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3" r:id="rId4"/>
  </p:sldMasterIdLst>
  <p:notesMasterIdLst>
    <p:notesMasterId r:id="rId33"/>
  </p:notesMasterIdLst>
  <p:handoutMasterIdLst>
    <p:handoutMasterId r:id="rId34"/>
  </p:handoutMasterIdLst>
  <p:sldIdLst>
    <p:sldId id="256" r:id="rId5"/>
    <p:sldId id="2136" r:id="rId6"/>
    <p:sldId id="2153" r:id="rId7"/>
    <p:sldId id="1929" r:id="rId8"/>
    <p:sldId id="300" r:id="rId9"/>
    <p:sldId id="2154" r:id="rId10"/>
    <p:sldId id="2155" r:id="rId11"/>
    <p:sldId id="269" r:id="rId12"/>
    <p:sldId id="2173" r:id="rId13"/>
    <p:sldId id="2172" r:id="rId14"/>
    <p:sldId id="2156" r:id="rId15"/>
    <p:sldId id="2134962018" r:id="rId16"/>
    <p:sldId id="2160" r:id="rId17"/>
    <p:sldId id="2134962063" r:id="rId18"/>
    <p:sldId id="2157" r:id="rId19"/>
    <p:sldId id="2145" r:id="rId20"/>
    <p:sldId id="2159" r:id="rId21"/>
    <p:sldId id="2149" r:id="rId22"/>
    <p:sldId id="2163" r:id="rId23"/>
    <p:sldId id="2164" r:id="rId24"/>
    <p:sldId id="2134962056" r:id="rId25"/>
    <p:sldId id="2134962054" r:id="rId26"/>
    <p:sldId id="2134962057" r:id="rId27"/>
    <p:sldId id="2134962050" r:id="rId28"/>
    <p:sldId id="2134962058" r:id="rId29"/>
    <p:sldId id="2134962060" r:id="rId30"/>
    <p:sldId id="2171" r:id="rId31"/>
    <p:sldId id="2134"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ardo Ruiz" initials="RR" lastIdx="2" clrIdx="0">
    <p:extLst>
      <p:ext uri="{19B8F6BF-5375-455C-9EA6-DF929625EA0E}">
        <p15:presenceInfo xmlns:p15="http://schemas.microsoft.com/office/powerpoint/2012/main" userId="236a63eb6119a1e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437B"/>
    <a:srgbClr val="10253E"/>
    <a:srgbClr val="FFFF99"/>
    <a:srgbClr val="27BBA0"/>
    <a:srgbClr val="4EC3C4"/>
    <a:srgbClr val="F2F0F0"/>
    <a:srgbClr val="F1A321"/>
    <a:srgbClr val="3C2415"/>
    <a:srgbClr val="655753"/>
    <a:srgbClr val="5B5A5D"/>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A58DFC-FB44-41B0-87C7-1B598063F3C5}" v="8" dt="2024-04-26T13:59:02.935"/>
  </p1510:revLst>
</p1510:revInfo>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221" autoAdjust="0"/>
  </p:normalViewPr>
  <p:slideViewPr>
    <p:cSldViewPr snapToGrid="0">
      <p:cViewPr varScale="1">
        <p:scale>
          <a:sx n="86" d="100"/>
          <a:sy n="86" d="100"/>
        </p:scale>
        <p:origin x="246" y="9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irezg, Luz (BOGOTA D.C.)" userId="6adb5ca8-dc3c-478d-80cb-1fe77e76a155" providerId="ADAL" clId="{EEA58DFC-FB44-41B0-87C7-1B598063F3C5}"/>
    <pc:docChg chg="custSel modSld">
      <pc:chgData name="Ramirezg, Luz (BOGOTA D.C.)" userId="6adb5ca8-dc3c-478d-80cb-1fe77e76a155" providerId="ADAL" clId="{EEA58DFC-FB44-41B0-87C7-1B598063F3C5}" dt="2024-04-26T14:08:58.699" v="191" actId="1076"/>
      <pc:docMkLst>
        <pc:docMk/>
      </pc:docMkLst>
      <pc:sldChg chg="addSp delSp modSp mod">
        <pc:chgData name="Ramirezg, Luz (BOGOTA D.C.)" userId="6adb5ca8-dc3c-478d-80cb-1fe77e76a155" providerId="ADAL" clId="{EEA58DFC-FB44-41B0-87C7-1B598063F3C5}" dt="2024-04-11T21:15:49.971" v="4" actId="14100"/>
        <pc:sldMkLst>
          <pc:docMk/>
          <pc:sldMk cId="3020589240" sldId="2145"/>
        </pc:sldMkLst>
        <pc:picChg chg="add mod">
          <ac:chgData name="Ramirezg, Luz (BOGOTA D.C.)" userId="6adb5ca8-dc3c-478d-80cb-1fe77e76a155" providerId="ADAL" clId="{EEA58DFC-FB44-41B0-87C7-1B598063F3C5}" dt="2024-04-11T21:15:49.971" v="4" actId="14100"/>
          <ac:picMkLst>
            <pc:docMk/>
            <pc:sldMk cId="3020589240" sldId="2145"/>
            <ac:picMk id="5" creationId="{81FE383C-01ED-6960-83FD-578C485B1D9B}"/>
          </ac:picMkLst>
        </pc:picChg>
        <pc:picChg chg="del">
          <ac:chgData name="Ramirezg, Luz (BOGOTA D.C.)" userId="6adb5ca8-dc3c-478d-80cb-1fe77e76a155" providerId="ADAL" clId="{EEA58DFC-FB44-41B0-87C7-1B598063F3C5}" dt="2024-04-11T21:15:38.958" v="0" actId="478"/>
          <ac:picMkLst>
            <pc:docMk/>
            <pc:sldMk cId="3020589240" sldId="2145"/>
            <ac:picMk id="9" creationId="{62CF908F-0F92-0E94-B82A-FAFA774C60CC}"/>
          </ac:picMkLst>
        </pc:picChg>
      </pc:sldChg>
      <pc:sldChg chg="modSp mod">
        <pc:chgData name="Ramirezg, Luz (BOGOTA D.C.)" userId="6adb5ca8-dc3c-478d-80cb-1fe77e76a155" providerId="ADAL" clId="{EEA58DFC-FB44-41B0-87C7-1B598063F3C5}" dt="2024-04-26T14:00:10.850" v="186" actId="20577"/>
        <pc:sldMkLst>
          <pc:docMk/>
          <pc:sldMk cId="1304183099" sldId="2171"/>
        </pc:sldMkLst>
        <pc:spChg chg="mod">
          <ac:chgData name="Ramirezg, Luz (BOGOTA D.C.)" userId="6adb5ca8-dc3c-478d-80cb-1fe77e76a155" providerId="ADAL" clId="{EEA58DFC-FB44-41B0-87C7-1B598063F3C5}" dt="2024-04-26T14:00:10.850" v="186" actId="20577"/>
          <ac:spMkLst>
            <pc:docMk/>
            <pc:sldMk cId="1304183099" sldId="2171"/>
            <ac:spMk id="9" creationId="{102837DA-DAF8-4AB3-9F3B-EB3CA4530B66}"/>
          </ac:spMkLst>
        </pc:spChg>
      </pc:sldChg>
      <pc:sldChg chg="mod modShow">
        <pc:chgData name="Ramirezg, Luz (BOGOTA D.C.)" userId="6adb5ca8-dc3c-478d-80cb-1fe77e76a155" providerId="ADAL" clId="{EEA58DFC-FB44-41B0-87C7-1B598063F3C5}" dt="2024-04-26T13:53:35.166" v="6" actId="729"/>
        <pc:sldMkLst>
          <pc:docMk/>
          <pc:sldMk cId="2071911990" sldId="2134962050"/>
        </pc:sldMkLst>
      </pc:sldChg>
      <pc:sldChg chg="modSp mod">
        <pc:chgData name="Ramirezg, Luz (BOGOTA D.C.)" userId="6adb5ca8-dc3c-478d-80cb-1fe77e76a155" providerId="ADAL" clId="{EEA58DFC-FB44-41B0-87C7-1B598063F3C5}" dt="2024-04-26T14:01:06.522" v="190" actId="20577"/>
        <pc:sldMkLst>
          <pc:docMk/>
          <pc:sldMk cId="1829397682" sldId="2134962054"/>
        </pc:sldMkLst>
        <pc:spChg chg="mod">
          <ac:chgData name="Ramirezg, Luz (BOGOTA D.C.)" userId="6adb5ca8-dc3c-478d-80cb-1fe77e76a155" providerId="ADAL" clId="{EEA58DFC-FB44-41B0-87C7-1B598063F3C5}" dt="2024-04-26T14:01:06.522" v="190" actId="20577"/>
          <ac:spMkLst>
            <pc:docMk/>
            <pc:sldMk cId="1829397682" sldId="2134962054"/>
            <ac:spMk id="26" creationId="{676A3F99-D069-B98D-C162-675422DB6812}"/>
          </ac:spMkLst>
        </pc:spChg>
      </pc:sldChg>
      <pc:sldChg chg="mod modShow">
        <pc:chgData name="Ramirezg, Luz (BOGOTA D.C.)" userId="6adb5ca8-dc3c-478d-80cb-1fe77e76a155" providerId="ADAL" clId="{EEA58DFC-FB44-41B0-87C7-1B598063F3C5}" dt="2024-04-26T13:53:37.170" v="7" actId="729"/>
        <pc:sldMkLst>
          <pc:docMk/>
          <pc:sldMk cId="4097260051" sldId="2134962058"/>
        </pc:sldMkLst>
      </pc:sldChg>
      <pc:sldChg chg="modSp mod">
        <pc:chgData name="Ramirezg, Luz (BOGOTA D.C.)" userId="6adb5ca8-dc3c-478d-80cb-1fe77e76a155" providerId="ADAL" clId="{EEA58DFC-FB44-41B0-87C7-1B598063F3C5}" dt="2024-04-25T18:34:38.242" v="5" actId="1076"/>
        <pc:sldMkLst>
          <pc:docMk/>
          <pc:sldMk cId="1474095501" sldId="2134962059"/>
        </pc:sldMkLst>
        <pc:graphicFrameChg chg="mod">
          <ac:chgData name="Ramirezg, Luz (BOGOTA D.C.)" userId="6adb5ca8-dc3c-478d-80cb-1fe77e76a155" providerId="ADAL" clId="{EEA58DFC-FB44-41B0-87C7-1B598063F3C5}" dt="2024-04-25T18:34:38.242" v="5" actId="1076"/>
          <ac:graphicFrameMkLst>
            <pc:docMk/>
            <pc:sldMk cId="1474095501" sldId="2134962059"/>
            <ac:graphicFrameMk id="2" creationId="{4600FAAA-4B39-2BA9-E54C-97BBECED9267}"/>
          </ac:graphicFrameMkLst>
        </pc:graphicFrameChg>
      </pc:sldChg>
      <pc:sldChg chg="mod modShow">
        <pc:chgData name="Ramirezg, Luz (BOGOTA D.C.)" userId="6adb5ca8-dc3c-478d-80cb-1fe77e76a155" providerId="ADAL" clId="{EEA58DFC-FB44-41B0-87C7-1B598063F3C5}" dt="2024-04-26T13:53:39.053" v="8" actId="729"/>
        <pc:sldMkLst>
          <pc:docMk/>
          <pc:sldMk cId="912665075" sldId="2134962060"/>
        </pc:sldMkLst>
      </pc:sldChg>
      <pc:sldChg chg="modSp">
        <pc:chgData name="Ramirezg, Luz (BOGOTA D.C.)" userId="6adb5ca8-dc3c-478d-80cb-1fe77e76a155" providerId="ADAL" clId="{EEA58DFC-FB44-41B0-87C7-1B598063F3C5}" dt="2024-04-26T13:54:02.524" v="9"/>
        <pc:sldMkLst>
          <pc:docMk/>
          <pc:sldMk cId="2259335426" sldId="2134962061"/>
        </pc:sldMkLst>
        <pc:graphicFrameChg chg="mod">
          <ac:chgData name="Ramirezg, Luz (BOGOTA D.C.)" userId="6adb5ca8-dc3c-478d-80cb-1fe77e76a155" providerId="ADAL" clId="{EEA58DFC-FB44-41B0-87C7-1B598063F3C5}" dt="2024-04-26T13:54:02.524" v="9"/>
          <ac:graphicFrameMkLst>
            <pc:docMk/>
            <pc:sldMk cId="2259335426" sldId="2134962061"/>
            <ac:graphicFrameMk id="2" creationId="{401C5965-275C-2803-3798-4B0D0AD0188F}"/>
          </ac:graphicFrameMkLst>
        </pc:graphicFrameChg>
      </pc:sldChg>
      <pc:sldChg chg="addSp delSp modSp mod">
        <pc:chgData name="Ramirezg, Luz (BOGOTA D.C.)" userId="6adb5ca8-dc3c-478d-80cb-1fe77e76a155" providerId="ADAL" clId="{EEA58DFC-FB44-41B0-87C7-1B598063F3C5}" dt="2024-04-26T14:08:58.699" v="191" actId="1076"/>
        <pc:sldMkLst>
          <pc:docMk/>
          <pc:sldMk cId="3272601259" sldId="2134962062"/>
        </pc:sldMkLst>
        <pc:graphicFrameChg chg="add del mod">
          <ac:chgData name="Ramirezg, Luz (BOGOTA D.C.)" userId="6adb5ca8-dc3c-478d-80cb-1fe77e76a155" providerId="ADAL" clId="{EEA58DFC-FB44-41B0-87C7-1B598063F3C5}" dt="2024-04-26T13:57:46.384" v="12" actId="478"/>
          <ac:graphicFrameMkLst>
            <pc:docMk/>
            <pc:sldMk cId="3272601259" sldId="2134962062"/>
            <ac:graphicFrameMk id="2" creationId="{17D0ED88-BB87-4024-025A-C99ACCE09477}"/>
          </ac:graphicFrameMkLst>
        </pc:graphicFrameChg>
        <pc:graphicFrameChg chg="mod modGraphic">
          <ac:chgData name="Ramirezg, Luz (BOGOTA D.C.)" userId="6adb5ca8-dc3c-478d-80cb-1fe77e76a155" providerId="ADAL" clId="{EEA58DFC-FB44-41B0-87C7-1B598063F3C5}" dt="2024-04-26T14:08:58.699" v="191" actId="1076"/>
          <ac:graphicFrameMkLst>
            <pc:docMk/>
            <pc:sldMk cId="3272601259" sldId="2134962062"/>
            <ac:graphicFrameMk id="6" creationId="{3832838B-C69C-ACD4-3EC7-0617A6E7DA9A}"/>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F69AA07-3097-47FE-B00D-F91428E8A81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77D3C50-1F9D-4503-940B-432253641EC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0FA913-A8BE-4BA0-9F24-3BBDA74525B1}" type="datetimeFigureOut">
              <a:rPr lang="en-US" smtClean="0"/>
              <a:t>6/5/2024</a:t>
            </a:fld>
            <a:endParaRPr lang="en-US"/>
          </a:p>
        </p:txBody>
      </p:sp>
      <p:sp>
        <p:nvSpPr>
          <p:cNvPr id="4" name="Footer Placeholder 3">
            <a:extLst>
              <a:ext uri="{FF2B5EF4-FFF2-40B4-BE49-F238E27FC236}">
                <a16:creationId xmlns:a16="http://schemas.microsoft.com/office/drawing/2014/main" id="{A1AE9125-0312-410B-921A-498012EA7C6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F8E78DA-DE11-43E6-B877-7CEA7A26549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9163931-1695-456B-B381-17F764EB8CA5}" type="slidenum">
              <a:rPr lang="en-US" smtClean="0"/>
              <a:t>‹Nº›</a:t>
            </a:fld>
            <a:endParaRPr lang="en-US"/>
          </a:p>
        </p:txBody>
      </p:sp>
    </p:spTree>
    <p:extLst>
      <p:ext uri="{BB962C8B-B14F-4D97-AF65-F5344CB8AC3E}">
        <p14:creationId xmlns:p14="http://schemas.microsoft.com/office/powerpoint/2010/main" val="178021043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55A6F2-1121-4342-A510-7A7ABAE0F3D6}" type="datetimeFigureOut">
              <a:rPr lang="en-US" smtClean="0"/>
              <a:t>6/5/2024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C2062A-A414-41D0-928B-3D3D43B60DC9}" type="slidenum">
              <a:rPr lang="en-US" smtClean="0"/>
              <a:t>‹Nº›</a:t>
            </a:fld>
            <a:endParaRPr lang="en-US"/>
          </a:p>
        </p:txBody>
      </p:sp>
    </p:spTree>
    <p:extLst>
      <p:ext uri="{BB962C8B-B14F-4D97-AF65-F5344CB8AC3E}">
        <p14:creationId xmlns:p14="http://schemas.microsoft.com/office/powerpoint/2010/main" val="365227026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5C2062A-A414-41D0-928B-3D3D43B60DC9}" type="slidenum">
              <a:rPr lang="en-US" smtClean="0"/>
              <a:t>1</a:t>
            </a:fld>
            <a:endParaRPr lang="en-US"/>
          </a:p>
        </p:txBody>
      </p:sp>
    </p:spTree>
    <p:extLst>
      <p:ext uri="{BB962C8B-B14F-4D97-AF65-F5344CB8AC3E}">
        <p14:creationId xmlns:p14="http://schemas.microsoft.com/office/powerpoint/2010/main" val="2744654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75C2062A-A414-41D0-928B-3D3D43B60DC9}" type="slidenum">
              <a:rPr lang="en-US" smtClean="0"/>
              <a:t>5</a:t>
            </a:fld>
            <a:endParaRPr lang="en-US"/>
          </a:p>
        </p:txBody>
      </p:sp>
    </p:spTree>
    <p:extLst>
      <p:ext uri="{BB962C8B-B14F-4D97-AF65-F5344CB8AC3E}">
        <p14:creationId xmlns:p14="http://schemas.microsoft.com/office/powerpoint/2010/main" val="2687031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28081E69-01A0-477B-BF72-8592C5DF23BD}" type="slidenum">
              <a:rPr lang="fr-FR" smtClean="0"/>
              <a:t>22</a:t>
            </a:fld>
            <a:endParaRPr lang="fr-FR"/>
          </a:p>
        </p:txBody>
      </p:sp>
    </p:spTree>
    <p:extLst>
      <p:ext uri="{BB962C8B-B14F-4D97-AF65-F5344CB8AC3E}">
        <p14:creationId xmlns:p14="http://schemas.microsoft.com/office/powerpoint/2010/main" val="1045364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pie de página 3"/>
          <p:cNvSpPr>
            <a:spLocks noGrp="1"/>
          </p:cNvSpPr>
          <p:nvPr>
            <p:ph type="ftr" sz="quarter" idx="4"/>
          </p:nvPr>
        </p:nvSpPr>
        <p:spPr/>
        <p:txBody>
          <a:bodyPr/>
          <a:lstStyle/>
          <a:p>
            <a:endParaRPr lang="en-US"/>
          </a:p>
        </p:txBody>
      </p:sp>
      <p:sp>
        <p:nvSpPr>
          <p:cNvPr id="5" name="Marcador de número de diapositiva 4"/>
          <p:cNvSpPr>
            <a:spLocks noGrp="1"/>
          </p:cNvSpPr>
          <p:nvPr>
            <p:ph type="sldNum" sz="quarter" idx="5"/>
          </p:nvPr>
        </p:nvSpPr>
        <p:spPr/>
        <p:txBody>
          <a:bodyPr/>
          <a:lstStyle/>
          <a:p>
            <a:fld id="{75C2062A-A414-41D0-928B-3D3D43B60DC9}" type="slidenum">
              <a:rPr lang="en-US" smtClean="0"/>
              <a:t>25</a:t>
            </a:fld>
            <a:endParaRPr lang="en-US"/>
          </a:p>
        </p:txBody>
      </p:sp>
    </p:spTree>
    <p:extLst>
      <p:ext uri="{BB962C8B-B14F-4D97-AF65-F5344CB8AC3E}">
        <p14:creationId xmlns:p14="http://schemas.microsoft.com/office/powerpoint/2010/main" val="355766956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3" Type="http://schemas.openxmlformats.org/officeDocument/2006/relationships/image" Target="../media/image4.png"/><Relationship Id="rId7" Type="http://schemas.openxmlformats.org/officeDocument/2006/relationships/image" Target="../media/image8.svg"/><Relationship Id="rId12"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5" Type="http://schemas.openxmlformats.org/officeDocument/2006/relationships/image" Target="../media/image16.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20.svg"/><Relationship Id="rId4" Type="http://schemas.openxmlformats.org/officeDocument/2006/relationships/image" Target="../media/image1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_cover pag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EBEC594-F7CD-4854-8EB7-BD5DDECE991B}"/>
              </a:ext>
            </a:extLst>
          </p:cNvPr>
          <p:cNvSpPr/>
          <p:nvPr userDrawn="1"/>
        </p:nvSpPr>
        <p:spPr>
          <a:xfrm>
            <a:off x="11071514" y="161059"/>
            <a:ext cx="955963" cy="6909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F9105CC-7461-43AF-A15F-1BC31861AFB7}"/>
              </a:ext>
            </a:extLst>
          </p:cNvPr>
          <p:cNvSpPr/>
          <p:nvPr userDrawn="1"/>
        </p:nvSpPr>
        <p:spPr>
          <a:xfrm>
            <a:off x="10302587" y="6054436"/>
            <a:ext cx="1612322" cy="6909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55319F78-061F-47F1-8D69-D9437095A252}"/>
              </a:ext>
            </a:extLst>
          </p:cNvPr>
          <p:cNvSpPr/>
          <p:nvPr userDrawn="1"/>
        </p:nvSpPr>
        <p:spPr>
          <a:xfrm>
            <a:off x="11071514" y="161059"/>
            <a:ext cx="955963" cy="6909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F02C760-8CA7-42FC-8A93-01F62C80A1C6}"/>
              </a:ext>
            </a:extLst>
          </p:cNvPr>
          <p:cNvSpPr/>
          <p:nvPr userDrawn="1"/>
        </p:nvSpPr>
        <p:spPr>
          <a:xfrm>
            <a:off x="10302587" y="6054436"/>
            <a:ext cx="1612322" cy="6909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outdoor, grass, plane, windmill&#10;&#10;Description automatically generated">
            <a:extLst>
              <a:ext uri="{FF2B5EF4-FFF2-40B4-BE49-F238E27FC236}">
                <a16:creationId xmlns:a16="http://schemas.microsoft.com/office/drawing/2014/main" id="{871035FF-B70A-405B-8BB5-11277889C2A2}"/>
              </a:ext>
            </a:extLst>
          </p:cNvPr>
          <p:cNvPicPr>
            <a:picLocks noChangeAspect="1"/>
          </p:cNvPicPr>
          <p:nvPr userDrawn="1"/>
        </p:nvPicPr>
        <p:blipFill rotWithShape="1">
          <a:blip r:embed="rId2" cstate="email">
            <a:lum bright="70000" contrast="-70000"/>
            <a:extLst>
              <a:ext uri="{28A0092B-C50C-407E-A947-70E740481C1C}">
                <a14:useLocalDpi xmlns:a14="http://schemas.microsoft.com/office/drawing/2010/main"/>
              </a:ext>
            </a:extLst>
          </a:blip>
          <a:srcRect/>
          <a:stretch/>
        </p:blipFill>
        <p:spPr>
          <a:xfrm>
            <a:off x="0" y="2316927"/>
            <a:ext cx="12192000" cy="4431345"/>
          </a:xfrm>
          <a:prstGeom prst="rect">
            <a:avLst/>
          </a:prstGeom>
        </p:spPr>
      </p:pic>
      <p:pic>
        <p:nvPicPr>
          <p:cNvPr id="7" name="Picture 6" descr="A picture containing food, light, mug, stop&#10;&#10;Description automatically generated">
            <a:extLst>
              <a:ext uri="{FF2B5EF4-FFF2-40B4-BE49-F238E27FC236}">
                <a16:creationId xmlns:a16="http://schemas.microsoft.com/office/drawing/2014/main" id="{CAB2031C-C93B-4B92-B86F-239A68A3BC9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45455" y="627671"/>
            <a:ext cx="1901090" cy="450143"/>
          </a:xfrm>
          <a:prstGeom prst="rect">
            <a:avLst/>
          </a:prstGeom>
        </p:spPr>
      </p:pic>
      <p:sp>
        <p:nvSpPr>
          <p:cNvPr id="8" name="TextBox 7">
            <a:extLst>
              <a:ext uri="{FF2B5EF4-FFF2-40B4-BE49-F238E27FC236}">
                <a16:creationId xmlns:a16="http://schemas.microsoft.com/office/drawing/2014/main" id="{BFF79DE0-5C9E-40C3-9255-88EC2924AA9B}"/>
              </a:ext>
            </a:extLst>
          </p:cNvPr>
          <p:cNvSpPr txBox="1"/>
          <p:nvPr userDrawn="1"/>
        </p:nvSpPr>
        <p:spPr>
          <a:xfrm>
            <a:off x="5346646" y="5928704"/>
            <a:ext cx="1498709" cy="225363"/>
          </a:xfrm>
          <a:prstGeom prst="rect">
            <a:avLst/>
          </a:prstGeom>
          <a:noFill/>
        </p:spPr>
        <p:txBody>
          <a:bodyPr wrap="square" rtlCol="0">
            <a:spAutoFit/>
          </a:bodyPr>
          <a:lstStyle/>
          <a:p>
            <a:pPr algn="r"/>
            <a:r>
              <a:rPr lang="en-US" sz="825" spc="225">
                <a:solidFill>
                  <a:schemeClr val="accent5"/>
                </a:solidFill>
              </a:rPr>
              <a:t>www.voltalia.com</a:t>
            </a:r>
          </a:p>
        </p:txBody>
      </p:sp>
      <p:grpSp>
        <p:nvGrpSpPr>
          <p:cNvPr id="9" name="Group 8">
            <a:extLst>
              <a:ext uri="{FF2B5EF4-FFF2-40B4-BE49-F238E27FC236}">
                <a16:creationId xmlns:a16="http://schemas.microsoft.com/office/drawing/2014/main" id="{E37E935E-A6E0-4C63-A22E-DE778DC4ED5B}"/>
              </a:ext>
            </a:extLst>
          </p:cNvPr>
          <p:cNvGrpSpPr/>
          <p:nvPr userDrawn="1"/>
        </p:nvGrpSpPr>
        <p:grpSpPr>
          <a:xfrm>
            <a:off x="5469039" y="6196983"/>
            <a:ext cx="1253923" cy="182880"/>
            <a:chOff x="6950609" y="4805724"/>
            <a:chExt cx="1253923" cy="182880"/>
          </a:xfrm>
        </p:grpSpPr>
        <p:pic>
          <p:nvPicPr>
            <p:cNvPr id="10" name="Graphic 9">
              <a:extLst>
                <a:ext uri="{FF2B5EF4-FFF2-40B4-BE49-F238E27FC236}">
                  <a16:creationId xmlns:a16="http://schemas.microsoft.com/office/drawing/2014/main" id="{FF899BBA-BEEA-430C-A3B9-4ACE30D07EFA}"/>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50609" y="4805724"/>
              <a:ext cx="182880" cy="182880"/>
            </a:xfrm>
            <a:prstGeom prst="rect">
              <a:avLst/>
            </a:prstGeom>
          </p:spPr>
        </p:pic>
        <p:pic>
          <p:nvPicPr>
            <p:cNvPr id="11" name="Graphic 10">
              <a:extLst>
                <a:ext uri="{FF2B5EF4-FFF2-40B4-BE49-F238E27FC236}">
                  <a16:creationId xmlns:a16="http://schemas.microsoft.com/office/drawing/2014/main" id="{41E6A9FC-9EFB-4728-9D84-F9E6207D5E9F}"/>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218370" y="4805724"/>
              <a:ext cx="182880" cy="182880"/>
            </a:xfrm>
            <a:prstGeom prst="rect">
              <a:avLst/>
            </a:prstGeom>
          </p:spPr>
        </p:pic>
        <p:pic>
          <p:nvPicPr>
            <p:cNvPr id="12" name="Graphic 11">
              <a:extLst>
                <a:ext uri="{FF2B5EF4-FFF2-40B4-BE49-F238E27FC236}">
                  <a16:creationId xmlns:a16="http://schemas.microsoft.com/office/drawing/2014/main" id="{D3A8469E-C3F2-4E7D-8275-740C763BEBB1}"/>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486131" y="4805724"/>
              <a:ext cx="182880" cy="182880"/>
            </a:xfrm>
            <a:prstGeom prst="rect">
              <a:avLst/>
            </a:prstGeom>
          </p:spPr>
        </p:pic>
        <p:pic>
          <p:nvPicPr>
            <p:cNvPr id="13" name="Graphic 12">
              <a:extLst>
                <a:ext uri="{FF2B5EF4-FFF2-40B4-BE49-F238E27FC236}">
                  <a16:creationId xmlns:a16="http://schemas.microsoft.com/office/drawing/2014/main" id="{805D5EE6-86E9-4E32-AC96-68C3B72D272A}"/>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753892" y="4805724"/>
              <a:ext cx="182880" cy="182880"/>
            </a:xfrm>
            <a:prstGeom prst="rect">
              <a:avLst/>
            </a:prstGeom>
          </p:spPr>
        </p:pic>
        <p:pic>
          <p:nvPicPr>
            <p:cNvPr id="14" name="Graphic 13">
              <a:extLst>
                <a:ext uri="{FF2B5EF4-FFF2-40B4-BE49-F238E27FC236}">
                  <a16:creationId xmlns:a16="http://schemas.microsoft.com/office/drawing/2014/main" id="{FDA8E3C7-2D08-457C-B071-26D74310A539}"/>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8021652" y="4805724"/>
              <a:ext cx="182880" cy="182880"/>
            </a:xfrm>
            <a:prstGeom prst="rect">
              <a:avLst/>
            </a:prstGeom>
          </p:spPr>
        </p:pic>
      </p:grpSp>
      <p:sp>
        <p:nvSpPr>
          <p:cNvPr id="15" name="Rectangle 14">
            <a:extLst>
              <a:ext uri="{FF2B5EF4-FFF2-40B4-BE49-F238E27FC236}">
                <a16:creationId xmlns:a16="http://schemas.microsoft.com/office/drawing/2014/main" id="{D3487EE8-C166-4149-95D2-191D32D0484D}"/>
              </a:ext>
            </a:extLst>
          </p:cNvPr>
          <p:cNvSpPr/>
          <p:nvPr userDrawn="1"/>
        </p:nvSpPr>
        <p:spPr>
          <a:xfrm>
            <a:off x="5824167" y="2316927"/>
            <a:ext cx="543667" cy="54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6" name="Rectangle 15">
            <a:extLst>
              <a:ext uri="{FF2B5EF4-FFF2-40B4-BE49-F238E27FC236}">
                <a16:creationId xmlns:a16="http://schemas.microsoft.com/office/drawing/2014/main" id="{943FCB74-B6A5-43BC-B11B-AC567D1DCCDE}"/>
              </a:ext>
            </a:extLst>
          </p:cNvPr>
          <p:cNvSpPr/>
          <p:nvPr userDrawn="1"/>
        </p:nvSpPr>
        <p:spPr>
          <a:xfrm>
            <a:off x="0" y="6748272"/>
            <a:ext cx="12192000" cy="109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a:extLst>
              <a:ext uri="{FF2B5EF4-FFF2-40B4-BE49-F238E27FC236}">
                <a16:creationId xmlns:a16="http://schemas.microsoft.com/office/drawing/2014/main" id="{858B19C8-A6A2-4512-97F7-5477C1B3CC7D}"/>
              </a:ext>
            </a:extLst>
          </p:cNvPr>
          <p:cNvPicPr>
            <a:picLocks noChangeAspect="1"/>
          </p:cNvPicPr>
          <p:nvPr userDrawn="1"/>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4538309" y="4673687"/>
            <a:ext cx="3115383" cy="777240"/>
          </a:xfrm>
          <a:prstGeom prst="rect">
            <a:avLst/>
          </a:prstGeom>
        </p:spPr>
      </p:pic>
      <p:sp>
        <p:nvSpPr>
          <p:cNvPr id="18" name="Title Placeholder 1">
            <a:extLst>
              <a:ext uri="{FF2B5EF4-FFF2-40B4-BE49-F238E27FC236}">
                <a16:creationId xmlns:a16="http://schemas.microsoft.com/office/drawing/2014/main" id="{6F14E2A2-AF46-40E3-BBDE-DC2FD3375FD0}"/>
              </a:ext>
            </a:extLst>
          </p:cNvPr>
          <p:cNvSpPr>
            <a:spLocks noGrp="1"/>
          </p:cNvSpPr>
          <p:nvPr>
            <p:ph type="title" hasCustomPrompt="1"/>
          </p:nvPr>
        </p:nvSpPr>
        <p:spPr>
          <a:xfrm>
            <a:off x="3531734" y="2431169"/>
            <a:ext cx="5128532" cy="1325563"/>
          </a:xfrm>
          <a:prstGeom prst="rect">
            <a:avLst/>
          </a:prstGeom>
          <a:noFill/>
          <a:ln>
            <a:noFill/>
          </a:ln>
        </p:spPr>
        <p:txBody>
          <a:bodyPr vert="horz" lIns="91440" tIns="45720" rIns="91440" bIns="45720" rtlCol="0" anchor="ctr">
            <a:normAutofit/>
          </a:bodyPr>
          <a:lstStyle>
            <a:lvl1pPr algn="ctr">
              <a:defRPr sz="3600">
                <a:solidFill>
                  <a:schemeClr val="accent5"/>
                </a:solidFill>
              </a:defRPr>
            </a:lvl1pPr>
          </a:lstStyle>
          <a:p>
            <a:r>
              <a:rPr lang="en-US"/>
              <a:t>CLICK TO EDIT MASTER TITLE STYLE</a:t>
            </a:r>
          </a:p>
        </p:txBody>
      </p:sp>
    </p:spTree>
    <p:extLst>
      <p:ext uri="{BB962C8B-B14F-4D97-AF65-F5344CB8AC3E}">
        <p14:creationId xmlns:p14="http://schemas.microsoft.com/office/powerpoint/2010/main" val="1639994748"/>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custom layou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EB2A5FE-DC99-4F8A-9663-043B047D7967}"/>
              </a:ext>
            </a:extLst>
          </p:cNvPr>
          <p:cNvSpPr/>
          <p:nvPr userDrawn="1"/>
        </p:nvSpPr>
        <p:spPr>
          <a:xfrm>
            <a:off x="5665671" y="1820140"/>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7" name="Title 1">
            <a:extLst>
              <a:ext uri="{FF2B5EF4-FFF2-40B4-BE49-F238E27FC236}">
                <a16:creationId xmlns:a16="http://schemas.microsoft.com/office/drawing/2014/main" id="{C373A700-8E7D-4769-A8C5-4BD1EF68B3F5}"/>
              </a:ext>
            </a:extLst>
          </p:cNvPr>
          <p:cNvSpPr>
            <a:spLocks noGrp="1"/>
          </p:cNvSpPr>
          <p:nvPr>
            <p:ph type="title" hasCustomPrompt="1"/>
          </p:nvPr>
        </p:nvSpPr>
        <p:spPr>
          <a:xfrm>
            <a:off x="5586148" y="799306"/>
            <a:ext cx="4078550" cy="1325563"/>
          </a:xfrm>
        </p:spPr>
        <p:txBody>
          <a:bodyPr>
            <a:normAutofit/>
          </a:bodyPr>
          <a:lstStyle>
            <a:lvl1pPr>
              <a:defRPr sz="3200" baseline="0"/>
            </a:lvl1pPr>
          </a:lstStyle>
          <a:p>
            <a:r>
              <a:rPr lang="en-US"/>
              <a:t>Summary</a:t>
            </a:r>
          </a:p>
        </p:txBody>
      </p:sp>
      <p:sp>
        <p:nvSpPr>
          <p:cNvPr id="9" name="Picture Placeholder 15">
            <a:extLst>
              <a:ext uri="{FF2B5EF4-FFF2-40B4-BE49-F238E27FC236}">
                <a16:creationId xmlns:a16="http://schemas.microsoft.com/office/drawing/2014/main" id="{A7B3FD57-2E2F-4658-B9B6-08BA1C299D55}"/>
              </a:ext>
            </a:extLst>
          </p:cNvPr>
          <p:cNvSpPr>
            <a:spLocks noGrp="1"/>
          </p:cNvSpPr>
          <p:nvPr>
            <p:ph type="pic" sz="quarter" idx="10"/>
          </p:nvPr>
        </p:nvSpPr>
        <p:spPr>
          <a:xfrm>
            <a:off x="1" y="0"/>
            <a:ext cx="4937334" cy="6858000"/>
          </a:xfrm>
          <a:solidFill>
            <a:schemeClr val="accent6"/>
          </a:solidFill>
        </p:spPr>
        <p:txBody>
          <a:bodyPr/>
          <a:lstStyle/>
          <a:p>
            <a:endParaRPr lang="en-US"/>
          </a:p>
        </p:txBody>
      </p:sp>
      <p:sp>
        <p:nvSpPr>
          <p:cNvPr id="10" name="Text Placeholder 10">
            <a:extLst>
              <a:ext uri="{FF2B5EF4-FFF2-40B4-BE49-F238E27FC236}">
                <a16:creationId xmlns:a16="http://schemas.microsoft.com/office/drawing/2014/main" id="{A24AE12E-8DE3-46AE-BA3C-7D165CF541F6}"/>
              </a:ext>
            </a:extLst>
          </p:cNvPr>
          <p:cNvSpPr>
            <a:spLocks noGrp="1"/>
          </p:cNvSpPr>
          <p:nvPr>
            <p:ph type="body" sz="quarter" idx="11" hasCustomPrompt="1"/>
          </p:nvPr>
        </p:nvSpPr>
        <p:spPr>
          <a:xfrm>
            <a:off x="5586148" y="2275304"/>
            <a:ext cx="3663792" cy="2563026"/>
          </a:xfrm>
        </p:spPr>
        <p:txBody>
          <a:bodyPr>
            <a:norm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sz="1200"/>
            </a:lvl1pPr>
          </a:lstStyle>
          <a:p>
            <a:pPr lvl="0"/>
            <a:r>
              <a:rPr lang="en-US"/>
              <a:t>Theme 1</a:t>
            </a:r>
          </a:p>
          <a:p>
            <a:pPr lvl="0"/>
            <a:r>
              <a:rPr lang="en-US"/>
              <a:t>Theme 2</a:t>
            </a:r>
          </a:p>
          <a:p>
            <a:pPr lvl="0"/>
            <a:r>
              <a:rPr lang="en-US"/>
              <a:t>Theme  3</a:t>
            </a:r>
          </a:p>
          <a:p>
            <a:pPr lvl="0"/>
            <a:r>
              <a:rPr lang="en-US"/>
              <a:t>Theme 4</a:t>
            </a:r>
          </a:p>
          <a:p>
            <a:pPr lvl="0"/>
            <a:r>
              <a:rPr lang="en-US"/>
              <a:t>Theme 5</a:t>
            </a:r>
          </a:p>
        </p:txBody>
      </p:sp>
    </p:spTree>
    <p:extLst>
      <p:ext uri="{BB962C8B-B14F-4D97-AF65-F5344CB8AC3E}">
        <p14:creationId xmlns:p14="http://schemas.microsoft.com/office/powerpoint/2010/main" val="20393582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Effect transition="in" filter="fade">
                                      <p:cBhvr>
                                        <p:cTn id="13" dur="1000"/>
                                        <p:tgtEl>
                                          <p:spTgt spid="10">
                                            <p:txEl>
                                              <p:pRg st="1" end="1"/>
                                            </p:txEl>
                                          </p:spTgt>
                                        </p:tgtEl>
                                      </p:cBhvr>
                                    </p:animEffect>
                                    <p:anim calcmode="lin" valueType="num">
                                      <p:cBhvr>
                                        <p:cTn id="14"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fade">
                                      <p:cBhvr>
                                        <p:cTn id="19" dur="1000"/>
                                        <p:tgtEl>
                                          <p:spTgt spid="10">
                                            <p:txEl>
                                              <p:pRg st="2" end="2"/>
                                            </p:txEl>
                                          </p:spTgt>
                                        </p:tgtEl>
                                      </p:cBhvr>
                                    </p:animEffect>
                                    <p:anim calcmode="lin" valueType="num">
                                      <p:cBhvr>
                                        <p:cTn id="20"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0">
                                            <p:txEl>
                                              <p:pRg st="3" end="3"/>
                                            </p:txEl>
                                          </p:spTgt>
                                        </p:tgtEl>
                                        <p:attrNameLst>
                                          <p:attrName>style.visibility</p:attrName>
                                        </p:attrNameLst>
                                      </p:cBhvr>
                                      <p:to>
                                        <p:strVal val="visible"/>
                                      </p:to>
                                    </p:set>
                                    <p:animEffect transition="in" filter="fade">
                                      <p:cBhvr>
                                        <p:cTn id="25" dur="1000"/>
                                        <p:tgtEl>
                                          <p:spTgt spid="10">
                                            <p:txEl>
                                              <p:pRg st="3" end="3"/>
                                            </p:txEl>
                                          </p:spTgt>
                                        </p:tgtEl>
                                      </p:cBhvr>
                                    </p:animEffect>
                                    <p:anim calcmode="lin" valueType="num">
                                      <p:cBhvr>
                                        <p:cTn id="26"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Effect transition="in" filter="fade">
                                      <p:cBhvr>
                                        <p:cTn id="31" dur="1000"/>
                                        <p:tgtEl>
                                          <p:spTgt spid="10">
                                            <p:txEl>
                                              <p:pRg st="4" end="4"/>
                                            </p:txEl>
                                          </p:spTgt>
                                        </p:tgtEl>
                                      </p:cBhvr>
                                    </p:animEffect>
                                    <p:anim calcmode="lin" valueType="num">
                                      <p:cBhvr>
                                        <p:cTn id="32" dur="1000" fill="hold"/>
                                        <p:tgtEl>
                                          <p:spTgt spid="10">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10">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42"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anim calcmode="lin" valueType="num">
                      <p:cBhvr>
                        <p:cTn dur="1000" fill="hold"/>
                        <p:tgtEl>
                          <p:spTgt spid="10"/>
                        </p:tgtEl>
                        <p:attrNameLst>
                          <p:attrName>ppt_x</p:attrName>
                        </p:attrNameLst>
                      </p:cBhvr>
                      <p:tavLst>
                        <p:tav tm="0">
                          <p:val>
                            <p:strVal val="#ppt_x"/>
                          </p:val>
                        </p:tav>
                        <p:tav tm="100000">
                          <p:val>
                            <p:strVal val="#ppt_x"/>
                          </p:val>
                        </p:tav>
                      </p:tavLst>
                    </p:anim>
                    <p:anim calcmode="lin" valueType="num">
                      <p:cBhvr>
                        <p:cTn dur="1000" fill="hold"/>
                        <p:tgtEl>
                          <p:spTgt spid="1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meline slide">
    <p:spTree>
      <p:nvGrpSpPr>
        <p:cNvPr id="1" name=""/>
        <p:cNvGrpSpPr/>
        <p:nvPr/>
      </p:nvGrpSpPr>
      <p:grpSpPr>
        <a:xfrm>
          <a:off x="0" y="0"/>
          <a:ext cx="0" cy="0"/>
          <a:chOff x="0" y="0"/>
          <a:chExt cx="0" cy="0"/>
        </a:xfrm>
      </p:grpSpPr>
      <p:cxnSp>
        <p:nvCxnSpPr>
          <p:cNvPr id="9" name="Connecteur droit 5">
            <a:extLst>
              <a:ext uri="{FF2B5EF4-FFF2-40B4-BE49-F238E27FC236}">
                <a16:creationId xmlns:a16="http://schemas.microsoft.com/office/drawing/2014/main" id="{6C97D2E1-F2B4-4003-8094-1B5BB344BE86}"/>
              </a:ext>
            </a:extLst>
          </p:cNvPr>
          <p:cNvCxnSpPr>
            <a:cxnSpLocks/>
          </p:cNvCxnSpPr>
          <p:nvPr userDrawn="1"/>
        </p:nvCxnSpPr>
        <p:spPr>
          <a:xfrm flipV="1">
            <a:off x="715782" y="2758526"/>
            <a:ext cx="1834336" cy="11679"/>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cxnSp>
      <p:cxnSp>
        <p:nvCxnSpPr>
          <p:cNvPr id="10" name="Connecteur droit 5">
            <a:extLst>
              <a:ext uri="{FF2B5EF4-FFF2-40B4-BE49-F238E27FC236}">
                <a16:creationId xmlns:a16="http://schemas.microsoft.com/office/drawing/2014/main" id="{0907F29C-B810-49E4-A01C-9A2E92F0ABB9}"/>
              </a:ext>
            </a:extLst>
          </p:cNvPr>
          <p:cNvCxnSpPr>
            <a:cxnSpLocks/>
          </p:cNvCxnSpPr>
          <p:nvPr userDrawn="1"/>
        </p:nvCxnSpPr>
        <p:spPr>
          <a:xfrm>
            <a:off x="3373513" y="2197288"/>
            <a:ext cx="1850236" cy="0"/>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cxnSp>
      <p:cxnSp>
        <p:nvCxnSpPr>
          <p:cNvPr id="11" name="Connecteur droit 5">
            <a:extLst>
              <a:ext uri="{FF2B5EF4-FFF2-40B4-BE49-F238E27FC236}">
                <a16:creationId xmlns:a16="http://schemas.microsoft.com/office/drawing/2014/main" id="{E618C132-84F9-41D5-AB6C-0C9E19BE757D}"/>
              </a:ext>
            </a:extLst>
          </p:cNvPr>
          <p:cNvCxnSpPr>
            <a:cxnSpLocks/>
            <a:stCxn id="16" idx="0"/>
          </p:cNvCxnSpPr>
          <p:nvPr userDrawn="1"/>
        </p:nvCxnSpPr>
        <p:spPr>
          <a:xfrm flipV="1">
            <a:off x="5997035" y="1646083"/>
            <a:ext cx="1907110" cy="9928"/>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cxnSp>
      <p:cxnSp>
        <p:nvCxnSpPr>
          <p:cNvPr id="12" name="Connecteur droit 5">
            <a:extLst>
              <a:ext uri="{FF2B5EF4-FFF2-40B4-BE49-F238E27FC236}">
                <a16:creationId xmlns:a16="http://schemas.microsoft.com/office/drawing/2014/main" id="{1C87455C-803A-4191-B538-E54DDD36F8BE}"/>
              </a:ext>
            </a:extLst>
          </p:cNvPr>
          <p:cNvCxnSpPr>
            <a:cxnSpLocks/>
          </p:cNvCxnSpPr>
          <p:nvPr userDrawn="1"/>
        </p:nvCxnSpPr>
        <p:spPr>
          <a:xfrm>
            <a:off x="8634592" y="883462"/>
            <a:ext cx="2572159" cy="0"/>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cxnSp>
      <p:sp>
        <p:nvSpPr>
          <p:cNvPr id="14" name="Линия">
            <a:extLst>
              <a:ext uri="{FF2B5EF4-FFF2-40B4-BE49-F238E27FC236}">
                <a16:creationId xmlns:a16="http://schemas.microsoft.com/office/drawing/2014/main" id="{38B2E3CB-E803-4CC4-A04B-61A4521E45C0}"/>
              </a:ext>
            </a:extLst>
          </p:cNvPr>
          <p:cNvSpPr>
            <a:spLocks noChangeShapeType="1"/>
          </p:cNvSpPr>
          <p:nvPr userDrawn="1"/>
        </p:nvSpPr>
        <p:spPr bwMode="auto">
          <a:xfrm flipH="1">
            <a:off x="3357861" y="2197288"/>
            <a:ext cx="0" cy="3850746"/>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txBody>
          <a:bodyPr lIns="38100" tIns="38100" rIns="38100" bIns="38100" anchor="ctr"/>
          <a:lstStyle/>
          <a:p>
            <a:endParaRPr lang="en-US"/>
          </a:p>
        </p:txBody>
      </p:sp>
      <p:sp>
        <p:nvSpPr>
          <p:cNvPr id="15" name="Линия">
            <a:extLst>
              <a:ext uri="{FF2B5EF4-FFF2-40B4-BE49-F238E27FC236}">
                <a16:creationId xmlns:a16="http://schemas.microsoft.com/office/drawing/2014/main" id="{68ED7F86-E30F-4F01-A72F-36F6CAE1B3A9}"/>
              </a:ext>
            </a:extLst>
          </p:cNvPr>
          <p:cNvSpPr>
            <a:spLocks noChangeShapeType="1"/>
          </p:cNvSpPr>
          <p:nvPr userDrawn="1"/>
        </p:nvSpPr>
        <p:spPr bwMode="auto">
          <a:xfrm flipH="1">
            <a:off x="707956" y="2817096"/>
            <a:ext cx="0" cy="3251437"/>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txBody>
          <a:bodyPr lIns="38100" tIns="38100" rIns="38100" bIns="38100" anchor="ctr"/>
          <a:lstStyle/>
          <a:p>
            <a:endParaRPr lang="en-US"/>
          </a:p>
        </p:txBody>
      </p:sp>
      <p:sp>
        <p:nvSpPr>
          <p:cNvPr id="16" name="Линия">
            <a:extLst>
              <a:ext uri="{FF2B5EF4-FFF2-40B4-BE49-F238E27FC236}">
                <a16:creationId xmlns:a16="http://schemas.microsoft.com/office/drawing/2014/main" id="{FF77C75C-BF20-4BD9-BCF1-E8C34BDDF6D0}"/>
              </a:ext>
            </a:extLst>
          </p:cNvPr>
          <p:cNvSpPr>
            <a:spLocks noChangeShapeType="1"/>
          </p:cNvSpPr>
          <p:nvPr userDrawn="1"/>
        </p:nvSpPr>
        <p:spPr bwMode="auto">
          <a:xfrm flipH="1">
            <a:off x="5997035" y="1656011"/>
            <a:ext cx="0" cy="4392023"/>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txBody>
          <a:bodyPr lIns="38100" tIns="38100" rIns="38100" bIns="38100" anchor="ctr"/>
          <a:lstStyle/>
          <a:p>
            <a:endParaRPr lang="en-US"/>
          </a:p>
        </p:txBody>
      </p:sp>
      <p:sp>
        <p:nvSpPr>
          <p:cNvPr id="17" name="Линия">
            <a:extLst>
              <a:ext uri="{FF2B5EF4-FFF2-40B4-BE49-F238E27FC236}">
                <a16:creationId xmlns:a16="http://schemas.microsoft.com/office/drawing/2014/main" id="{6BD99D03-4807-4C3C-B360-E8BA378EA13F}"/>
              </a:ext>
            </a:extLst>
          </p:cNvPr>
          <p:cNvSpPr>
            <a:spLocks noChangeShapeType="1"/>
          </p:cNvSpPr>
          <p:nvPr userDrawn="1"/>
        </p:nvSpPr>
        <p:spPr bwMode="auto">
          <a:xfrm flipH="1">
            <a:off x="8634592" y="895185"/>
            <a:ext cx="0" cy="5161794"/>
          </a:xfrm>
          <a:prstGeom prst="line">
            <a:avLst/>
          </a:prstGeom>
          <a:noFill/>
          <a:ln w="12700">
            <a:solidFill>
              <a:schemeClr val="bg1">
                <a:lumMod val="75000"/>
              </a:schemeClr>
            </a:solidFill>
            <a:prstDash val="dash"/>
            <a:miter lim="400000"/>
            <a:headEnd/>
            <a:tailEnd/>
          </a:ln>
          <a:extLst>
            <a:ext uri="{909E8E84-426E-40DD-AFC4-6F175D3DCCD1}">
              <a14:hiddenFill xmlns:a14="http://schemas.microsoft.com/office/drawing/2010/main">
                <a:noFill/>
              </a14:hiddenFill>
            </a:ext>
          </a:extLst>
        </p:spPr>
        <p:txBody>
          <a:bodyPr lIns="38100" tIns="38100" rIns="38100" bIns="38100" anchor="ctr"/>
          <a:lstStyle/>
          <a:p>
            <a:endParaRPr lang="en-US"/>
          </a:p>
        </p:txBody>
      </p:sp>
      <p:sp>
        <p:nvSpPr>
          <p:cNvPr id="19" name="Arrow: Right 18">
            <a:extLst>
              <a:ext uri="{FF2B5EF4-FFF2-40B4-BE49-F238E27FC236}">
                <a16:creationId xmlns:a16="http://schemas.microsoft.com/office/drawing/2014/main" id="{F38C5F80-E664-42F6-99F0-44753ADE0F16}"/>
              </a:ext>
            </a:extLst>
          </p:cNvPr>
          <p:cNvSpPr/>
          <p:nvPr userDrawn="1"/>
        </p:nvSpPr>
        <p:spPr>
          <a:xfrm>
            <a:off x="707956" y="5716381"/>
            <a:ext cx="10965157" cy="29815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20">
            <a:extLst>
              <a:ext uri="{FF2B5EF4-FFF2-40B4-BE49-F238E27FC236}">
                <a16:creationId xmlns:a16="http://schemas.microsoft.com/office/drawing/2014/main" id="{30341D33-C142-4377-A85D-2B3D44D81879}"/>
              </a:ext>
            </a:extLst>
          </p:cNvPr>
          <p:cNvSpPr>
            <a:spLocks noGrp="1"/>
          </p:cNvSpPr>
          <p:nvPr>
            <p:ph type="body" sz="quarter" idx="10" hasCustomPrompt="1"/>
          </p:nvPr>
        </p:nvSpPr>
        <p:spPr>
          <a:xfrm>
            <a:off x="740768" y="3210267"/>
            <a:ext cx="2366301" cy="1424626"/>
          </a:xfrm>
        </p:spPr>
        <p:txBody>
          <a:bodyPr>
            <a:normAutofit/>
          </a:bodyPr>
          <a:lstStyle>
            <a:lvl1pPr marL="171450" indent="-171450">
              <a:lnSpc>
                <a:spcPct val="100000"/>
              </a:lnSpc>
              <a:buFont typeface="Arial" panose="020B0604020202020204" pitchFamily="34" charset="0"/>
              <a:buChar char="•"/>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a:t>
            </a:r>
          </a:p>
          <a:p>
            <a:pPr lvl="0"/>
            <a:r>
              <a:rPr lang="en-US"/>
              <a:t>Second level</a:t>
            </a:r>
          </a:p>
          <a:p>
            <a:pPr lvl="0"/>
            <a:r>
              <a:rPr lang="en-US"/>
              <a:t>Third level</a:t>
            </a:r>
          </a:p>
          <a:p>
            <a:pPr lvl="0"/>
            <a:r>
              <a:rPr lang="en-US"/>
              <a:t>Fourth level</a:t>
            </a:r>
          </a:p>
        </p:txBody>
      </p:sp>
      <p:sp>
        <p:nvSpPr>
          <p:cNvPr id="22" name="Text Placeholder 20">
            <a:extLst>
              <a:ext uri="{FF2B5EF4-FFF2-40B4-BE49-F238E27FC236}">
                <a16:creationId xmlns:a16="http://schemas.microsoft.com/office/drawing/2014/main" id="{A8618699-B806-42CA-B6BA-0ABF597B19D5}"/>
              </a:ext>
            </a:extLst>
          </p:cNvPr>
          <p:cNvSpPr>
            <a:spLocks noGrp="1"/>
          </p:cNvSpPr>
          <p:nvPr>
            <p:ph type="body" sz="quarter" idx="11" hasCustomPrompt="1"/>
          </p:nvPr>
        </p:nvSpPr>
        <p:spPr>
          <a:xfrm>
            <a:off x="873226" y="2835016"/>
            <a:ext cx="1776530" cy="258852"/>
          </a:xfrm>
        </p:spPr>
        <p:txBody>
          <a:bodyPr>
            <a:normAutofit/>
          </a:bodyPr>
          <a:lstStyle>
            <a:lvl1pPr marL="0" indent="0">
              <a:lnSpc>
                <a:spcPct val="100000"/>
              </a:lnSpc>
              <a:buFont typeface="Arial" panose="020B0604020202020204" pitchFamily="34" charset="0"/>
              <a:buNone/>
              <a:defRPr sz="1350" b="1">
                <a:solidFill>
                  <a:schemeClr val="tx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Your title here</a:t>
            </a:r>
          </a:p>
        </p:txBody>
      </p:sp>
      <p:sp>
        <p:nvSpPr>
          <p:cNvPr id="23" name="Text Placeholder 20">
            <a:extLst>
              <a:ext uri="{FF2B5EF4-FFF2-40B4-BE49-F238E27FC236}">
                <a16:creationId xmlns:a16="http://schemas.microsoft.com/office/drawing/2014/main" id="{C427A820-4F4B-4C6E-87CA-E704D5037BD7}"/>
              </a:ext>
            </a:extLst>
          </p:cNvPr>
          <p:cNvSpPr>
            <a:spLocks noGrp="1"/>
          </p:cNvSpPr>
          <p:nvPr>
            <p:ph type="body" sz="quarter" idx="12" hasCustomPrompt="1"/>
          </p:nvPr>
        </p:nvSpPr>
        <p:spPr>
          <a:xfrm>
            <a:off x="893859" y="2433352"/>
            <a:ext cx="1776530" cy="258852"/>
          </a:xfrm>
        </p:spPr>
        <p:txBody>
          <a:bodyPr>
            <a:noAutofit/>
          </a:bodyPr>
          <a:lstStyle>
            <a:lvl1pPr marL="0" indent="0">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date</a:t>
            </a:r>
          </a:p>
        </p:txBody>
      </p:sp>
      <p:sp>
        <p:nvSpPr>
          <p:cNvPr id="25" name="Text Placeholder 20">
            <a:extLst>
              <a:ext uri="{FF2B5EF4-FFF2-40B4-BE49-F238E27FC236}">
                <a16:creationId xmlns:a16="http://schemas.microsoft.com/office/drawing/2014/main" id="{8FAEAF7A-CAFF-47EE-9A1A-C9000426DBEE}"/>
              </a:ext>
            </a:extLst>
          </p:cNvPr>
          <p:cNvSpPr>
            <a:spLocks noGrp="1"/>
          </p:cNvSpPr>
          <p:nvPr>
            <p:ph type="body" sz="quarter" idx="13" hasCustomPrompt="1"/>
          </p:nvPr>
        </p:nvSpPr>
        <p:spPr>
          <a:xfrm>
            <a:off x="443458" y="6033813"/>
            <a:ext cx="552076" cy="352408"/>
          </a:xfrm>
        </p:spPr>
        <p:txBody>
          <a:bodyPr>
            <a:noAutofit/>
          </a:bodyPr>
          <a:lstStyle>
            <a:lvl1pPr marL="0" indent="0" algn="ctr">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y</a:t>
            </a:r>
            <a:r>
              <a:rPr lang="en-US"/>
              <a:t>ear</a:t>
            </a:r>
          </a:p>
        </p:txBody>
      </p:sp>
      <p:sp>
        <p:nvSpPr>
          <p:cNvPr id="26" name="Text Placeholder 20">
            <a:extLst>
              <a:ext uri="{FF2B5EF4-FFF2-40B4-BE49-F238E27FC236}">
                <a16:creationId xmlns:a16="http://schemas.microsoft.com/office/drawing/2014/main" id="{9938D43A-05CD-418F-B8DE-97436081EDDB}"/>
              </a:ext>
            </a:extLst>
          </p:cNvPr>
          <p:cNvSpPr>
            <a:spLocks noGrp="1"/>
          </p:cNvSpPr>
          <p:nvPr>
            <p:ph type="body" sz="quarter" idx="14" hasCustomPrompt="1"/>
          </p:nvPr>
        </p:nvSpPr>
        <p:spPr>
          <a:xfrm>
            <a:off x="3378324" y="2656950"/>
            <a:ext cx="2366301" cy="1424626"/>
          </a:xfrm>
        </p:spPr>
        <p:txBody>
          <a:bodyPr>
            <a:normAutofit/>
          </a:bodyPr>
          <a:lstStyle>
            <a:lvl1pPr marL="171450" indent="-171450">
              <a:lnSpc>
                <a:spcPct val="100000"/>
              </a:lnSpc>
              <a:buFont typeface="Arial" panose="020B0604020202020204" pitchFamily="34" charset="0"/>
              <a:buChar char="•"/>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a:t>
            </a:r>
          </a:p>
          <a:p>
            <a:pPr lvl="0"/>
            <a:r>
              <a:rPr lang="en-US"/>
              <a:t>Second level</a:t>
            </a:r>
          </a:p>
          <a:p>
            <a:pPr lvl="0"/>
            <a:r>
              <a:rPr lang="en-US"/>
              <a:t>Third level</a:t>
            </a:r>
          </a:p>
          <a:p>
            <a:pPr lvl="0"/>
            <a:r>
              <a:rPr lang="en-US"/>
              <a:t>Fourth level</a:t>
            </a:r>
          </a:p>
        </p:txBody>
      </p:sp>
      <p:sp>
        <p:nvSpPr>
          <p:cNvPr id="27" name="Text Placeholder 20">
            <a:extLst>
              <a:ext uri="{FF2B5EF4-FFF2-40B4-BE49-F238E27FC236}">
                <a16:creationId xmlns:a16="http://schemas.microsoft.com/office/drawing/2014/main" id="{0D094E3A-EA88-4D85-B16A-416907543160}"/>
              </a:ext>
            </a:extLst>
          </p:cNvPr>
          <p:cNvSpPr>
            <a:spLocks noGrp="1"/>
          </p:cNvSpPr>
          <p:nvPr>
            <p:ph type="body" sz="quarter" idx="15" hasCustomPrompt="1"/>
          </p:nvPr>
        </p:nvSpPr>
        <p:spPr>
          <a:xfrm>
            <a:off x="3510782" y="2281699"/>
            <a:ext cx="1776530" cy="258852"/>
          </a:xfrm>
        </p:spPr>
        <p:txBody>
          <a:bodyPr>
            <a:normAutofit/>
          </a:bodyPr>
          <a:lstStyle>
            <a:lvl1pPr marL="0" indent="0">
              <a:lnSpc>
                <a:spcPct val="100000"/>
              </a:lnSpc>
              <a:buFont typeface="Arial" panose="020B0604020202020204" pitchFamily="34" charset="0"/>
              <a:buNone/>
              <a:defRPr sz="1350" b="1">
                <a:solidFill>
                  <a:schemeClr val="tx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Your title here</a:t>
            </a:r>
          </a:p>
        </p:txBody>
      </p:sp>
      <p:sp>
        <p:nvSpPr>
          <p:cNvPr id="28" name="Text Placeholder 20">
            <a:extLst>
              <a:ext uri="{FF2B5EF4-FFF2-40B4-BE49-F238E27FC236}">
                <a16:creationId xmlns:a16="http://schemas.microsoft.com/office/drawing/2014/main" id="{486A169F-AEC8-41E1-91F0-5DBBE902CAB0}"/>
              </a:ext>
            </a:extLst>
          </p:cNvPr>
          <p:cNvSpPr>
            <a:spLocks noGrp="1"/>
          </p:cNvSpPr>
          <p:nvPr>
            <p:ph type="body" sz="quarter" idx="16" hasCustomPrompt="1"/>
          </p:nvPr>
        </p:nvSpPr>
        <p:spPr>
          <a:xfrm>
            <a:off x="3531415" y="1880035"/>
            <a:ext cx="1776530" cy="258852"/>
          </a:xfrm>
        </p:spPr>
        <p:txBody>
          <a:bodyPr>
            <a:noAutofit/>
          </a:bodyPr>
          <a:lstStyle>
            <a:lvl1pPr marL="0" indent="0">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date</a:t>
            </a:r>
          </a:p>
        </p:txBody>
      </p:sp>
      <p:sp>
        <p:nvSpPr>
          <p:cNvPr id="29" name="Text Placeholder 20">
            <a:extLst>
              <a:ext uri="{FF2B5EF4-FFF2-40B4-BE49-F238E27FC236}">
                <a16:creationId xmlns:a16="http://schemas.microsoft.com/office/drawing/2014/main" id="{269028AE-30C7-4834-84C7-3DC7199F6CCA}"/>
              </a:ext>
            </a:extLst>
          </p:cNvPr>
          <p:cNvSpPr>
            <a:spLocks noGrp="1"/>
          </p:cNvSpPr>
          <p:nvPr>
            <p:ph type="body" sz="quarter" idx="17" hasCustomPrompt="1"/>
          </p:nvPr>
        </p:nvSpPr>
        <p:spPr>
          <a:xfrm>
            <a:off x="3081014" y="6033813"/>
            <a:ext cx="552076" cy="352408"/>
          </a:xfrm>
        </p:spPr>
        <p:txBody>
          <a:bodyPr>
            <a:noAutofit/>
          </a:bodyPr>
          <a:lstStyle>
            <a:lvl1pPr marL="0" indent="0" algn="ctr">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y</a:t>
            </a:r>
            <a:r>
              <a:rPr lang="en-US"/>
              <a:t>ear</a:t>
            </a:r>
          </a:p>
        </p:txBody>
      </p:sp>
      <p:sp>
        <p:nvSpPr>
          <p:cNvPr id="30" name="Text Placeholder 20">
            <a:extLst>
              <a:ext uri="{FF2B5EF4-FFF2-40B4-BE49-F238E27FC236}">
                <a16:creationId xmlns:a16="http://schemas.microsoft.com/office/drawing/2014/main" id="{C84E9580-D53D-4509-B717-A3B6F9EF54B6}"/>
              </a:ext>
            </a:extLst>
          </p:cNvPr>
          <p:cNvSpPr>
            <a:spLocks noGrp="1"/>
          </p:cNvSpPr>
          <p:nvPr>
            <p:ph type="body" sz="quarter" idx="18" hasCustomPrompt="1"/>
          </p:nvPr>
        </p:nvSpPr>
        <p:spPr>
          <a:xfrm>
            <a:off x="6017668" y="2104783"/>
            <a:ext cx="2366301" cy="1424626"/>
          </a:xfrm>
        </p:spPr>
        <p:txBody>
          <a:bodyPr>
            <a:normAutofit/>
          </a:bodyPr>
          <a:lstStyle>
            <a:lvl1pPr marL="171450" indent="-171450">
              <a:lnSpc>
                <a:spcPct val="100000"/>
              </a:lnSpc>
              <a:buFont typeface="Arial" panose="020B0604020202020204" pitchFamily="34" charset="0"/>
              <a:buChar char="•"/>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a:t>
            </a:r>
          </a:p>
          <a:p>
            <a:pPr lvl="0"/>
            <a:r>
              <a:rPr lang="en-US"/>
              <a:t>Second level</a:t>
            </a:r>
          </a:p>
          <a:p>
            <a:pPr lvl="0"/>
            <a:r>
              <a:rPr lang="en-US"/>
              <a:t>Third level</a:t>
            </a:r>
          </a:p>
          <a:p>
            <a:pPr lvl="0"/>
            <a:r>
              <a:rPr lang="en-US"/>
              <a:t>Fourth level</a:t>
            </a:r>
          </a:p>
        </p:txBody>
      </p:sp>
      <p:sp>
        <p:nvSpPr>
          <p:cNvPr id="31" name="Text Placeholder 20">
            <a:extLst>
              <a:ext uri="{FF2B5EF4-FFF2-40B4-BE49-F238E27FC236}">
                <a16:creationId xmlns:a16="http://schemas.microsoft.com/office/drawing/2014/main" id="{74ED99AB-FC41-4DDB-AF44-5ADB429525F4}"/>
              </a:ext>
            </a:extLst>
          </p:cNvPr>
          <p:cNvSpPr>
            <a:spLocks noGrp="1"/>
          </p:cNvSpPr>
          <p:nvPr>
            <p:ph type="body" sz="quarter" idx="19" hasCustomPrompt="1"/>
          </p:nvPr>
        </p:nvSpPr>
        <p:spPr>
          <a:xfrm>
            <a:off x="6150126" y="1729532"/>
            <a:ext cx="1776530" cy="258852"/>
          </a:xfrm>
        </p:spPr>
        <p:txBody>
          <a:bodyPr>
            <a:normAutofit/>
          </a:bodyPr>
          <a:lstStyle>
            <a:lvl1pPr marL="0" indent="0">
              <a:lnSpc>
                <a:spcPct val="100000"/>
              </a:lnSpc>
              <a:buFont typeface="Arial" panose="020B0604020202020204" pitchFamily="34" charset="0"/>
              <a:buNone/>
              <a:defRPr sz="1350" b="1">
                <a:solidFill>
                  <a:schemeClr val="tx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Your title here</a:t>
            </a:r>
          </a:p>
        </p:txBody>
      </p:sp>
      <p:sp>
        <p:nvSpPr>
          <p:cNvPr id="32" name="Text Placeholder 20">
            <a:extLst>
              <a:ext uri="{FF2B5EF4-FFF2-40B4-BE49-F238E27FC236}">
                <a16:creationId xmlns:a16="http://schemas.microsoft.com/office/drawing/2014/main" id="{B6C954F1-36DB-490F-B49A-F22DBE5F48CC}"/>
              </a:ext>
            </a:extLst>
          </p:cNvPr>
          <p:cNvSpPr>
            <a:spLocks noGrp="1"/>
          </p:cNvSpPr>
          <p:nvPr>
            <p:ph type="body" sz="quarter" idx="20" hasCustomPrompt="1"/>
          </p:nvPr>
        </p:nvSpPr>
        <p:spPr>
          <a:xfrm>
            <a:off x="6170759" y="1327868"/>
            <a:ext cx="1776530" cy="258852"/>
          </a:xfrm>
        </p:spPr>
        <p:txBody>
          <a:bodyPr>
            <a:noAutofit/>
          </a:bodyPr>
          <a:lstStyle>
            <a:lvl1pPr marL="0" indent="0">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date</a:t>
            </a:r>
          </a:p>
        </p:txBody>
      </p:sp>
      <p:sp>
        <p:nvSpPr>
          <p:cNvPr id="33" name="Text Placeholder 20">
            <a:extLst>
              <a:ext uri="{FF2B5EF4-FFF2-40B4-BE49-F238E27FC236}">
                <a16:creationId xmlns:a16="http://schemas.microsoft.com/office/drawing/2014/main" id="{4794A566-8AEF-41AD-96D4-604EBBC40BAE}"/>
              </a:ext>
            </a:extLst>
          </p:cNvPr>
          <p:cNvSpPr>
            <a:spLocks noGrp="1"/>
          </p:cNvSpPr>
          <p:nvPr>
            <p:ph type="body" sz="quarter" idx="21" hasCustomPrompt="1"/>
          </p:nvPr>
        </p:nvSpPr>
        <p:spPr>
          <a:xfrm>
            <a:off x="8655225" y="1333900"/>
            <a:ext cx="2366301" cy="1424626"/>
          </a:xfrm>
        </p:spPr>
        <p:txBody>
          <a:bodyPr>
            <a:normAutofit/>
          </a:bodyPr>
          <a:lstStyle>
            <a:lvl1pPr marL="171450" indent="-171450">
              <a:lnSpc>
                <a:spcPct val="100000"/>
              </a:lnSpc>
              <a:buFont typeface="Arial" panose="020B0604020202020204" pitchFamily="34" charset="0"/>
              <a:buChar char="•"/>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a:t>
            </a:r>
          </a:p>
          <a:p>
            <a:pPr lvl="0"/>
            <a:r>
              <a:rPr lang="en-US"/>
              <a:t>Second level</a:t>
            </a:r>
          </a:p>
          <a:p>
            <a:pPr lvl="0"/>
            <a:r>
              <a:rPr lang="en-US"/>
              <a:t>Third level</a:t>
            </a:r>
          </a:p>
          <a:p>
            <a:pPr lvl="0"/>
            <a:r>
              <a:rPr lang="en-US"/>
              <a:t>Fourth level</a:t>
            </a:r>
          </a:p>
        </p:txBody>
      </p:sp>
      <p:sp>
        <p:nvSpPr>
          <p:cNvPr id="34" name="Text Placeholder 20">
            <a:extLst>
              <a:ext uri="{FF2B5EF4-FFF2-40B4-BE49-F238E27FC236}">
                <a16:creationId xmlns:a16="http://schemas.microsoft.com/office/drawing/2014/main" id="{1EA5EA82-5874-40A9-B1EE-1E4EDE458239}"/>
              </a:ext>
            </a:extLst>
          </p:cNvPr>
          <p:cNvSpPr>
            <a:spLocks noGrp="1"/>
          </p:cNvSpPr>
          <p:nvPr>
            <p:ph type="body" sz="quarter" idx="22" hasCustomPrompt="1"/>
          </p:nvPr>
        </p:nvSpPr>
        <p:spPr>
          <a:xfrm>
            <a:off x="8787683" y="958649"/>
            <a:ext cx="1776530" cy="258852"/>
          </a:xfrm>
        </p:spPr>
        <p:txBody>
          <a:bodyPr>
            <a:normAutofit/>
          </a:bodyPr>
          <a:lstStyle>
            <a:lvl1pPr marL="0" indent="0">
              <a:lnSpc>
                <a:spcPct val="100000"/>
              </a:lnSpc>
              <a:buFont typeface="Arial" panose="020B0604020202020204" pitchFamily="34" charset="0"/>
              <a:buNone/>
              <a:defRPr sz="1350" b="1">
                <a:solidFill>
                  <a:schemeClr val="tx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Your title here</a:t>
            </a:r>
          </a:p>
        </p:txBody>
      </p:sp>
      <p:sp>
        <p:nvSpPr>
          <p:cNvPr id="35" name="Text Placeholder 20">
            <a:extLst>
              <a:ext uri="{FF2B5EF4-FFF2-40B4-BE49-F238E27FC236}">
                <a16:creationId xmlns:a16="http://schemas.microsoft.com/office/drawing/2014/main" id="{6C5F2874-4346-4BEC-AC01-070DFEE7DF12}"/>
              </a:ext>
            </a:extLst>
          </p:cNvPr>
          <p:cNvSpPr>
            <a:spLocks noGrp="1"/>
          </p:cNvSpPr>
          <p:nvPr>
            <p:ph type="body" sz="quarter" idx="23" hasCustomPrompt="1"/>
          </p:nvPr>
        </p:nvSpPr>
        <p:spPr>
          <a:xfrm>
            <a:off x="8808316" y="556985"/>
            <a:ext cx="1776530" cy="258852"/>
          </a:xfrm>
        </p:spPr>
        <p:txBody>
          <a:bodyPr>
            <a:noAutofit/>
          </a:bodyPr>
          <a:lstStyle>
            <a:lvl1pPr marL="0" indent="0">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date</a:t>
            </a:r>
          </a:p>
        </p:txBody>
      </p:sp>
      <p:sp>
        <p:nvSpPr>
          <p:cNvPr id="36" name="Text Placeholder 20">
            <a:extLst>
              <a:ext uri="{FF2B5EF4-FFF2-40B4-BE49-F238E27FC236}">
                <a16:creationId xmlns:a16="http://schemas.microsoft.com/office/drawing/2014/main" id="{728F938A-8EC5-4BA5-9FF5-95B0C0EB1781}"/>
              </a:ext>
            </a:extLst>
          </p:cNvPr>
          <p:cNvSpPr>
            <a:spLocks noGrp="1"/>
          </p:cNvSpPr>
          <p:nvPr>
            <p:ph type="body" sz="quarter" idx="24" hasCustomPrompt="1"/>
          </p:nvPr>
        </p:nvSpPr>
        <p:spPr>
          <a:xfrm>
            <a:off x="5719379" y="6033236"/>
            <a:ext cx="552076" cy="352408"/>
          </a:xfrm>
        </p:spPr>
        <p:txBody>
          <a:bodyPr>
            <a:noAutofit/>
          </a:bodyPr>
          <a:lstStyle>
            <a:lvl1pPr marL="0" indent="0" algn="ctr">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y</a:t>
            </a:r>
            <a:r>
              <a:rPr lang="en-US"/>
              <a:t>ear</a:t>
            </a:r>
          </a:p>
        </p:txBody>
      </p:sp>
      <p:sp>
        <p:nvSpPr>
          <p:cNvPr id="37" name="Text Placeholder 20">
            <a:extLst>
              <a:ext uri="{FF2B5EF4-FFF2-40B4-BE49-F238E27FC236}">
                <a16:creationId xmlns:a16="http://schemas.microsoft.com/office/drawing/2014/main" id="{43A35FD9-F812-442C-86A3-B342E439094F}"/>
              </a:ext>
            </a:extLst>
          </p:cNvPr>
          <p:cNvSpPr>
            <a:spLocks noGrp="1"/>
          </p:cNvSpPr>
          <p:nvPr>
            <p:ph type="body" sz="quarter" idx="25" hasCustomPrompt="1"/>
          </p:nvPr>
        </p:nvSpPr>
        <p:spPr>
          <a:xfrm>
            <a:off x="8356934" y="6040635"/>
            <a:ext cx="552076" cy="352408"/>
          </a:xfrm>
        </p:spPr>
        <p:txBody>
          <a:bodyPr>
            <a:noAutofit/>
          </a:bodyPr>
          <a:lstStyle>
            <a:lvl1pPr marL="0" indent="0" algn="ctr">
              <a:lnSpc>
                <a:spcPct val="100000"/>
              </a:lnSpc>
              <a:buFont typeface="Arial" panose="020B0604020202020204" pitchFamily="34" charset="0"/>
              <a:buNone/>
              <a:defRPr sz="1400" b="1">
                <a:solidFill>
                  <a:schemeClr val="tx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y</a:t>
            </a:r>
            <a:r>
              <a:rPr lang="en-US"/>
              <a:t>ear</a:t>
            </a:r>
          </a:p>
        </p:txBody>
      </p:sp>
      <p:sp>
        <p:nvSpPr>
          <p:cNvPr id="82" name="Rectangle 81">
            <a:extLst>
              <a:ext uri="{FF2B5EF4-FFF2-40B4-BE49-F238E27FC236}">
                <a16:creationId xmlns:a16="http://schemas.microsoft.com/office/drawing/2014/main" id="{6F87CD9E-348B-4E0B-81A1-ECBFCBDD8EDD}"/>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83" name="Title 1">
            <a:extLst>
              <a:ext uri="{FF2B5EF4-FFF2-40B4-BE49-F238E27FC236}">
                <a16:creationId xmlns:a16="http://schemas.microsoft.com/office/drawing/2014/main" id="{CA51BF4C-E330-4132-940D-557CF0D9AA9C}"/>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2103069160"/>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People info slid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48D43CC9-01EF-49F8-ACBF-4C5AF80A2745}"/>
              </a:ext>
            </a:extLst>
          </p:cNvPr>
          <p:cNvSpPr/>
          <p:nvPr userDrawn="1"/>
        </p:nvSpPr>
        <p:spPr>
          <a:xfrm>
            <a:off x="0" y="0"/>
            <a:ext cx="406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Oval 6">
            <a:extLst>
              <a:ext uri="{FF2B5EF4-FFF2-40B4-BE49-F238E27FC236}">
                <a16:creationId xmlns:a16="http://schemas.microsoft.com/office/drawing/2014/main" id="{3CE83F2C-5841-499D-86C2-62A74A76DC8E}"/>
              </a:ext>
            </a:extLst>
          </p:cNvPr>
          <p:cNvSpPr/>
          <p:nvPr/>
        </p:nvSpPr>
        <p:spPr>
          <a:xfrm>
            <a:off x="6907521" y="1408280"/>
            <a:ext cx="1914674" cy="1950464"/>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Rectangle 13">
            <a:extLst>
              <a:ext uri="{FF2B5EF4-FFF2-40B4-BE49-F238E27FC236}">
                <a16:creationId xmlns:a16="http://schemas.microsoft.com/office/drawing/2014/main" id="{4AA34FBA-B70F-49B7-BC0D-582B36098FC6}"/>
              </a:ext>
            </a:extLst>
          </p:cNvPr>
          <p:cNvSpPr/>
          <p:nvPr userDrawn="1"/>
        </p:nvSpPr>
        <p:spPr>
          <a:xfrm>
            <a:off x="633970" y="2558774"/>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5" name="Title 1">
            <a:extLst>
              <a:ext uri="{FF2B5EF4-FFF2-40B4-BE49-F238E27FC236}">
                <a16:creationId xmlns:a16="http://schemas.microsoft.com/office/drawing/2014/main" id="{88BC57DC-22D2-41F8-89D9-D4A8E2327B8A}"/>
              </a:ext>
            </a:extLst>
          </p:cNvPr>
          <p:cNvSpPr>
            <a:spLocks noGrp="1"/>
          </p:cNvSpPr>
          <p:nvPr>
            <p:ph type="title" hasCustomPrompt="1"/>
          </p:nvPr>
        </p:nvSpPr>
        <p:spPr>
          <a:xfrm>
            <a:off x="545462" y="629955"/>
            <a:ext cx="2583917" cy="1799724"/>
          </a:xfrm>
        </p:spPr>
        <p:txBody>
          <a:bodyPr>
            <a:normAutofit/>
          </a:bodyPr>
          <a:lstStyle>
            <a:lvl1pPr>
              <a:lnSpc>
                <a:spcPct val="100000"/>
              </a:lnSpc>
              <a:defRPr sz="3200">
                <a:solidFill>
                  <a:schemeClr val="bg1"/>
                </a:solidFill>
              </a:defRPr>
            </a:lvl1pPr>
          </a:lstStyle>
          <a:p>
            <a:r>
              <a:rPr lang="en-US"/>
              <a:t>Click to edit title style</a:t>
            </a:r>
          </a:p>
        </p:txBody>
      </p:sp>
      <p:sp>
        <p:nvSpPr>
          <p:cNvPr id="20" name="Picture Placeholder 8">
            <a:extLst>
              <a:ext uri="{FF2B5EF4-FFF2-40B4-BE49-F238E27FC236}">
                <a16:creationId xmlns:a16="http://schemas.microsoft.com/office/drawing/2014/main" id="{ADEFD5EF-FDB4-4ED4-AD9D-2032A077FE0C}"/>
              </a:ext>
            </a:extLst>
          </p:cNvPr>
          <p:cNvSpPr>
            <a:spLocks noGrp="1"/>
          </p:cNvSpPr>
          <p:nvPr>
            <p:ph type="pic" sz="quarter" idx="11"/>
          </p:nvPr>
        </p:nvSpPr>
        <p:spPr>
          <a:xfrm>
            <a:off x="6989603" y="1508258"/>
            <a:ext cx="1750509" cy="1749677"/>
          </a:xfrm>
          <a:prstGeom prst="ellipse">
            <a:avLst/>
          </a:prstGeom>
          <a:solidFill>
            <a:schemeClr val="accent6"/>
          </a:solidFill>
        </p:spPr>
        <p:txBody>
          <a:bodyPr/>
          <a:lstStyle/>
          <a:p>
            <a:endParaRPr lang="en-US"/>
          </a:p>
        </p:txBody>
      </p:sp>
      <p:sp>
        <p:nvSpPr>
          <p:cNvPr id="24" name="Text Placeholder 20">
            <a:extLst>
              <a:ext uri="{FF2B5EF4-FFF2-40B4-BE49-F238E27FC236}">
                <a16:creationId xmlns:a16="http://schemas.microsoft.com/office/drawing/2014/main" id="{E9BED976-DF48-45ED-A02B-658A15B29642}"/>
              </a:ext>
            </a:extLst>
          </p:cNvPr>
          <p:cNvSpPr>
            <a:spLocks noGrp="1"/>
          </p:cNvSpPr>
          <p:nvPr>
            <p:ph type="body" sz="quarter" idx="13" hasCustomPrompt="1"/>
          </p:nvPr>
        </p:nvSpPr>
        <p:spPr>
          <a:xfrm>
            <a:off x="7019297" y="3612878"/>
            <a:ext cx="1776530" cy="258852"/>
          </a:xfrm>
        </p:spPr>
        <p:txBody>
          <a:bodyPr>
            <a:noAutofit/>
          </a:bodyPr>
          <a:lstStyle>
            <a:lvl1pPr marL="0" indent="0" algn="ctr">
              <a:lnSpc>
                <a:spcPct val="100000"/>
              </a:lnSpc>
              <a:buFont typeface="Arial" panose="020B0604020202020204" pitchFamily="34" charset="0"/>
              <a:buNone/>
              <a:defRPr sz="140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Person name</a:t>
            </a:r>
          </a:p>
        </p:txBody>
      </p:sp>
      <p:sp>
        <p:nvSpPr>
          <p:cNvPr id="25" name="Text Placeholder 20">
            <a:extLst>
              <a:ext uri="{FF2B5EF4-FFF2-40B4-BE49-F238E27FC236}">
                <a16:creationId xmlns:a16="http://schemas.microsoft.com/office/drawing/2014/main" id="{75B10984-68AA-4CC4-940A-15A33A6E180C}"/>
              </a:ext>
            </a:extLst>
          </p:cNvPr>
          <p:cNvSpPr>
            <a:spLocks noGrp="1"/>
          </p:cNvSpPr>
          <p:nvPr>
            <p:ph type="body" sz="quarter" idx="14" hasCustomPrompt="1"/>
          </p:nvPr>
        </p:nvSpPr>
        <p:spPr>
          <a:xfrm>
            <a:off x="7019297" y="3853783"/>
            <a:ext cx="1776530" cy="258852"/>
          </a:xfrm>
        </p:spPr>
        <p:txBody>
          <a:bodyPr>
            <a:noAutofit/>
          </a:bodyPr>
          <a:lstStyle>
            <a:lvl1pPr marL="0" indent="0" algn="ctr">
              <a:lnSpc>
                <a:spcPct val="100000"/>
              </a:lnSpc>
              <a:buFont typeface="Arial" panose="020B0604020202020204" pitchFamily="34" charset="0"/>
              <a:buNone/>
              <a:defRPr sz="1100" b="0">
                <a:solidFill>
                  <a:schemeClr val="accent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Person title</a:t>
            </a:r>
          </a:p>
        </p:txBody>
      </p:sp>
      <p:sp>
        <p:nvSpPr>
          <p:cNvPr id="26" name="Text Placeholder 20">
            <a:extLst>
              <a:ext uri="{FF2B5EF4-FFF2-40B4-BE49-F238E27FC236}">
                <a16:creationId xmlns:a16="http://schemas.microsoft.com/office/drawing/2014/main" id="{3D79D507-3DFA-4142-AFFC-60D7A378EECD}"/>
              </a:ext>
            </a:extLst>
          </p:cNvPr>
          <p:cNvSpPr>
            <a:spLocks noGrp="1"/>
          </p:cNvSpPr>
          <p:nvPr>
            <p:ph type="body" sz="quarter" idx="12" hasCustomPrompt="1"/>
          </p:nvPr>
        </p:nvSpPr>
        <p:spPr>
          <a:xfrm>
            <a:off x="7019297" y="4198066"/>
            <a:ext cx="1776530" cy="1424626"/>
          </a:xfrm>
        </p:spPr>
        <p:txBody>
          <a:bodyPr>
            <a:normAutofit/>
          </a:bodyPr>
          <a:lstStyle>
            <a:lvl1pPr marL="0" indent="0" algn="ctr">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err="1"/>
              <a:t>Descrition</a:t>
            </a:r>
            <a:endParaRPr lang="en-US"/>
          </a:p>
        </p:txBody>
      </p:sp>
      <p:sp>
        <p:nvSpPr>
          <p:cNvPr id="27" name="Oval 26">
            <a:extLst>
              <a:ext uri="{FF2B5EF4-FFF2-40B4-BE49-F238E27FC236}">
                <a16:creationId xmlns:a16="http://schemas.microsoft.com/office/drawing/2014/main" id="{C08696F9-65EF-40CC-888D-D7AA2509A194}"/>
              </a:ext>
            </a:extLst>
          </p:cNvPr>
          <p:cNvSpPr/>
          <p:nvPr userDrawn="1"/>
        </p:nvSpPr>
        <p:spPr>
          <a:xfrm>
            <a:off x="4639752" y="1408280"/>
            <a:ext cx="1914674" cy="1950464"/>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8" name="Picture Placeholder 8">
            <a:extLst>
              <a:ext uri="{FF2B5EF4-FFF2-40B4-BE49-F238E27FC236}">
                <a16:creationId xmlns:a16="http://schemas.microsoft.com/office/drawing/2014/main" id="{CEBAB9DD-6156-4B9E-909E-827671D265F4}"/>
              </a:ext>
            </a:extLst>
          </p:cNvPr>
          <p:cNvSpPr>
            <a:spLocks noGrp="1"/>
          </p:cNvSpPr>
          <p:nvPr>
            <p:ph type="pic" sz="quarter" idx="15"/>
          </p:nvPr>
        </p:nvSpPr>
        <p:spPr>
          <a:xfrm>
            <a:off x="4721834" y="1508258"/>
            <a:ext cx="1750509" cy="1749677"/>
          </a:xfrm>
          <a:prstGeom prst="ellipse">
            <a:avLst/>
          </a:prstGeom>
          <a:solidFill>
            <a:schemeClr val="accent6"/>
          </a:solidFill>
        </p:spPr>
        <p:txBody>
          <a:bodyPr/>
          <a:lstStyle/>
          <a:p>
            <a:endParaRPr lang="en-US"/>
          </a:p>
        </p:txBody>
      </p:sp>
      <p:sp>
        <p:nvSpPr>
          <p:cNvPr id="29" name="Text Placeholder 20">
            <a:extLst>
              <a:ext uri="{FF2B5EF4-FFF2-40B4-BE49-F238E27FC236}">
                <a16:creationId xmlns:a16="http://schemas.microsoft.com/office/drawing/2014/main" id="{6B500F92-2AAB-44B1-ABE8-D467BBEDCE84}"/>
              </a:ext>
            </a:extLst>
          </p:cNvPr>
          <p:cNvSpPr>
            <a:spLocks noGrp="1"/>
          </p:cNvSpPr>
          <p:nvPr>
            <p:ph type="body" sz="quarter" idx="16" hasCustomPrompt="1"/>
          </p:nvPr>
        </p:nvSpPr>
        <p:spPr>
          <a:xfrm>
            <a:off x="4751528" y="3612878"/>
            <a:ext cx="1776530" cy="258852"/>
          </a:xfrm>
        </p:spPr>
        <p:txBody>
          <a:bodyPr>
            <a:noAutofit/>
          </a:bodyPr>
          <a:lstStyle>
            <a:lvl1pPr marL="0" indent="0" algn="ctr">
              <a:lnSpc>
                <a:spcPct val="100000"/>
              </a:lnSpc>
              <a:buFont typeface="Arial" panose="020B0604020202020204" pitchFamily="34" charset="0"/>
              <a:buNone/>
              <a:defRPr sz="140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Person name</a:t>
            </a:r>
          </a:p>
        </p:txBody>
      </p:sp>
      <p:sp>
        <p:nvSpPr>
          <p:cNvPr id="30" name="Text Placeholder 20">
            <a:extLst>
              <a:ext uri="{FF2B5EF4-FFF2-40B4-BE49-F238E27FC236}">
                <a16:creationId xmlns:a16="http://schemas.microsoft.com/office/drawing/2014/main" id="{78B3E2DA-950C-444C-8485-1739F73A7283}"/>
              </a:ext>
            </a:extLst>
          </p:cNvPr>
          <p:cNvSpPr>
            <a:spLocks noGrp="1"/>
          </p:cNvSpPr>
          <p:nvPr>
            <p:ph type="body" sz="quarter" idx="17" hasCustomPrompt="1"/>
          </p:nvPr>
        </p:nvSpPr>
        <p:spPr>
          <a:xfrm>
            <a:off x="4751528" y="3853783"/>
            <a:ext cx="1776530" cy="258852"/>
          </a:xfrm>
        </p:spPr>
        <p:txBody>
          <a:bodyPr>
            <a:noAutofit/>
          </a:bodyPr>
          <a:lstStyle>
            <a:lvl1pPr marL="0" indent="0" algn="ctr">
              <a:lnSpc>
                <a:spcPct val="100000"/>
              </a:lnSpc>
              <a:buFont typeface="Arial" panose="020B0604020202020204" pitchFamily="34" charset="0"/>
              <a:buNone/>
              <a:defRPr sz="1100" b="0">
                <a:solidFill>
                  <a:schemeClr val="accent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Person title</a:t>
            </a:r>
          </a:p>
        </p:txBody>
      </p:sp>
      <p:sp>
        <p:nvSpPr>
          <p:cNvPr id="31" name="Text Placeholder 20">
            <a:extLst>
              <a:ext uri="{FF2B5EF4-FFF2-40B4-BE49-F238E27FC236}">
                <a16:creationId xmlns:a16="http://schemas.microsoft.com/office/drawing/2014/main" id="{51ED1573-03DF-4DA9-A7BA-521360C8A6C5}"/>
              </a:ext>
            </a:extLst>
          </p:cNvPr>
          <p:cNvSpPr>
            <a:spLocks noGrp="1"/>
          </p:cNvSpPr>
          <p:nvPr>
            <p:ph type="body" sz="quarter" idx="18" hasCustomPrompt="1"/>
          </p:nvPr>
        </p:nvSpPr>
        <p:spPr>
          <a:xfrm>
            <a:off x="4751528" y="4198066"/>
            <a:ext cx="1776530" cy="1424626"/>
          </a:xfrm>
        </p:spPr>
        <p:txBody>
          <a:bodyPr>
            <a:normAutofit/>
          </a:bodyPr>
          <a:lstStyle>
            <a:lvl1pPr marL="0" indent="0" algn="ctr">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err="1"/>
              <a:t>Descrition</a:t>
            </a:r>
            <a:endParaRPr lang="en-US"/>
          </a:p>
        </p:txBody>
      </p:sp>
      <p:sp>
        <p:nvSpPr>
          <p:cNvPr id="32" name="Oval 31">
            <a:extLst>
              <a:ext uri="{FF2B5EF4-FFF2-40B4-BE49-F238E27FC236}">
                <a16:creationId xmlns:a16="http://schemas.microsoft.com/office/drawing/2014/main" id="{557DD205-BB94-4F26-805F-FE7EE75FF599}"/>
              </a:ext>
            </a:extLst>
          </p:cNvPr>
          <p:cNvSpPr/>
          <p:nvPr userDrawn="1"/>
        </p:nvSpPr>
        <p:spPr>
          <a:xfrm>
            <a:off x="9204984" y="1408280"/>
            <a:ext cx="1914674" cy="1950464"/>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3" name="Picture Placeholder 8">
            <a:extLst>
              <a:ext uri="{FF2B5EF4-FFF2-40B4-BE49-F238E27FC236}">
                <a16:creationId xmlns:a16="http://schemas.microsoft.com/office/drawing/2014/main" id="{741AD8EF-F72B-4774-BD4A-60A613AEEA92}"/>
              </a:ext>
            </a:extLst>
          </p:cNvPr>
          <p:cNvSpPr>
            <a:spLocks noGrp="1"/>
          </p:cNvSpPr>
          <p:nvPr>
            <p:ph type="pic" sz="quarter" idx="19"/>
          </p:nvPr>
        </p:nvSpPr>
        <p:spPr>
          <a:xfrm>
            <a:off x="9287066" y="1508258"/>
            <a:ext cx="1750509" cy="1749677"/>
          </a:xfrm>
          <a:prstGeom prst="ellipse">
            <a:avLst/>
          </a:prstGeom>
          <a:solidFill>
            <a:schemeClr val="accent6"/>
          </a:solidFill>
        </p:spPr>
        <p:txBody>
          <a:bodyPr/>
          <a:lstStyle/>
          <a:p>
            <a:endParaRPr lang="en-US"/>
          </a:p>
        </p:txBody>
      </p:sp>
      <p:sp>
        <p:nvSpPr>
          <p:cNvPr id="34" name="Text Placeholder 20">
            <a:extLst>
              <a:ext uri="{FF2B5EF4-FFF2-40B4-BE49-F238E27FC236}">
                <a16:creationId xmlns:a16="http://schemas.microsoft.com/office/drawing/2014/main" id="{8831FC6F-BD4F-4200-AF24-C1B4519E3EA3}"/>
              </a:ext>
            </a:extLst>
          </p:cNvPr>
          <p:cNvSpPr>
            <a:spLocks noGrp="1"/>
          </p:cNvSpPr>
          <p:nvPr>
            <p:ph type="body" sz="quarter" idx="20" hasCustomPrompt="1"/>
          </p:nvPr>
        </p:nvSpPr>
        <p:spPr>
          <a:xfrm>
            <a:off x="9316760" y="3612878"/>
            <a:ext cx="1776530" cy="258852"/>
          </a:xfrm>
        </p:spPr>
        <p:txBody>
          <a:bodyPr>
            <a:noAutofit/>
          </a:bodyPr>
          <a:lstStyle>
            <a:lvl1pPr marL="0" indent="0" algn="ctr">
              <a:lnSpc>
                <a:spcPct val="100000"/>
              </a:lnSpc>
              <a:buFont typeface="Arial" panose="020B0604020202020204" pitchFamily="34" charset="0"/>
              <a:buNone/>
              <a:defRPr sz="140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Person name</a:t>
            </a:r>
          </a:p>
        </p:txBody>
      </p:sp>
      <p:sp>
        <p:nvSpPr>
          <p:cNvPr id="35" name="Text Placeholder 20">
            <a:extLst>
              <a:ext uri="{FF2B5EF4-FFF2-40B4-BE49-F238E27FC236}">
                <a16:creationId xmlns:a16="http://schemas.microsoft.com/office/drawing/2014/main" id="{76D207A0-724F-4E6F-AE63-D0AD53B19C5C}"/>
              </a:ext>
            </a:extLst>
          </p:cNvPr>
          <p:cNvSpPr>
            <a:spLocks noGrp="1"/>
          </p:cNvSpPr>
          <p:nvPr>
            <p:ph type="body" sz="quarter" idx="21" hasCustomPrompt="1"/>
          </p:nvPr>
        </p:nvSpPr>
        <p:spPr>
          <a:xfrm>
            <a:off x="9316760" y="3853783"/>
            <a:ext cx="1776530" cy="258852"/>
          </a:xfrm>
        </p:spPr>
        <p:txBody>
          <a:bodyPr>
            <a:noAutofit/>
          </a:bodyPr>
          <a:lstStyle>
            <a:lvl1pPr marL="0" indent="0" algn="ctr">
              <a:lnSpc>
                <a:spcPct val="100000"/>
              </a:lnSpc>
              <a:buFont typeface="Arial" panose="020B0604020202020204" pitchFamily="34" charset="0"/>
              <a:buNone/>
              <a:defRPr sz="1100" b="0">
                <a:solidFill>
                  <a:schemeClr val="accent2"/>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Person title</a:t>
            </a:r>
          </a:p>
        </p:txBody>
      </p:sp>
      <p:sp>
        <p:nvSpPr>
          <p:cNvPr id="36" name="Text Placeholder 20">
            <a:extLst>
              <a:ext uri="{FF2B5EF4-FFF2-40B4-BE49-F238E27FC236}">
                <a16:creationId xmlns:a16="http://schemas.microsoft.com/office/drawing/2014/main" id="{0E917742-79C1-406F-B67B-210098BB4E24}"/>
              </a:ext>
            </a:extLst>
          </p:cNvPr>
          <p:cNvSpPr>
            <a:spLocks noGrp="1"/>
          </p:cNvSpPr>
          <p:nvPr>
            <p:ph type="body" sz="quarter" idx="22" hasCustomPrompt="1"/>
          </p:nvPr>
        </p:nvSpPr>
        <p:spPr>
          <a:xfrm>
            <a:off x="9316760" y="4198066"/>
            <a:ext cx="1776530" cy="1424626"/>
          </a:xfrm>
        </p:spPr>
        <p:txBody>
          <a:bodyPr>
            <a:normAutofit/>
          </a:bodyPr>
          <a:lstStyle>
            <a:lvl1pPr marL="0" indent="0" algn="ctr">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err="1"/>
              <a:t>Descrition</a:t>
            </a:r>
            <a:endParaRPr lang="en-US"/>
          </a:p>
        </p:txBody>
      </p:sp>
    </p:spTree>
    <p:extLst>
      <p:ext uri="{BB962C8B-B14F-4D97-AF65-F5344CB8AC3E}">
        <p14:creationId xmlns:p14="http://schemas.microsoft.com/office/powerpoint/2010/main" val="1732151955"/>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2_custom layou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611D059-3344-41BE-90CC-2E3F37563039}"/>
              </a:ext>
            </a:extLst>
          </p:cNvPr>
          <p:cNvSpPr/>
          <p:nvPr userDrawn="1"/>
        </p:nvSpPr>
        <p:spPr>
          <a:xfrm>
            <a:off x="0" y="0"/>
            <a:ext cx="341376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9FFE7A9F-48CC-4F88-842E-272B1D1FA80D}"/>
              </a:ext>
            </a:extLst>
          </p:cNvPr>
          <p:cNvSpPr>
            <a:spLocks noGrp="1"/>
          </p:cNvSpPr>
          <p:nvPr>
            <p:ph type="title" hasCustomPrompt="1"/>
          </p:nvPr>
        </p:nvSpPr>
        <p:spPr>
          <a:xfrm>
            <a:off x="4446376" y="1292088"/>
            <a:ext cx="4603684" cy="1009764"/>
          </a:xfrm>
        </p:spPr>
        <p:txBody>
          <a:bodyPr/>
          <a:lstStyle>
            <a:lvl1pPr>
              <a:defRPr/>
            </a:lvl1pPr>
          </a:lstStyle>
          <a:p>
            <a:r>
              <a:rPr lang="en-US"/>
              <a:t>Click to edit title</a:t>
            </a:r>
          </a:p>
        </p:txBody>
      </p:sp>
      <p:sp>
        <p:nvSpPr>
          <p:cNvPr id="22" name="Rectangle 21">
            <a:extLst>
              <a:ext uri="{FF2B5EF4-FFF2-40B4-BE49-F238E27FC236}">
                <a16:creationId xmlns:a16="http://schemas.microsoft.com/office/drawing/2014/main" id="{2F9D0ABE-FD8A-4095-96D4-048E636D1520}"/>
              </a:ext>
            </a:extLst>
          </p:cNvPr>
          <p:cNvSpPr/>
          <p:nvPr userDrawn="1"/>
        </p:nvSpPr>
        <p:spPr>
          <a:xfrm>
            <a:off x="4553338" y="2242701"/>
            <a:ext cx="543667" cy="70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23" name="Text Placeholder 18">
            <a:extLst>
              <a:ext uri="{FF2B5EF4-FFF2-40B4-BE49-F238E27FC236}">
                <a16:creationId xmlns:a16="http://schemas.microsoft.com/office/drawing/2014/main" id="{C54B2A70-6955-4267-A664-DC247DB0867E}"/>
              </a:ext>
            </a:extLst>
          </p:cNvPr>
          <p:cNvSpPr>
            <a:spLocks noGrp="1"/>
          </p:cNvSpPr>
          <p:nvPr>
            <p:ph type="body" sz="quarter" idx="10" hasCustomPrompt="1"/>
          </p:nvPr>
        </p:nvSpPr>
        <p:spPr>
          <a:xfrm>
            <a:off x="4446376" y="2820988"/>
            <a:ext cx="4316413" cy="3214687"/>
          </a:xfrm>
        </p:spPr>
        <p:txBody>
          <a:bodyPr>
            <a:normAutofit/>
          </a:bodyPr>
          <a:lstStyle>
            <a:lvl1pPr eaLnBrk="1" fontAlgn="auto" hangingPunct="1">
              <a:lnSpc>
                <a:spcPct val="150000"/>
              </a:lnSpc>
              <a:spcBef>
                <a:spcPts val="0"/>
              </a:spcBef>
              <a:spcAft>
                <a:spcPts val="0"/>
              </a:spcAft>
              <a:defRPr sz="1100"/>
            </a:lvl1pPr>
            <a:lvl2pPr>
              <a:lnSpc>
                <a:spcPct val="100000"/>
              </a:lnSpc>
              <a:defRPr sz="1100"/>
            </a:lvl2pPr>
            <a:lvl3pPr>
              <a:lnSpc>
                <a:spcPct val="100000"/>
              </a:lnSpc>
              <a:defRPr sz="1100"/>
            </a:lvl3pPr>
            <a:lvl4pPr>
              <a:lnSpc>
                <a:spcPct val="100000"/>
              </a:lnSpc>
              <a:defRPr sz="1100"/>
            </a:lvl4pPr>
            <a:lvl5pPr>
              <a:lnSpc>
                <a:spcPct val="100000"/>
              </a:lnSpc>
              <a:defRPr sz="1100"/>
            </a:lvl5pPr>
          </a:lstStyle>
          <a:p>
            <a:pPr eaLnBrk="1" fontAlgn="auto" hangingPunct="1">
              <a:lnSpc>
                <a:spcPct val="150000"/>
              </a:lnSpc>
              <a:spcBef>
                <a:spcPts val="0"/>
              </a:spcBef>
              <a:spcAft>
                <a:spcPts val="0"/>
              </a:spcAft>
              <a:defRPr/>
            </a:pPr>
            <a:r>
              <a:rPr lang="en-GB" sz="1100">
                <a:solidFill>
                  <a:srgbClr val="5B5A5D"/>
                </a:solidFill>
                <a:latin typeface="+mn-lt"/>
                <a:ea typeface="Lato"/>
                <a:cs typeface="Lato"/>
                <a:sym typeface="Lato"/>
              </a:rPr>
              <a:t>Aenean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Aenean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eget.Aenean</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ult </a:t>
            </a:r>
            <a:r>
              <a:rPr lang="en-GB" sz="1100" err="1">
                <a:solidFill>
                  <a:srgbClr val="5B5A5D"/>
                </a:solidFill>
                <a:latin typeface="+mn-lt"/>
                <a:ea typeface="Lato"/>
                <a:cs typeface="Lato"/>
                <a:sym typeface="Lato"/>
              </a:rPr>
              <a: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a:t>
            </a:r>
            <a:r>
              <a:rPr lang="en-GB" sz="1100">
                <a:solidFill>
                  <a:srgbClr val="5B5A5D"/>
                </a:solidFill>
                <a:ea typeface="Lato"/>
                <a:cs typeface="Lato"/>
                <a:sym typeface="Lato"/>
              </a:rPr>
              <a:t>Aenean </a:t>
            </a:r>
            <a:r>
              <a:rPr lang="en-GB" sz="1100" err="1">
                <a:solidFill>
                  <a:srgbClr val="5B5A5D"/>
                </a:solidFill>
                <a:ea typeface="Lato"/>
                <a:cs typeface="Lato"/>
                <a:sym typeface="Lato"/>
              </a:rPr>
              <a:t>imperdiet</a:t>
            </a:r>
            <a:r>
              <a:rPr lang="en-GB" sz="1100">
                <a:solidFill>
                  <a:srgbClr val="5B5A5D"/>
                </a:solidFill>
                <a:ea typeface="Lato"/>
                <a:cs typeface="Lato"/>
                <a:sym typeface="Lato"/>
              </a:rPr>
              <a:t>. </a:t>
            </a:r>
            <a:r>
              <a:rPr lang="en-GB" sz="1100" err="1">
                <a:solidFill>
                  <a:srgbClr val="5B5A5D"/>
                </a:solidFill>
                <a:ea typeface="Lato"/>
                <a:cs typeface="Lato"/>
                <a:sym typeface="Lato"/>
              </a:rPr>
              <a:t>Etiam</a:t>
            </a:r>
            <a:r>
              <a:rPr lang="en-GB" sz="1100">
                <a:solidFill>
                  <a:srgbClr val="5B5A5D"/>
                </a:solidFill>
                <a:ea typeface="Lato"/>
                <a:cs typeface="Lato"/>
                <a:sym typeface="Lato"/>
              </a:rPr>
              <a:t> </a:t>
            </a:r>
            <a:r>
              <a:rPr lang="en-GB" sz="1100" err="1">
                <a:solidFill>
                  <a:srgbClr val="5B5A5D"/>
                </a:solidFill>
                <a:ea typeface="Lato"/>
                <a:cs typeface="Lato"/>
                <a:sym typeface="Lato"/>
              </a:rPr>
              <a:t>ultricies</a:t>
            </a:r>
            <a:r>
              <a:rPr lang="en-GB" sz="1100">
                <a:solidFill>
                  <a:srgbClr val="5B5A5D"/>
                </a:solidFill>
                <a:ea typeface="Lato"/>
                <a:cs typeface="Lato"/>
                <a:sym typeface="Lato"/>
              </a:rPr>
              <a:t> nisi </a:t>
            </a:r>
            <a:r>
              <a:rPr lang="en-GB" sz="1100" err="1">
                <a:solidFill>
                  <a:srgbClr val="5B5A5D"/>
                </a:solidFill>
                <a:ea typeface="Lato"/>
                <a:cs typeface="Lato"/>
                <a:sym typeface="Lato"/>
              </a:rPr>
              <a:t>vel</a:t>
            </a:r>
            <a:r>
              <a:rPr lang="en-GB" sz="1100">
                <a:solidFill>
                  <a:srgbClr val="5B5A5D"/>
                </a:solidFill>
                <a:ea typeface="Lato"/>
                <a:cs typeface="Lato"/>
                <a:sym typeface="Lato"/>
              </a:rPr>
              <a:t> </a:t>
            </a:r>
            <a:r>
              <a:rPr lang="en-GB" sz="1100" err="1">
                <a:solidFill>
                  <a:srgbClr val="5B5A5D"/>
                </a:solidFill>
                <a:ea typeface="Lato"/>
                <a:cs typeface="Lato"/>
                <a:sym typeface="Lato"/>
              </a:rPr>
              <a:t>augueCurabitur</a:t>
            </a:r>
            <a:r>
              <a:rPr lang="en-GB" sz="1100">
                <a:solidFill>
                  <a:srgbClr val="5B5A5D"/>
                </a:solidFill>
                <a:ea typeface="Lato"/>
                <a:cs typeface="Lato"/>
                <a:sym typeface="Lato"/>
              </a:rPr>
              <a:t> </a:t>
            </a:r>
            <a:r>
              <a:rPr lang="en-GB" sz="1100" err="1">
                <a:solidFill>
                  <a:srgbClr val="5B5A5D"/>
                </a:solidFill>
                <a:ea typeface="Lato"/>
                <a:cs typeface="Lato"/>
                <a:sym typeface="Lato"/>
              </a:rPr>
              <a:t>ullamcorper</a:t>
            </a:r>
            <a:r>
              <a:rPr lang="en-GB" sz="1100">
                <a:solidFill>
                  <a:srgbClr val="5B5A5D"/>
                </a:solidFill>
                <a:ea typeface="Lato"/>
                <a:cs typeface="Lato"/>
                <a:sym typeface="Lato"/>
              </a:rPr>
              <a:t> </a:t>
            </a:r>
            <a:r>
              <a:rPr lang="en-GB" sz="1100" err="1">
                <a:solidFill>
                  <a:srgbClr val="5B5A5D"/>
                </a:solidFill>
                <a:ea typeface="Lato"/>
                <a:cs typeface="Lato"/>
                <a:sym typeface="Lato"/>
              </a:rPr>
              <a:t>ultricies</a:t>
            </a:r>
            <a:r>
              <a:rPr lang="en-GB" sz="1100">
                <a:solidFill>
                  <a:srgbClr val="5B5A5D"/>
                </a:solidFill>
                <a:ea typeface="Lato"/>
                <a:cs typeface="Lato"/>
                <a:sym typeface="Lato"/>
              </a:rPr>
              <a:t> nisi. Nam </a:t>
            </a:r>
            <a:r>
              <a:rPr lang="en-GB" sz="1100" err="1">
                <a:solidFill>
                  <a:srgbClr val="5B5A5D"/>
                </a:solidFill>
                <a:ea typeface="Lato"/>
                <a:cs typeface="Lato"/>
                <a:sym typeface="Lato"/>
              </a:rPr>
              <a:t>eget</a:t>
            </a:r>
            <a:r>
              <a:rPr lang="en-GB" sz="1100">
                <a:solidFill>
                  <a:srgbClr val="5B5A5D"/>
                </a:solidFill>
                <a:ea typeface="Lato"/>
                <a:cs typeface="Lato"/>
                <a:sym typeface="Lato"/>
              </a:rPr>
              <a:t> dui. </a:t>
            </a:r>
            <a:r>
              <a:rPr lang="en-GB" sz="1100" err="1">
                <a:solidFill>
                  <a:srgbClr val="5B5A5D"/>
                </a:solidFill>
                <a:ea typeface="Lato"/>
                <a:cs typeface="Lato"/>
                <a:sym typeface="Lato"/>
              </a:rPr>
              <a:t>Etiam</a:t>
            </a:r>
            <a:r>
              <a:rPr lang="en-GB" sz="1100">
                <a:solidFill>
                  <a:srgbClr val="5B5A5D"/>
                </a:solidFill>
                <a:ea typeface="Lato"/>
                <a:cs typeface="Lato"/>
                <a:sym typeface="Lato"/>
              </a:rPr>
              <a:t> </a:t>
            </a:r>
            <a:r>
              <a:rPr lang="en-GB" sz="1100" err="1">
                <a:solidFill>
                  <a:srgbClr val="5B5A5D"/>
                </a:solidFill>
                <a:ea typeface="Lato"/>
                <a:cs typeface="Lato"/>
                <a:sym typeface="Lato"/>
              </a:rPr>
              <a:t>rhoncus</a:t>
            </a:r>
            <a:r>
              <a:rPr lang="en-GB" sz="1100">
                <a:solidFill>
                  <a:srgbClr val="5B5A5D"/>
                </a:solidFill>
                <a:ea typeface="Lato"/>
                <a:cs typeface="Lato"/>
                <a:sym typeface="Lato"/>
              </a:rPr>
              <a:t>. Maecenas tempus, </a:t>
            </a:r>
            <a:r>
              <a:rPr lang="en-GB" sz="1100" err="1">
                <a:solidFill>
                  <a:srgbClr val="5B5A5D"/>
                </a:solidFill>
                <a:ea typeface="Lato"/>
                <a:cs typeface="Lato"/>
                <a:sym typeface="Lato"/>
              </a:rPr>
              <a:t>tellus</a:t>
            </a:r>
            <a:r>
              <a:rPr lang="en-GB" sz="1100">
                <a:solidFill>
                  <a:srgbClr val="5B5A5D"/>
                </a:solidFill>
                <a:ea typeface="Lato"/>
                <a:cs typeface="Lato"/>
                <a:sym typeface="Lato"/>
              </a:rPr>
              <a:t> </a:t>
            </a:r>
            <a:r>
              <a:rPr lang="en-GB" sz="1100" err="1">
                <a:solidFill>
                  <a:srgbClr val="5B5A5D"/>
                </a:solidFill>
                <a:ea typeface="Lato"/>
                <a:cs typeface="Lato"/>
                <a:sym typeface="Lato"/>
              </a:rPr>
              <a:t>eget</a:t>
            </a:r>
            <a:endParaRPr lang="en-GB" sz="1100">
              <a:solidFill>
                <a:srgbClr val="5B5A5D"/>
              </a:solidFill>
              <a:ea typeface="Lato"/>
              <a:cs typeface="Lato"/>
            </a:endParaRPr>
          </a:p>
        </p:txBody>
      </p:sp>
    </p:spTree>
    <p:extLst>
      <p:ext uri="{BB962C8B-B14F-4D97-AF65-F5344CB8AC3E}">
        <p14:creationId xmlns:p14="http://schemas.microsoft.com/office/powerpoint/2010/main" val="3583691544"/>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light grey + pictur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F35162-3E55-4758-AF2A-9817F63109AB}"/>
              </a:ext>
            </a:extLst>
          </p:cNvPr>
          <p:cNvSpPr/>
          <p:nvPr userDrawn="1"/>
        </p:nvSpPr>
        <p:spPr>
          <a:xfrm>
            <a:off x="0" y="0"/>
            <a:ext cx="8128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D432601-94B4-4B62-B70C-CA5077F325EE}"/>
              </a:ext>
            </a:extLst>
          </p:cNvPr>
          <p:cNvSpPr txBox="1"/>
          <p:nvPr userDrawn="1"/>
        </p:nvSpPr>
        <p:spPr>
          <a:xfrm>
            <a:off x="10141258" y="6294559"/>
            <a:ext cx="1401815" cy="219031"/>
          </a:xfrm>
          <a:prstGeom prst="rect">
            <a:avLst/>
          </a:prstGeom>
        </p:spPr>
        <p:txBody>
          <a:bodyPr wrap="square" rtlCol="0">
            <a:normAutofit fontScale="92500"/>
          </a:bodyPr>
          <a:lstStyle/>
          <a:p>
            <a:pPr algn="r">
              <a:lnSpc>
                <a:spcPct val="110000"/>
              </a:lnSpc>
            </a:pPr>
            <a:r>
              <a:rPr lang="en-US" sz="900">
                <a:solidFill>
                  <a:schemeClr val="bg1"/>
                </a:solidFill>
                <a:latin typeface="+mn-lt"/>
                <a:cs typeface="Poppins Light" panose="00000400000000000000" pitchFamily="50" charset="0"/>
              </a:rPr>
              <a:t>Corporate Presentation  |</a:t>
            </a:r>
          </a:p>
        </p:txBody>
      </p:sp>
      <p:sp>
        <p:nvSpPr>
          <p:cNvPr id="11" name="Espace réservé du numéro de diapositive 5">
            <a:extLst>
              <a:ext uri="{FF2B5EF4-FFF2-40B4-BE49-F238E27FC236}">
                <a16:creationId xmlns:a16="http://schemas.microsoft.com/office/drawing/2014/main" id="{9D13BAAC-68A8-4B15-8F05-9DCFCB1044D9}"/>
              </a:ext>
            </a:extLst>
          </p:cNvPr>
          <p:cNvSpPr txBox="1">
            <a:spLocks/>
          </p:cNvSpPr>
          <p:nvPr userDrawn="1"/>
        </p:nvSpPr>
        <p:spPr>
          <a:xfrm>
            <a:off x="11353800" y="6273844"/>
            <a:ext cx="564977" cy="28486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8F63A3B-78C7-47BE-AE5E-E10140E04643}" type="slidenum">
              <a:rPr lang="en-US" sz="1100" b="1" smtClean="0">
                <a:solidFill>
                  <a:schemeClr val="bg1"/>
                </a:solidFill>
              </a:rPr>
              <a:pPr algn="ctr"/>
              <a:t>‹Nº›</a:t>
            </a:fld>
            <a:endParaRPr lang="en-US" sz="1100" b="1">
              <a:solidFill>
                <a:schemeClr val="bg1"/>
              </a:solidFill>
            </a:endParaRPr>
          </a:p>
        </p:txBody>
      </p:sp>
      <p:sp>
        <p:nvSpPr>
          <p:cNvPr id="14" name="Picture Placeholder 5">
            <a:extLst>
              <a:ext uri="{FF2B5EF4-FFF2-40B4-BE49-F238E27FC236}">
                <a16:creationId xmlns:a16="http://schemas.microsoft.com/office/drawing/2014/main" id="{CDE3EB4D-D501-42B1-9F42-DE7093F6C07B}"/>
              </a:ext>
            </a:extLst>
          </p:cNvPr>
          <p:cNvSpPr>
            <a:spLocks noGrp="1"/>
          </p:cNvSpPr>
          <p:nvPr>
            <p:ph type="pic" sz="quarter" idx="11"/>
          </p:nvPr>
        </p:nvSpPr>
        <p:spPr>
          <a:xfrm>
            <a:off x="8128000" y="0"/>
            <a:ext cx="4064000" cy="6858000"/>
          </a:xfrm>
          <a:solidFill>
            <a:schemeClr val="bg2"/>
          </a:solidFill>
        </p:spPr>
        <p:txBody>
          <a:bodyPr/>
          <a:lstStyle/>
          <a:p>
            <a:endParaRPr lang="en-US"/>
          </a:p>
        </p:txBody>
      </p:sp>
      <p:sp>
        <p:nvSpPr>
          <p:cNvPr id="17" name="Text Placeholder 18">
            <a:extLst>
              <a:ext uri="{FF2B5EF4-FFF2-40B4-BE49-F238E27FC236}">
                <a16:creationId xmlns:a16="http://schemas.microsoft.com/office/drawing/2014/main" id="{31685D4A-6A57-4D66-998F-9A079BD3C35E}"/>
              </a:ext>
            </a:extLst>
          </p:cNvPr>
          <p:cNvSpPr>
            <a:spLocks noGrp="1"/>
          </p:cNvSpPr>
          <p:nvPr>
            <p:ph type="body" sz="quarter" idx="12" hasCustomPrompt="1"/>
          </p:nvPr>
        </p:nvSpPr>
        <p:spPr>
          <a:xfrm>
            <a:off x="838200" y="2586044"/>
            <a:ext cx="6700935" cy="3294494"/>
          </a:xfrm>
        </p:spPr>
        <p:txBody>
          <a:bodyPr>
            <a:normAutofit/>
          </a:bodyPr>
          <a:lstStyle>
            <a:lvl1pPr marL="0" marR="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sz="1100"/>
            </a:lvl1pPr>
            <a:lvl2pPr>
              <a:lnSpc>
                <a:spcPct val="100000"/>
              </a:lnSpc>
              <a:defRPr sz="1100"/>
            </a:lvl2pPr>
            <a:lvl3pPr>
              <a:lnSpc>
                <a:spcPct val="100000"/>
              </a:lnSpc>
              <a:defRPr sz="1100"/>
            </a:lvl3pPr>
            <a:lvl4pPr>
              <a:lnSpc>
                <a:spcPct val="100000"/>
              </a:lnSpc>
              <a:defRPr sz="1100"/>
            </a:lvl4pPr>
            <a:lvl5pPr>
              <a:lnSpc>
                <a:spcPct val="100000"/>
              </a:lnSpc>
              <a:defRPr sz="1100"/>
            </a:lvl5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GB" sz="1100">
                <a:solidFill>
                  <a:srgbClr val="5B5A5D"/>
                </a:solidFill>
                <a:latin typeface="+mn-lt"/>
                <a:ea typeface="Lato"/>
                <a:cs typeface="Lato"/>
                <a:sym typeface="Lato"/>
              </a:rPr>
              <a:t>Aenean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Aenean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eget.Aenean</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ult </a:t>
            </a:r>
            <a:r>
              <a:rPr lang="en-GB" sz="1100" err="1">
                <a:solidFill>
                  <a:srgbClr val="5B5A5D"/>
                </a:solidFill>
                <a:latin typeface="+mn-lt"/>
                <a:ea typeface="Lato"/>
                <a:cs typeface="Lato"/>
                <a:sym typeface="Lato"/>
              </a:rPr>
              <a: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a:t>
            </a:r>
            <a:r>
              <a:rPr lang="en-GB" sz="1100">
                <a:solidFill>
                  <a:srgbClr val="5B5A5D"/>
                </a:solidFill>
                <a:ea typeface="Lato"/>
                <a:cs typeface="Lato"/>
                <a:sym typeface="Lato"/>
              </a:rPr>
              <a:t>Aenean </a:t>
            </a:r>
            <a:r>
              <a:rPr lang="en-GB" sz="1100" err="1">
                <a:solidFill>
                  <a:srgbClr val="5B5A5D"/>
                </a:solidFill>
                <a:ea typeface="Lato"/>
                <a:cs typeface="Lato"/>
                <a:sym typeface="Lato"/>
              </a:rPr>
              <a:t>imperdiet</a:t>
            </a:r>
            <a:r>
              <a:rPr lang="en-GB" sz="1100">
                <a:solidFill>
                  <a:srgbClr val="5B5A5D"/>
                </a:solidFill>
                <a:ea typeface="Lato"/>
                <a:cs typeface="Lato"/>
                <a:sym typeface="Lato"/>
              </a:rPr>
              <a:t>. </a:t>
            </a:r>
            <a:r>
              <a:rPr lang="en-GB" sz="1100" err="1">
                <a:solidFill>
                  <a:srgbClr val="5B5A5D"/>
                </a:solidFill>
                <a:ea typeface="Lato"/>
                <a:cs typeface="Lato"/>
                <a:sym typeface="Lato"/>
              </a:rPr>
              <a:t>Etiam</a:t>
            </a:r>
            <a:r>
              <a:rPr lang="en-GB" sz="1100">
                <a:solidFill>
                  <a:srgbClr val="5B5A5D"/>
                </a:solidFill>
                <a:ea typeface="Lato"/>
                <a:cs typeface="Lato"/>
                <a:sym typeface="Lato"/>
              </a:rPr>
              <a:t> </a:t>
            </a:r>
            <a:r>
              <a:rPr lang="en-GB" sz="1100" err="1">
                <a:solidFill>
                  <a:srgbClr val="5B5A5D"/>
                </a:solidFill>
                <a:ea typeface="Lato"/>
                <a:cs typeface="Lato"/>
                <a:sym typeface="Lato"/>
              </a:rPr>
              <a:t>ultricies</a:t>
            </a:r>
            <a:r>
              <a:rPr lang="en-GB" sz="1100">
                <a:solidFill>
                  <a:srgbClr val="5B5A5D"/>
                </a:solidFill>
                <a:ea typeface="Lato"/>
                <a:cs typeface="Lato"/>
                <a:sym typeface="Lato"/>
              </a:rPr>
              <a:t> nisi </a:t>
            </a:r>
            <a:r>
              <a:rPr lang="en-GB" sz="1100" err="1">
                <a:solidFill>
                  <a:srgbClr val="5B5A5D"/>
                </a:solidFill>
                <a:ea typeface="Lato"/>
                <a:cs typeface="Lato"/>
                <a:sym typeface="Lato"/>
              </a:rPr>
              <a:t>vel</a:t>
            </a:r>
            <a:r>
              <a:rPr lang="en-GB" sz="1100">
                <a:solidFill>
                  <a:srgbClr val="5B5A5D"/>
                </a:solidFill>
                <a:ea typeface="Lato"/>
                <a:cs typeface="Lato"/>
                <a:sym typeface="Lato"/>
              </a:rPr>
              <a:t> </a:t>
            </a:r>
            <a:r>
              <a:rPr lang="en-GB" sz="1100" err="1">
                <a:solidFill>
                  <a:srgbClr val="5B5A5D"/>
                </a:solidFill>
                <a:ea typeface="Lato"/>
                <a:cs typeface="Lato"/>
                <a:sym typeface="Lato"/>
              </a:rPr>
              <a:t>augueCurabitur</a:t>
            </a:r>
            <a:r>
              <a:rPr lang="en-GB" sz="1100">
                <a:solidFill>
                  <a:srgbClr val="5B5A5D"/>
                </a:solidFill>
                <a:ea typeface="Lato"/>
                <a:cs typeface="Lato"/>
                <a:sym typeface="Lato"/>
              </a:rPr>
              <a:t> </a:t>
            </a:r>
            <a:r>
              <a:rPr lang="en-GB" sz="1100" err="1">
                <a:solidFill>
                  <a:srgbClr val="5B5A5D"/>
                </a:solidFill>
                <a:ea typeface="Lato"/>
                <a:cs typeface="Lato"/>
                <a:sym typeface="Lato"/>
              </a:rPr>
              <a:t>ullamcorper</a:t>
            </a:r>
            <a:r>
              <a:rPr lang="en-GB" sz="1100">
                <a:solidFill>
                  <a:srgbClr val="5B5A5D"/>
                </a:solidFill>
                <a:ea typeface="Lato"/>
                <a:cs typeface="Lato"/>
                <a:sym typeface="Lato"/>
              </a:rPr>
              <a:t> </a:t>
            </a:r>
            <a:r>
              <a:rPr lang="en-GB" sz="1100" err="1">
                <a:solidFill>
                  <a:srgbClr val="5B5A5D"/>
                </a:solidFill>
                <a:ea typeface="Lato"/>
                <a:cs typeface="Lato"/>
                <a:sym typeface="Lato"/>
              </a:rPr>
              <a:t>ultricies</a:t>
            </a:r>
            <a:r>
              <a:rPr lang="en-GB" sz="1100">
                <a:solidFill>
                  <a:srgbClr val="5B5A5D"/>
                </a:solidFill>
                <a:ea typeface="Lato"/>
                <a:cs typeface="Lato"/>
                <a:sym typeface="Lato"/>
              </a:rPr>
              <a:t> nisi. Nam </a:t>
            </a:r>
            <a:r>
              <a:rPr lang="en-GB" sz="1100" err="1">
                <a:solidFill>
                  <a:srgbClr val="5B5A5D"/>
                </a:solidFill>
                <a:ea typeface="Lato"/>
                <a:cs typeface="Lato"/>
                <a:sym typeface="Lato"/>
              </a:rPr>
              <a:t>eget</a:t>
            </a:r>
            <a:r>
              <a:rPr lang="en-GB" sz="1100">
                <a:solidFill>
                  <a:srgbClr val="5B5A5D"/>
                </a:solidFill>
                <a:ea typeface="Lato"/>
                <a:cs typeface="Lato"/>
                <a:sym typeface="Lato"/>
              </a:rPr>
              <a:t> dui. </a:t>
            </a:r>
            <a:r>
              <a:rPr lang="en-GB" sz="1100" err="1">
                <a:solidFill>
                  <a:srgbClr val="5B5A5D"/>
                </a:solidFill>
                <a:ea typeface="Lato"/>
                <a:cs typeface="Lato"/>
                <a:sym typeface="Lato"/>
              </a:rPr>
              <a:t>Etiam</a:t>
            </a:r>
            <a:r>
              <a:rPr lang="en-GB" sz="1100">
                <a:solidFill>
                  <a:srgbClr val="5B5A5D"/>
                </a:solidFill>
                <a:ea typeface="Lato"/>
                <a:cs typeface="Lato"/>
                <a:sym typeface="Lato"/>
              </a:rPr>
              <a:t> </a:t>
            </a:r>
            <a:r>
              <a:rPr lang="en-GB" sz="1100" err="1">
                <a:solidFill>
                  <a:srgbClr val="5B5A5D"/>
                </a:solidFill>
                <a:ea typeface="Lato"/>
                <a:cs typeface="Lato"/>
                <a:sym typeface="Lato"/>
              </a:rPr>
              <a:t>rhoncus</a:t>
            </a:r>
            <a:r>
              <a:rPr lang="en-GB" sz="1100">
                <a:solidFill>
                  <a:srgbClr val="5B5A5D"/>
                </a:solidFill>
                <a:ea typeface="Lato"/>
                <a:cs typeface="Lato"/>
                <a:sym typeface="Lato"/>
              </a:rPr>
              <a:t>. Maecenas tempus, </a:t>
            </a:r>
            <a:r>
              <a:rPr lang="en-GB" sz="1100" err="1">
                <a:solidFill>
                  <a:srgbClr val="5B5A5D"/>
                </a:solidFill>
                <a:ea typeface="Lato"/>
                <a:cs typeface="Lato"/>
                <a:sym typeface="Lato"/>
              </a:rPr>
              <a:t>tellus</a:t>
            </a:r>
            <a:r>
              <a:rPr lang="en-GB" sz="1100">
                <a:solidFill>
                  <a:srgbClr val="5B5A5D"/>
                </a:solidFill>
                <a:ea typeface="Lato"/>
                <a:cs typeface="Lato"/>
                <a:sym typeface="Lato"/>
              </a:rPr>
              <a:t> </a:t>
            </a:r>
            <a:r>
              <a:rPr lang="en-GB" sz="1100" err="1">
                <a:solidFill>
                  <a:srgbClr val="5B5A5D"/>
                </a:solidFill>
                <a:ea typeface="Lato"/>
                <a:cs typeface="Lato"/>
                <a:sym typeface="Lato"/>
              </a:rPr>
              <a:t>eget</a:t>
            </a:r>
            <a:r>
              <a:rPr lang="en-GB" sz="1100">
                <a:solidFill>
                  <a:srgbClr val="5B5A5D"/>
                </a:solidFill>
                <a:ea typeface="Lato"/>
                <a:cs typeface="Lato"/>
                <a:sym typeface="Lato"/>
              </a:rPr>
              <a:t> </a:t>
            </a:r>
            <a:r>
              <a:rPr lang="en-GB" sz="1100">
                <a:solidFill>
                  <a:srgbClr val="5B5A5D"/>
                </a:solidFill>
                <a:latin typeface="+mn-lt"/>
                <a:ea typeface="Lato"/>
                <a:cs typeface="Lato"/>
                <a:sym typeface="Lato"/>
              </a:rPr>
              <a:t>Aenean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Aenean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eget.Aenean</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imperdiet</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ult </a:t>
            </a:r>
            <a:r>
              <a:rPr lang="en-GB" sz="1100" err="1">
                <a:solidFill>
                  <a:srgbClr val="5B5A5D"/>
                </a:solidFill>
                <a:latin typeface="+mn-lt"/>
                <a:ea typeface="Lato"/>
                <a:cs typeface="Lato"/>
                <a:sym typeface="Lato"/>
              </a:rPr>
              <a:t>ricies</a:t>
            </a:r>
            <a:r>
              <a:rPr lang="en-GB" sz="1100">
                <a:solidFill>
                  <a:srgbClr val="5B5A5D"/>
                </a:solidFill>
                <a:latin typeface="+mn-lt"/>
                <a:ea typeface="Lato"/>
                <a:cs typeface="Lato"/>
                <a:sym typeface="Lato"/>
              </a:rPr>
              <a:t> nisi </a:t>
            </a:r>
            <a:r>
              <a:rPr lang="en-GB" sz="1100" err="1">
                <a:solidFill>
                  <a:srgbClr val="5B5A5D"/>
                </a:solidFill>
                <a:latin typeface="+mn-lt"/>
                <a:ea typeface="Lato"/>
                <a:cs typeface="Lato"/>
                <a:sym typeface="Lato"/>
              </a:rPr>
              <a:t>vel</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augueCurabitur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ullamcorper</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ultricies</a:t>
            </a:r>
            <a:r>
              <a:rPr lang="en-GB" sz="1100">
                <a:solidFill>
                  <a:srgbClr val="5B5A5D"/>
                </a:solidFill>
                <a:latin typeface="+mn-lt"/>
                <a:ea typeface="Lato"/>
                <a:cs typeface="Lato"/>
                <a:sym typeface="Lato"/>
              </a:rPr>
              <a:t> nisi. Nam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dui. </a:t>
            </a:r>
            <a:r>
              <a:rPr lang="en-GB" sz="1100" err="1">
                <a:solidFill>
                  <a:srgbClr val="5B5A5D"/>
                </a:solidFill>
                <a:latin typeface="+mn-lt"/>
                <a:ea typeface="Lato"/>
                <a:cs typeface="Lato"/>
                <a:sym typeface="Lato"/>
              </a:rPr>
              <a:t>Etiam</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rhoncus</a:t>
            </a:r>
            <a:r>
              <a:rPr lang="en-GB" sz="1100">
                <a:solidFill>
                  <a:srgbClr val="5B5A5D"/>
                </a:solidFill>
                <a:latin typeface="+mn-lt"/>
                <a:ea typeface="Lato"/>
                <a:cs typeface="Lato"/>
                <a:sym typeface="Lato"/>
              </a:rPr>
              <a:t>. Maecenas tempus, </a:t>
            </a:r>
            <a:r>
              <a:rPr lang="en-GB" sz="1100" err="1">
                <a:solidFill>
                  <a:srgbClr val="5B5A5D"/>
                </a:solidFill>
                <a:latin typeface="+mn-lt"/>
                <a:ea typeface="Lato"/>
                <a:cs typeface="Lato"/>
                <a:sym typeface="Lato"/>
              </a:rPr>
              <a:t>tellus</a:t>
            </a:r>
            <a:r>
              <a:rPr lang="en-GB" sz="1100">
                <a:solidFill>
                  <a:srgbClr val="5B5A5D"/>
                </a:solidFill>
                <a:latin typeface="+mn-lt"/>
                <a:ea typeface="Lato"/>
                <a:cs typeface="Lato"/>
                <a:sym typeface="Lato"/>
              </a:rPr>
              <a:t> </a:t>
            </a:r>
            <a:r>
              <a:rPr lang="en-GB" sz="1100" err="1">
                <a:solidFill>
                  <a:srgbClr val="5B5A5D"/>
                </a:solidFill>
                <a:latin typeface="+mn-lt"/>
                <a:ea typeface="Lato"/>
                <a:cs typeface="Lato"/>
                <a:sym typeface="Lato"/>
              </a:rPr>
              <a:t>eget</a:t>
            </a:r>
            <a:r>
              <a:rPr lang="en-GB" sz="1100">
                <a:solidFill>
                  <a:srgbClr val="5B5A5D"/>
                </a:solidFill>
                <a:latin typeface="+mn-lt"/>
                <a:ea typeface="Lato"/>
                <a:cs typeface="Lato"/>
                <a:sym typeface="Lato"/>
              </a:rPr>
              <a:t>. </a:t>
            </a:r>
            <a:r>
              <a:rPr lang="en-GB" sz="1100">
                <a:solidFill>
                  <a:srgbClr val="5B5A5D"/>
                </a:solidFill>
                <a:ea typeface="Lato"/>
                <a:cs typeface="Lato"/>
                <a:sym typeface="Lato"/>
              </a:rPr>
              <a:t>Aenean </a:t>
            </a:r>
            <a:r>
              <a:rPr lang="en-GB" sz="1100" err="1">
                <a:solidFill>
                  <a:srgbClr val="5B5A5D"/>
                </a:solidFill>
                <a:ea typeface="Lato"/>
                <a:cs typeface="Lato"/>
                <a:sym typeface="Lato"/>
              </a:rPr>
              <a:t>imperdiet</a:t>
            </a:r>
            <a:r>
              <a:rPr lang="en-GB" sz="1100">
                <a:solidFill>
                  <a:srgbClr val="5B5A5D"/>
                </a:solidFill>
                <a:ea typeface="Lato"/>
                <a:cs typeface="Lato"/>
                <a:sym typeface="Lato"/>
              </a:rPr>
              <a:t>. </a:t>
            </a:r>
            <a:r>
              <a:rPr lang="en-GB" sz="1100" err="1">
                <a:solidFill>
                  <a:srgbClr val="5B5A5D"/>
                </a:solidFill>
                <a:ea typeface="Lato"/>
                <a:cs typeface="Lato"/>
                <a:sym typeface="Lato"/>
              </a:rPr>
              <a:t>Etiam</a:t>
            </a:r>
            <a:r>
              <a:rPr lang="en-GB" sz="1100">
                <a:solidFill>
                  <a:srgbClr val="5B5A5D"/>
                </a:solidFill>
                <a:ea typeface="Lato"/>
                <a:cs typeface="Lato"/>
                <a:sym typeface="Lato"/>
              </a:rPr>
              <a:t> </a:t>
            </a:r>
            <a:r>
              <a:rPr lang="en-GB" sz="1100" err="1">
                <a:solidFill>
                  <a:srgbClr val="5B5A5D"/>
                </a:solidFill>
                <a:ea typeface="Lato"/>
                <a:cs typeface="Lato"/>
                <a:sym typeface="Lato"/>
              </a:rPr>
              <a:t>ultricies</a:t>
            </a:r>
            <a:r>
              <a:rPr lang="en-GB" sz="1100">
                <a:solidFill>
                  <a:srgbClr val="5B5A5D"/>
                </a:solidFill>
                <a:ea typeface="Lato"/>
                <a:cs typeface="Lato"/>
                <a:sym typeface="Lato"/>
              </a:rPr>
              <a:t> nisi </a:t>
            </a:r>
            <a:r>
              <a:rPr lang="en-GB" sz="1100" err="1">
                <a:solidFill>
                  <a:srgbClr val="5B5A5D"/>
                </a:solidFill>
                <a:ea typeface="Lato"/>
                <a:cs typeface="Lato"/>
                <a:sym typeface="Lato"/>
              </a:rPr>
              <a:t>vel</a:t>
            </a:r>
            <a:r>
              <a:rPr lang="en-GB" sz="1100">
                <a:solidFill>
                  <a:srgbClr val="5B5A5D"/>
                </a:solidFill>
                <a:ea typeface="Lato"/>
                <a:cs typeface="Lato"/>
                <a:sym typeface="Lato"/>
              </a:rPr>
              <a:t> </a:t>
            </a:r>
            <a:r>
              <a:rPr lang="en-GB" sz="1100" err="1">
                <a:solidFill>
                  <a:srgbClr val="5B5A5D"/>
                </a:solidFill>
                <a:ea typeface="Lato"/>
                <a:cs typeface="Lato"/>
                <a:sym typeface="Lato"/>
              </a:rPr>
              <a:t>augueCurabitur</a:t>
            </a:r>
            <a:r>
              <a:rPr lang="en-GB" sz="1100">
                <a:solidFill>
                  <a:srgbClr val="5B5A5D"/>
                </a:solidFill>
                <a:ea typeface="Lato"/>
                <a:cs typeface="Lato"/>
                <a:sym typeface="Lato"/>
              </a:rPr>
              <a:t> </a:t>
            </a:r>
            <a:r>
              <a:rPr lang="en-GB" sz="1100" err="1">
                <a:solidFill>
                  <a:srgbClr val="5B5A5D"/>
                </a:solidFill>
                <a:ea typeface="Lato"/>
                <a:cs typeface="Lato"/>
                <a:sym typeface="Lato"/>
              </a:rPr>
              <a:t>ullamcorper</a:t>
            </a:r>
            <a:r>
              <a:rPr lang="en-GB" sz="1100">
                <a:solidFill>
                  <a:srgbClr val="5B5A5D"/>
                </a:solidFill>
                <a:ea typeface="Lato"/>
                <a:cs typeface="Lato"/>
                <a:sym typeface="Lato"/>
              </a:rPr>
              <a:t> </a:t>
            </a:r>
            <a:r>
              <a:rPr lang="en-GB" sz="1100" err="1">
                <a:solidFill>
                  <a:srgbClr val="5B5A5D"/>
                </a:solidFill>
                <a:ea typeface="Lato"/>
                <a:cs typeface="Lato"/>
                <a:sym typeface="Lato"/>
              </a:rPr>
              <a:t>ultricies</a:t>
            </a:r>
            <a:r>
              <a:rPr lang="en-GB" sz="1100">
                <a:solidFill>
                  <a:srgbClr val="5B5A5D"/>
                </a:solidFill>
                <a:ea typeface="Lato"/>
                <a:cs typeface="Lato"/>
                <a:sym typeface="Lato"/>
              </a:rPr>
              <a:t> nisi. Nam </a:t>
            </a:r>
            <a:r>
              <a:rPr lang="en-GB" sz="1100" err="1">
                <a:solidFill>
                  <a:srgbClr val="5B5A5D"/>
                </a:solidFill>
                <a:ea typeface="Lato"/>
                <a:cs typeface="Lato"/>
                <a:sym typeface="Lato"/>
              </a:rPr>
              <a:t>eget</a:t>
            </a:r>
            <a:r>
              <a:rPr lang="en-GB" sz="1100">
                <a:solidFill>
                  <a:srgbClr val="5B5A5D"/>
                </a:solidFill>
                <a:ea typeface="Lato"/>
                <a:cs typeface="Lato"/>
                <a:sym typeface="Lato"/>
              </a:rPr>
              <a:t> dui. </a:t>
            </a:r>
            <a:r>
              <a:rPr lang="en-GB" sz="1100" err="1">
                <a:solidFill>
                  <a:srgbClr val="5B5A5D"/>
                </a:solidFill>
                <a:ea typeface="Lato"/>
                <a:cs typeface="Lato"/>
                <a:sym typeface="Lato"/>
              </a:rPr>
              <a:t>Etiam</a:t>
            </a:r>
            <a:r>
              <a:rPr lang="en-GB" sz="1100">
                <a:solidFill>
                  <a:srgbClr val="5B5A5D"/>
                </a:solidFill>
                <a:ea typeface="Lato"/>
                <a:cs typeface="Lato"/>
                <a:sym typeface="Lato"/>
              </a:rPr>
              <a:t> </a:t>
            </a:r>
            <a:r>
              <a:rPr lang="en-GB" sz="1100" err="1">
                <a:solidFill>
                  <a:srgbClr val="5B5A5D"/>
                </a:solidFill>
                <a:ea typeface="Lato"/>
                <a:cs typeface="Lato"/>
                <a:sym typeface="Lato"/>
              </a:rPr>
              <a:t>rhoncus</a:t>
            </a:r>
            <a:r>
              <a:rPr lang="en-GB" sz="1100">
                <a:solidFill>
                  <a:srgbClr val="5B5A5D"/>
                </a:solidFill>
                <a:ea typeface="Lato"/>
                <a:cs typeface="Lato"/>
                <a:sym typeface="Lato"/>
              </a:rPr>
              <a:t>. Maecenas tempus, </a:t>
            </a:r>
            <a:r>
              <a:rPr lang="en-GB" sz="1100" err="1">
                <a:solidFill>
                  <a:srgbClr val="5B5A5D"/>
                </a:solidFill>
                <a:ea typeface="Lato"/>
                <a:cs typeface="Lato"/>
                <a:sym typeface="Lato"/>
              </a:rPr>
              <a:t>tellus</a:t>
            </a:r>
            <a:r>
              <a:rPr lang="en-GB" sz="1100">
                <a:solidFill>
                  <a:srgbClr val="5B5A5D"/>
                </a:solidFill>
                <a:ea typeface="Lato"/>
                <a:cs typeface="Lato"/>
                <a:sym typeface="Lato"/>
              </a:rPr>
              <a:t> </a:t>
            </a:r>
            <a:r>
              <a:rPr lang="en-GB" sz="1100" err="1">
                <a:solidFill>
                  <a:srgbClr val="5B5A5D"/>
                </a:solidFill>
                <a:ea typeface="Lato"/>
                <a:cs typeface="Lato"/>
                <a:sym typeface="Lato"/>
              </a:rPr>
              <a:t>eget</a:t>
            </a:r>
            <a:endParaRPr lang="en-GB" sz="1100">
              <a:solidFill>
                <a:srgbClr val="5B5A5D"/>
              </a:solidFill>
              <a:ea typeface="Lato"/>
              <a:cs typeface="Lato"/>
            </a:endParaRPr>
          </a:p>
          <a:p>
            <a:pPr eaLnBrk="1" fontAlgn="auto" hangingPunct="1">
              <a:lnSpc>
                <a:spcPct val="150000"/>
              </a:lnSpc>
              <a:spcBef>
                <a:spcPts val="0"/>
              </a:spcBef>
              <a:spcAft>
                <a:spcPts val="0"/>
              </a:spcAft>
              <a:defRPr/>
            </a:pPr>
            <a:endParaRPr lang="en-GB" sz="1100">
              <a:solidFill>
                <a:srgbClr val="5B5A5D"/>
              </a:solidFill>
              <a:ea typeface="Lato"/>
              <a:cs typeface="Lato"/>
            </a:endParaRPr>
          </a:p>
        </p:txBody>
      </p:sp>
      <p:sp>
        <p:nvSpPr>
          <p:cNvPr id="10" name="Title 1">
            <a:extLst>
              <a:ext uri="{FF2B5EF4-FFF2-40B4-BE49-F238E27FC236}">
                <a16:creationId xmlns:a16="http://schemas.microsoft.com/office/drawing/2014/main" id="{B2A00EB3-AE43-4349-9120-B65B183350BA}"/>
              </a:ext>
            </a:extLst>
          </p:cNvPr>
          <p:cNvSpPr>
            <a:spLocks noGrp="1"/>
          </p:cNvSpPr>
          <p:nvPr>
            <p:ph type="title"/>
          </p:nvPr>
        </p:nvSpPr>
        <p:spPr>
          <a:xfrm>
            <a:off x="838200" y="588362"/>
            <a:ext cx="4993050" cy="1824702"/>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4514134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42"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1000"/>
                        <p:tgtEl>
                          <p:spTgt spid="17"/>
                        </p:tgtEl>
                      </p:cBhvr>
                    </p:animEffect>
                    <p:anim calcmode="lin" valueType="num">
                      <p:cBhvr>
                        <p:cTn dur="1000" fill="hold"/>
                        <p:tgtEl>
                          <p:spTgt spid="17"/>
                        </p:tgtEl>
                        <p:attrNameLst>
                          <p:attrName>ppt_x</p:attrName>
                        </p:attrNameLst>
                      </p:cBhvr>
                      <p:tavLst>
                        <p:tav tm="0">
                          <p:val>
                            <p:strVal val="#ppt_x"/>
                          </p:val>
                        </p:tav>
                        <p:tav tm="100000">
                          <p:val>
                            <p:strVal val="#ppt_x"/>
                          </p:val>
                        </p:tav>
                      </p:tavLst>
                    </p:anim>
                    <p:anim calcmode="lin" valueType="num">
                      <p:cBhvr>
                        <p:cTn dur="1000" fill="hold"/>
                        <p:tgtEl>
                          <p:spTgt spid="17"/>
                        </p:tgtEl>
                        <p:attrNameLst>
                          <p:attrName>ppt_y</p:attrName>
                        </p:attrNameLst>
                      </p:cBhvr>
                      <p:tavLst>
                        <p:tav tm="0">
                          <p:val>
                            <p:strVal val="#ppt_y+.1"/>
                          </p:val>
                        </p:tav>
                        <p:tav tm="100000">
                          <p:val>
                            <p:strVal val="#ppt_y"/>
                          </p:val>
                        </p:tav>
                      </p:tavLst>
                    </p:anim>
                  </p:childTnLst>
                </p:cTn>
              </p:par>
            </p:tnLst>
          </p:tmpl>
        </p:tmplLst>
      </p:bldP>
      <p:bldP spid="10"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tab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519B29C-EFBC-4899-80DC-DBA59618C0C6}"/>
              </a:ext>
            </a:extLst>
          </p:cNvPr>
          <p:cNvSpPr/>
          <p:nvPr userDrawn="1"/>
        </p:nvSpPr>
        <p:spPr>
          <a:xfrm>
            <a:off x="8128001" y="0"/>
            <a:ext cx="406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Espace réservé du numéro de diapositive 5">
            <a:extLst>
              <a:ext uri="{FF2B5EF4-FFF2-40B4-BE49-F238E27FC236}">
                <a16:creationId xmlns:a16="http://schemas.microsoft.com/office/drawing/2014/main" id="{9D13BAAC-68A8-4B15-8F05-9DCFCB1044D9}"/>
              </a:ext>
            </a:extLst>
          </p:cNvPr>
          <p:cNvSpPr txBox="1">
            <a:spLocks/>
          </p:cNvSpPr>
          <p:nvPr userDrawn="1"/>
        </p:nvSpPr>
        <p:spPr>
          <a:xfrm>
            <a:off x="11353800" y="6273844"/>
            <a:ext cx="564977" cy="28486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8F63A3B-78C7-47BE-AE5E-E10140E04643}" type="slidenum">
              <a:rPr lang="en-US" sz="1100" b="1" smtClean="0">
                <a:solidFill>
                  <a:schemeClr val="bg1"/>
                </a:solidFill>
              </a:rPr>
              <a:pPr algn="ctr"/>
              <a:t>‹Nº›</a:t>
            </a:fld>
            <a:endParaRPr lang="en-US" sz="1100" b="1">
              <a:solidFill>
                <a:schemeClr val="bg1"/>
              </a:solidFill>
            </a:endParaRPr>
          </a:p>
        </p:txBody>
      </p:sp>
      <p:sp>
        <p:nvSpPr>
          <p:cNvPr id="16" name="Text Placeholder 20">
            <a:extLst>
              <a:ext uri="{FF2B5EF4-FFF2-40B4-BE49-F238E27FC236}">
                <a16:creationId xmlns:a16="http://schemas.microsoft.com/office/drawing/2014/main" id="{6076C41A-152A-409A-9082-FE1A833E42EA}"/>
              </a:ext>
            </a:extLst>
          </p:cNvPr>
          <p:cNvSpPr>
            <a:spLocks noGrp="1"/>
          </p:cNvSpPr>
          <p:nvPr>
            <p:ph type="body" sz="quarter" idx="28" hasCustomPrompt="1"/>
          </p:nvPr>
        </p:nvSpPr>
        <p:spPr>
          <a:xfrm>
            <a:off x="8691996" y="2716687"/>
            <a:ext cx="2880072" cy="1424626"/>
          </a:xfrm>
        </p:spPr>
        <p:txBody>
          <a:bodyPr>
            <a:normAutofit/>
          </a:bodyPr>
          <a:lstStyle>
            <a:lvl1pPr marL="0" indent="0" algn="l">
              <a:lnSpc>
                <a:spcPct val="150000"/>
              </a:lnSpc>
              <a:buFont typeface="Arial" panose="020B0604020202020204" pitchFamily="34" charset="0"/>
              <a:buNone/>
              <a:defRPr sz="1400">
                <a:solidFill>
                  <a:schemeClr val="bg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 Second level ; Third level; Fourth level</a:t>
            </a:r>
          </a:p>
        </p:txBody>
      </p:sp>
      <p:sp>
        <p:nvSpPr>
          <p:cNvPr id="17" name="Table Placeholder 8">
            <a:extLst>
              <a:ext uri="{FF2B5EF4-FFF2-40B4-BE49-F238E27FC236}">
                <a16:creationId xmlns:a16="http://schemas.microsoft.com/office/drawing/2014/main" id="{EA23272B-4A43-4EFF-A6D2-5E84D93EFC66}"/>
              </a:ext>
            </a:extLst>
          </p:cNvPr>
          <p:cNvSpPr>
            <a:spLocks noGrp="1"/>
          </p:cNvSpPr>
          <p:nvPr>
            <p:ph type="tbl" sz="quarter" idx="10"/>
          </p:nvPr>
        </p:nvSpPr>
        <p:spPr>
          <a:xfrm>
            <a:off x="945162" y="2732689"/>
            <a:ext cx="6712013" cy="3561869"/>
          </a:xfrm>
        </p:spPr>
        <p:txBody>
          <a:bodyPr/>
          <a:lstStyle/>
          <a:p>
            <a:endParaRPr lang="en-US"/>
          </a:p>
        </p:txBody>
      </p:sp>
      <p:pic>
        <p:nvPicPr>
          <p:cNvPr id="9" name="Graphic 8">
            <a:extLst>
              <a:ext uri="{FF2B5EF4-FFF2-40B4-BE49-F238E27FC236}">
                <a16:creationId xmlns:a16="http://schemas.microsoft.com/office/drawing/2014/main" id="{7FA9D30B-A8E9-4663-A5C9-EECB2E5FBF3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403572" y="365125"/>
            <a:ext cx="465433" cy="429630"/>
          </a:xfrm>
          <a:prstGeom prst="rect">
            <a:avLst/>
          </a:prstGeom>
        </p:spPr>
      </p:pic>
      <p:sp>
        <p:nvSpPr>
          <p:cNvPr id="10" name="Rectangle 9">
            <a:extLst>
              <a:ext uri="{FF2B5EF4-FFF2-40B4-BE49-F238E27FC236}">
                <a16:creationId xmlns:a16="http://schemas.microsoft.com/office/drawing/2014/main" id="{65ABF596-5AEE-40F9-9B92-225CAE20A752}"/>
              </a:ext>
            </a:extLst>
          </p:cNvPr>
          <p:cNvSpPr/>
          <p:nvPr userDrawn="1"/>
        </p:nvSpPr>
        <p:spPr>
          <a:xfrm>
            <a:off x="953132" y="2308203"/>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2" name="Title 1">
            <a:extLst>
              <a:ext uri="{FF2B5EF4-FFF2-40B4-BE49-F238E27FC236}">
                <a16:creationId xmlns:a16="http://schemas.microsoft.com/office/drawing/2014/main" id="{21298C7E-6D13-4680-B174-26376F011AC0}"/>
              </a:ext>
            </a:extLst>
          </p:cNvPr>
          <p:cNvSpPr>
            <a:spLocks noGrp="1"/>
          </p:cNvSpPr>
          <p:nvPr>
            <p:ph type="title"/>
          </p:nvPr>
        </p:nvSpPr>
        <p:spPr>
          <a:xfrm>
            <a:off x="838200" y="588362"/>
            <a:ext cx="4993050" cy="1824702"/>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14985303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picture slide">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009CAB55-6FAF-47CB-8FE1-33C041A0F1A4}"/>
              </a:ext>
            </a:extLst>
          </p:cNvPr>
          <p:cNvSpPr>
            <a:spLocks noGrp="1"/>
          </p:cNvSpPr>
          <p:nvPr>
            <p:ph type="pic" sz="quarter" idx="10"/>
          </p:nvPr>
        </p:nvSpPr>
        <p:spPr>
          <a:xfrm>
            <a:off x="1" y="0"/>
            <a:ext cx="8128000" cy="6858000"/>
          </a:xfrm>
          <a:solidFill>
            <a:schemeClr val="bg2"/>
          </a:solidFill>
        </p:spPr>
        <p:txBody>
          <a:bodyPr/>
          <a:lstStyle/>
          <a:p>
            <a:endParaRPr lang="en-US"/>
          </a:p>
        </p:txBody>
      </p:sp>
      <p:sp>
        <p:nvSpPr>
          <p:cNvPr id="6" name="Text Placeholder 20">
            <a:extLst>
              <a:ext uri="{FF2B5EF4-FFF2-40B4-BE49-F238E27FC236}">
                <a16:creationId xmlns:a16="http://schemas.microsoft.com/office/drawing/2014/main" id="{93B2D343-D325-4DC5-BC1E-58CE5A0DC394}"/>
              </a:ext>
            </a:extLst>
          </p:cNvPr>
          <p:cNvSpPr>
            <a:spLocks noGrp="1"/>
          </p:cNvSpPr>
          <p:nvPr>
            <p:ph type="body" sz="quarter" idx="29" hasCustomPrompt="1"/>
          </p:nvPr>
        </p:nvSpPr>
        <p:spPr>
          <a:xfrm>
            <a:off x="8691996" y="2197449"/>
            <a:ext cx="2880072" cy="1424626"/>
          </a:xfrm>
        </p:spPr>
        <p:txBody>
          <a:bodyPr>
            <a:normAutofit/>
          </a:bodyPr>
          <a:lstStyle>
            <a:lvl1pPr marL="0" indent="0" algn="l">
              <a:lnSpc>
                <a:spcPct val="150000"/>
              </a:lnSpc>
              <a:buFont typeface="Arial" panose="020B0604020202020204" pitchFamily="34" charset="0"/>
              <a:buNone/>
              <a:defRPr sz="1400">
                <a:solidFill>
                  <a:schemeClr val="tx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 Second level ; Third level; Fourth level</a:t>
            </a:r>
          </a:p>
        </p:txBody>
      </p:sp>
      <p:sp>
        <p:nvSpPr>
          <p:cNvPr id="8" name="Rectangle 7">
            <a:extLst>
              <a:ext uri="{FF2B5EF4-FFF2-40B4-BE49-F238E27FC236}">
                <a16:creationId xmlns:a16="http://schemas.microsoft.com/office/drawing/2014/main" id="{81472CB7-3D7F-4E2C-892F-4D4B7253D50B}"/>
              </a:ext>
            </a:extLst>
          </p:cNvPr>
          <p:cNvSpPr/>
          <p:nvPr userDrawn="1"/>
        </p:nvSpPr>
        <p:spPr>
          <a:xfrm>
            <a:off x="8135089" y="0"/>
            <a:ext cx="4056911" cy="109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7067333"/>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text + tab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6599FB2-94E7-408E-9CD1-FDE5AE17BE07}"/>
              </a:ext>
            </a:extLst>
          </p:cNvPr>
          <p:cNvSpPr/>
          <p:nvPr userDrawn="1"/>
        </p:nvSpPr>
        <p:spPr>
          <a:xfrm>
            <a:off x="928688" y="5343141"/>
            <a:ext cx="911225" cy="292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00"/>
          </a:p>
        </p:txBody>
      </p:sp>
      <p:sp>
        <p:nvSpPr>
          <p:cNvPr id="6" name="Rectangle 5">
            <a:extLst>
              <a:ext uri="{FF2B5EF4-FFF2-40B4-BE49-F238E27FC236}">
                <a16:creationId xmlns:a16="http://schemas.microsoft.com/office/drawing/2014/main" id="{8BCB4316-BC9F-497A-B96F-D73D9B9454B9}"/>
              </a:ext>
            </a:extLst>
          </p:cNvPr>
          <p:cNvSpPr/>
          <p:nvPr userDrawn="1"/>
        </p:nvSpPr>
        <p:spPr>
          <a:xfrm>
            <a:off x="953132" y="2308203"/>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8" name="Title 1">
            <a:extLst>
              <a:ext uri="{FF2B5EF4-FFF2-40B4-BE49-F238E27FC236}">
                <a16:creationId xmlns:a16="http://schemas.microsoft.com/office/drawing/2014/main" id="{7A6A1E8A-E0A3-4355-BFE0-FB1B3441E692}"/>
              </a:ext>
            </a:extLst>
          </p:cNvPr>
          <p:cNvSpPr>
            <a:spLocks noGrp="1"/>
          </p:cNvSpPr>
          <p:nvPr>
            <p:ph type="title"/>
          </p:nvPr>
        </p:nvSpPr>
        <p:spPr>
          <a:xfrm>
            <a:off x="838200" y="588362"/>
            <a:ext cx="4993050" cy="1824702"/>
          </a:xfrm>
        </p:spPr>
        <p:txBody>
          <a:bodyPr>
            <a:normAutofit/>
          </a:bodyPr>
          <a:lstStyle>
            <a:lvl1pPr>
              <a:defRPr sz="3200"/>
            </a:lvl1pPr>
          </a:lstStyle>
          <a:p>
            <a:r>
              <a:rPr lang="en-US"/>
              <a:t>Click to edit Master title style</a:t>
            </a:r>
          </a:p>
        </p:txBody>
      </p:sp>
      <p:sp>
        <p:nvSpPr>
          <p:cNvPr id="10" name="Text Placeholder 21">
            <a:extLst>
              <a:ext uri="{FF2B5EF4-FFF2-40B4-BE49-F238E27FC236}">
                <a16:creationId xmlns:a16="http://schemas.microsoft.com/office/drawing/2014/main" id="{73299ADC-2BB7-4BEF-9317-20D9CFEF8A83}"/>
              </a:ext>
            </a:extLst>
          </p:cNvPr>
          <p:cNvSpPr>
            <a:spLocks noGrp="1"/>
          </p:cNvSpPr>
          <p:nvPr>
            <p:ph type="body" sz="quarter" idx="11" hasCustomPrompt="1"/>
          </p:nvPr>
        </p:nvSpPr>
        <p:spPr>
          <a:xfrm>
            <a:off x="838200" y="2634263"/>
            <a:ext cx="4121680" cy="1151225"/>
          </a:xfrm>
        </p:spPr>
        <p:txBody>
          <a:bodyPr>
            <a:normAutofit/>
          </a:bodyPr>
          <a:lstStyle>
            <a:lvl1pPr marL="0" indent="0" algn="l">
              <a:lnSpc>
                <a:spcPct val="100000"/>
              </a:lnSpc>
              <a:spcBef>
                <a:spcPts val="0"/>
              </a:spcBef>
              <a:buNone/>
              <a:defRPr sz="1100">
                <a:solidFill>
                  <a:schemeClr val="tx2"/>
                </a:solidFill>
              </a:defRPr>
            </a:lvl1pPr>
            <a:lvl2pPr marL="457200" indent="0" algn="just">
              <a:lnSpc>
                <a:spcPct val="150000"/>
              </a:lnSpc>
              <a:buNone/>
              <a:defRPr sz="1100">
                <a:solidFill>
                  <a:schemeClr val="tx2"/>
                </a:solidFill>
              </a:defRPr>
            </a:lvl2pPr>
            <a:lvl3pPr marL="914400" indent="0" algn="just">
              <a:lnSpc>
                <a:spcPct val="150000"/>
              </a:lnSpc>
              <a:buNone/>
              <a:defRPr sz="1050">
                <a:solidFill>
                  <a:schemeClr val="tx2"/>
                </a:solidFill>
              </a:defRPr>
            </a:lvl3pPr>
            <a:lvl4pPr marL="1371600" indent="0" algn="just">
              <a:lnSpc>
                <a:spcPct val="150000"/>
              </a:lnSpc>
              <a:buNone/>
              <a:defRPr sz="1000">
                <a:solidFill>
                  <a:schemeClr val="tx2"/>
                </a:solidFill>
              </a:defRPr>
            </a:lvl4pPr>
            <a:lvl5pPr marL="1828800" indent="0" algn="just">
              <a:lnSpc>
                <a:spcPct val="150000"/>
              </a:lnSpc>
              <a:buNone/>
              <a:defRPr sz="1000">
                <a:solidFill>
                  <a:schemeClr val="tx2"/>
                </a:solidFill>
              </a:defRPr>
            </a:lvl5pPr>
          </a:lstStyle>
          <a:p>
            <a:pPr algn="just">
              <a:lnSpc>
                <a:spcPct val="150000"/>
              </a:lnSpc>
            </a:pPr>
            <a:r>
              <a:rPr lang="en-GB" sz="1200">
                <a:latin typeface="+mn-lt"/>
                <a:ea typeface="Lato" panose="020F0502020204030203" pitchFamily="34" charset="0"/>
                <a:cs typeface="Lato" panose="020F0502020204030203" pitchFamily="34" charset="0"/>
              </a:rPr>
              <a:t>Lorem 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elementum</a:t>
            </a:r>
            <a:r>
              <a:rPr lang="en-GB" sz="1200">
                <a:latin typeface="+mn-lt"/>
                <a:ea typeface="Lato" panose="020F0502020204030203" pitchFamily="34" charset="0"/>
                <a:cs typeface="Lato" panose="020F0502020204030203" pitchFamily="34" charset="0"/>
              </a:rPr>
              <a:t> non </a:t>
            </a:r>
            <a:r>
              <a:rPr lang="en-GB" sz="1200" err="1">
                <a:latin typeface="+mn-lt"/>
                <a:ea typeface="Lato" panose="020F0502020204030203" pitchFamily="34" charset="0"/>
                <a:cs typeface="Lato" panose="020F0502020204030203" pitchFamily="34" charset="0"/>
              </a:rPr>
              <a:t>suscipit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eu</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sagittis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leo</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Mauris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posuere</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justo</a:t>
            </a:r>
            <a:r>
              <a:rPr lang="en-GB" sz="1200">
                <a:latin typeface="+mn-lt"/>
                <a:ea typeface="Lato" panose="020F0502020204030203" pitchFamily="34" charset="0"/>
                <a:cs typeface="Lato" panose="020F0502020204030203" pitchFamily="34" charset="0"/>
              </a:rPr>
              <a:t>, in lacinia diam.</a:t>
            </a:r>
          </a:p>
        </p:txBody>
      </p:sp>
      <p:sp>
        <p:nvSpPr>
          <p:cNvPr id="12" name="Text Placeholder 21">
            <a:extLst>
              <a:ext uri="{FF2B5EF4-FFF2-40B4-BE49-F238E27FC236}">
                <a16:creationId xmlns:a16="http://schemas.microsoft.com/office/drawing/2014/main" id="{63AAEEEF-2E56-4470-BA08-FC250AAB0404}"/>
              </a:ext>
            </a:extLst>
          </p:cNvPr>
          <p:cNvSpPr>
            <a:spLocks noGrp="1"/>
          </p:cNvSpPr>
          <p:nvPr>
            <p:ph type="body" sz="quarter" idx="12" hasCustomPrompt="1"/>
          </p:nvPr>
        </p:nvSpPr>
        <p:spPr>
          <a:xfrm>
            <a:off x="838200" y="4006687"/>
            <a:ext cx="4121680" cy="1151225"/>
          </a:xfrm>
        </p:spPr>
        <p:txBody>
          <a:bodyPr>
            <a:normAutofit/>
          </a:bodyPr>
          <a:lstStyle>
            <a:lvl1pPr marL="0" indent="0" algn="l">
              <a:lnSpc>
                <a:spcPct val="100000"/>
              </a:lnSpc>
              <a:spcBef>
                <a:spcPts val="0"/>
              </a:spcBef>
              <a:buNone/>
              <a:defRPr sz="1200">
                <a:solidFill>
                  <a:schemeClr val="tx2"/>
                </a:solidFill>
              </a:defRPr>
            </a:lvl1pPr>
            <a:lvl2pPr marL="457200" indent="0" algn="just">
              <a:lnSpc>
                <a:spcPct val="150000"/>
              </a:lnSpc>
              <a:buNone/>
              <a:defRPr sz="1100">
                <a:solidFill>
                  <a:schemeClr val="tx2"/>
                </a:solidFill>
              </a:defRPr>
            </a:lvl2pPr>
            <a:lvl3pPr marL="914400" indent="0" algn="just">
              <a:lnSpc>
                <a:spcPct val="150000"/>
              </a:lnSpc>
              <a:buNone/>
              <a:defRPr sz="1050">
                <a:solidFill>
                  <a:schemeClr val="tx2"/>
                </a:solidFill>
              </a:defRPr>
            </a:lvl3pPr>
            <a:lvl4pPr marL="1371600" indent="0" algn="just">
              <a:lnSpc>
                <a:spcPct val="150000"/>
              </a:lnSpc>
              <a:buNone/>
              <a:defRPr sz="1000">
                <a:solidFill>
                  <a:schemeClr val="tx2"/>
                </a:solidFill>
              </a:defRPr>
            </a:lvl4pPr>
            <a:lvl5pPr marL="1828800" indent="0" algn="just">
              <a:lnSpc>
                <a:spcPct val="150000"/>
              </a:lnSpc>
              <a:buNone/>
              <a:defRPr sz="1000">
                <a:solidFill>
                  <a:schemeClr val="tx2"/>
                </a:solidFill>
              </a:defRPr>
            </a:lvl5pPr>
          </a:lstStyle>
          <a:p>
            <a:pPr algn="just">
              <a:lnSpc>
                <a:spcPct val="150000"/>
              </a:lnSpc>
            </a:pPr>
            <a:r>
              <a:rPr lang="en-GB" sz="1200">
                <a:latin typeface="+mn-lt"/>
                <a:ea typeface="Lato" panose="020F0502020204030203" pitchFamily="34" charset="0"/>
                <a:cs typeface="Lato" panose="020F0502020204030203" pitchFamily="34" charset="0"/>
              </a:rPr>
              <a:t>Lorem 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elementum</a:t>
            </a:r>
            <a:r>
              <a:rPr lang="en-GB" sz="1200">
                <a:latin typeface="+mn-lt"/>
                <a:ea typeface="Lato" panose="020F0502020204030203" pitchFamily="34" charset="0"/>
                <a:cs typeface="Lato" panose="020F0502020204030203" pitchFamily="34" charset="0"/>
              </a:rPr>
              <a:t> non </a:t>
            </a:r>
            <a:r>
              <a:rPr lang="en-GB" sz="1200" err="1">
                <a:latin typeface="+mn-lt"/>
                <a:ea typeface="Lato" panose="020F0502020204030203" pitchFamily="34" charset="0"/>
                <a:cs typeface="Lato" panose="020F0502020204030203" pitchFamily="34" charset="0"/>
              </a:rPr>
              <a:t>suscipit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eu</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sagittis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leo</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Mauris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posuere</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justo</a:t>
            </a:r>
            <a:r>
              <a:rPr lang="en-GB" sz="1200">
                <a:latin typeface="+mn-lt"/>
                <a:ea typeface="Lato" panose="020F0502020204030203" pitchFamily="34" charset="0"/>
                <a:cs typeface="Lato" panose="020F0502020204030203" pitchFamily="34" charset="0"/>
              </a:rPr>
              <a:t>, in lacinia diam.</a:t>
            </a:r>
          </a:p>
        </p:txBody>
      </p:sp>
      <p:sp>
        <p:nvSpPr>
          <p:cNvPr id="13" name="Text Placeholder 20">
            <a:extLst>
              <a:ext uri="{FF2B5EF4-FFF2-40B4-BE49-F238E27FC236}">
                <a16:creationId xmlns:a16="http://schemas.microsoft.com/office/drawing/2014/main" id="{94F3F021-0F95-40EB-9032-A3D89F6F179D}"/>
              </a:ext>
            </a:extLst>
          </p:cNvPr>
          <p:cNvSpPr>
            <a:spLocks noGrp="1"/>
          </p:cNvSpPr>
          <p:nvPr>
            <p:ph type="body" sz="quarter" idx="16" hasCustomPrompt="1"/>
          </p:nvPr>
        </p:nvSpPr>
        <p:spPr>
          <a:xfrm>
            <a:off x="928687" y="5379111"/>
            <a:ext cx="911225" cy="256130"/>
          </a:xfrm>
        </p:spPr>
        <p:txBody>
          <a:bodyPr anchor="ctr">
            <a:noAutofit/>
          </a:bodyPr>
          <a:lstStyle>
            <a:lvl1pPr marL="0" indent="0" algn="ctr">
              <a:lnSpc>
                <a:spcPct val="100000"/>
              </a:lnSpc>
              <a:buFont typeface="Arial" panose="020B0604020202020204" pitchFamily="34" charset="0"/>
              <a:buNone/>
              <a:defRPr sz="1100" b="1">
                <a:solidFill>
                  <a:schemeClr val="bg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More</a:t>
            </a:r>
            <a:endParaRPr lang="en-US"/>
          </a:p>
        </p:txBody>
      </p:sp>
      <p:sp>
        <p:nvSpPr>
          <p:cNvPr id="15" name="Chart Placeholder 14">
            <a:extLst>
              <a:ext uri="{FF2B5EF4-FFF2-40B4-BE49-F238E27FC236}">
                <a16:creationId xmlns:a16="http://schemas.microsoft.com/office/drawing/2014/main" id="{CA82D586-9F41-4D61-B34F-929FFD84ACE3}"/>
              </a:ext>
            </a:extLst>
          </p:cNvPr>
          <p:cNvSpPr>
            <a:spLocks noGrp="1"/>
          </p:cNvSpPr>
          <p:nvPr>
            <p:ph type="chart" sz="quarter" idx="17"/>
          </p:nvPr>
        </p:nvSpPr>
        <p:spPr>
          <a:xfrm>
            <a:off x="6429737" y="995988"/>
            <a:ext cx="4924063" cy="5113867"/>
          </a:xfrm>
        </p:spPr>
        <p:txBody>
          <a:bodyPr/>
          <a:lstStyle/>
          <a:p>
            <a:endParaRPr lang="en-US"/>
          </a:p>
        </p:txBody>
      </p:sp>
    </p:spTree>
    <p:extLst>
      <p:ext uri="{BB962C8B-B14F-4D97-AF65-F5344CB8AC3E}">
        <p14:creationId xmlns:p14="http://schemas.microsoft.com/office/powerpoint/2010/main" val="10608154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chapter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225314C-BD1A-429F-912E-1CB9935CB18C}"/>
              </a:ext>
            </a:extLst>
          </p:cNvPr>
          <p:cNvSpPr>
            <a:spLocks noGrp="1"/>
          </p:cNvSpPr>
          <p:nvPr>
            <p:ph type="pic" sz="quarter" idx="10"/>
          </p:nvPr>
        </p:nvSpPr>
        <p:spPr>
          <a:xfrm>
            <a:off x="0" y="0"/>
            <a:ext cx="12192000" cy="6858000"/>
          </a:xfrm>
          <a:solidFill>
            <a:schemeClr val="bg2"/>
          </a:solidFill>
        </p:spPr>
        <p:txBody>
          <a:bodyPr/>
          <a:lstStyle/>
          <a:p>
            <a:endParaRPr lang="en-US"/>
          </a:p>
        </p:txBody>
      </p:sp>
      <p:sp>
        <p:nvSpPr>
          <p:cNvPr id="2" name="Title 1">
            <a:extLst>
              <a:ext uri="{FF2B5EF4-FFF2-40B4-BE49-F238E27FC236}">
                <a16:creationId xmlns:a16="http://schemas.microsoft.com/office/drawing/2014/main" id="{EF8FD7E1-00D8-46AF-83DA-E1758E43A40E}"/>
              </a:ext>
            </a:extLst>
          </p:cNvPr>
          <p:cNvSpPr>
            <a:spLocks noGrp="1"/>
          </p:cNvSpPr>
          <p:nvPr>
            <p:ph type="title"/>
          </p:nvPr>
        </p:nvSpPr>
        <p:spPr>
          <a:xfrm>
            <a:off x="1207446" y="1020743"/>
            <a:ext cx="4460946" cy="2107306"/>
          </a:xfrm>
        </p:spPr>
        <p:txBody>
          <a:bodyPr/>
          <a:lstStyle/>
          <a:p>
            <a:r>
              <a:rPr lang="en-US"/>
              <a:t>Click to edit Master title style</a:t>
            </a:r>
          </a:p>
        </p:txBody>
      </p:sp>
      <p:sp>
        <p:nvSpPr>
          <p:cNvPr id="4" name="Rectangle 3">
            <a:extLst>
              <a:ext uri="{FF2B5EF4-FFF2-40B4-BE49-F238E27FC236}">
                <a16:creationId xmlns:a16="http://schemas.microsoft.com/office/drawing/2014/main" id="{516B4BB1-88C8-46D4-89CE-577BFAA875BF}"/>
              </a:ext>
            </a:extLst>
          </p:cNvPr>
          <p:cNvSpPr/>
          <p:nvPr userDrawn="1"/>
        </p:nvSpPr>
        <p:spPr>
          <a:xfrm>
            <a:off x="1313708" y="3241321"/>
            <a:ext cx="543667" cy="7013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Tree>
    <p:extLst>
      <p:ext uri="{BB962C8B-B14F-4D97-AF65-F5344CB8AC3E}">
        <p14:creationId xmlns:p14="http://schemas.microsoft.com/office/powerpoint/2010/main" val="19983776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points slid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016E2410-444D-450B-9280-E0490AD1C602}"/>
              </a:ext>
            </a:extLst>
          </p:cNvPr>
          <p:cNvSpPr/>
          <p:nvPr userDrawn="1"/>
        </p:nvSpPr>
        <p:spPr>
          <a:xfrm rot="11839071">
            <a:off x="4093168" y="2044224"/>
            <a:ext cx="3938790" cy="3938790"/>
          </a:xfrm>
          <a:custGeom>
            <a:avLst/>
            <a:gdLst>
              <a:gd name="connsiteX0" fmla="*/ 1973956 w 3938790"/>
              <a:gd name="connsiteY0" fmla="*/ 3947912 h 3938790"/>
              <a:gd name="connsiteX1" fmla="*/ 3947912 w 3938790"/>
              <a:gd name="connsiteY1" fmla="*/ 1973956 h 3938790"/>
              <a:gd name="connsiteX2" fmla="*/ 1973956 w 3938790"/>
              <a:gd name="connsiteY2" fmla="*/ 0 h 3938790"/>
              <a:gd name="connsiteX3" fmla="*/ 0 w 3938790"/>
              <a:gd name="connsiteY3" fmla="*/ 1973956 h 3938790"/>
              <a:gd name="connsiteX4" fmla="*/ 1973956 w 3938790"/>
              <a:gd name="connsiteY4" fmla="*/ 3947912 h 3938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8790" h="3938790">
                <a:moveTo>
                  <a:pt x="1973956" y="3947912"/>
                </a:moveTo>
                <a:cubicBezTo>
                  <a:pt x="3064172" y="3947912"/>
                  <a:pt x="3947912" y="3064172"/>
                  <a:pt x="3947912" y="1973956"/>
                </a:cubicBezTo>
                <a:cubicBezTo>
                  <a:pt x="3947912" y="883740"/>
                  <a:pt x="3064172" y="0"/>
                  <a:pt x="1973956" y="0"/>
                </a:cubicBezTo>
                <a:cubicBezTo>
                  <a:pt x="883740" y="0"/>
                  <a:pt x="0" y="883740"/>
                  <a:pt x="0" y="1973956"/>
                </a:cubicBezTo>
                <a:cubicBezTo>
                  <a:pt x="0" y="3064172"/>
                  <a:pt x="883740" y="3947912"/>
                  <a:pt x="1973956" y="3947912"/>
                </a:cubicBezTo>
              </a:path>
            </a:pathLst>
          </a:custGeom>
          <a:solidFill>
            <a:schemeClr val="accent2"/>
          </a:solidFill>
          <a:ln w="20703"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1119479-897A-44EA-AB6A-1DA8830F05D2}"/>
              </a:ext>
            </a:extLst>
          </p:cNvPr>
          <p:cNvSpPr/>
          <p:nvPr/>
        </p:nvSpPr>
        <p:spPr>
          <a:xfrm rot="2012683">
            <a:off x="993368" y="2388475"/>
            <a:ext cx="3454418" cy="3454418"/>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bg2"/>
          </a:solidFill>
          <a:ln w="1818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6191F1D4-DBFC-4F81-9B32-55F3E48574C8}"/>
              </a:ext>
            </a:extLst>
          </p:cNvPr>
          <p:cNvSpPr/>
          <p:nvPr/>
        </p:nvSpPr>
        <p:spPr>
          <a:xfrm rot="12412799">
            <a:off x="7869772" y="2428375"/>
            <a:ext cx="3462417" cy="3462417"/>
          </a:xfrm>
          <a:custGeom>
            <a:avLst/>
            <a:gdLst>
              <a:gd name="connsiteX0" fmla="*/ 1731209 w 3462417"/>
              <a:gd name="connsiteY0" fmla="*/ 3462418 h 3462417"/>
              <a:gd name="connsiteX1" fmla="*/ 3462418 w 3462417"/>
              <a:gd name="connsiteY1" fmla="*/ 1731209 h 3462417"/>
              <a:gd name="connsiteX2" fmla="*/ 1731209 w 3462417"/>
              <a:gd name="connsiteY2" fmla="*/ 0 h 3462417"/>
              <a:gd name="connsiteX3" fmla="*/ 0 w 3462417"/>
              <a:gd name="connsiteY3" fmla="*/ 1731209 h 3462417"/>
              <a:gd name="connsiteX4" fmla="*/ 1731209 w 3462417"/>
              <a:gd name="connsiteY4" fmla="*/ 3462418 h 3462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2417" h="3462417">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rgbClr val="0F253E"/>
          </a:solidFill>
          <a:ln w="18180" cap="flat">
            <a:noFill/>
            <a:prstDash val="solid"/>
            <a:miter/>
          </a:ln>
        </p:spPr>
        <p:txBody>
          <a:bodyPr rtlCol="0" anchor="ctr"/>
          <a:lstStyle/>
          <a:p>
            <a:endParaRPr lang="en-US"/>
          </a:p>
        </p:txBody>
      </p:sp>
      <p:sp>
        <p:nvSpPr>
          <p:cNvPr id="25" name="Text Placeholder 20">
            <a:extLst>
              <a:ext uri="{FF2B5EF4-FFF2-40B4-BE49-F238E27FC236}">
                <a16:creationId xmlns:a16="http://schemas.microsoft.com/office/drawing/2014/main" id="{5F7B3F15-034E-43D0-8207-C6B3DD12DD3F}"/>
              </a:ext>
            </a:extLst>
          </p:cNvPr>
          <p:cNvSpPr>
            <a:spLocks noGrp="1"/>
          </p:cNvSpPr>
          <p:nvPr>
            <p:ph type="body" sz="quarter" idx="16" hasCustomPrompt="1"/>
          </p:nvPr>
        </p:nvSpPr>
        <p:spPr>
          <a:xfrm>
            <a:off x="5611642" y="3663118"/>
            <a:ext cx="911225" cy="256130"/>
          </a:xfrm>
        </p:spPr>
        <p:txBody>
          <a:bodyPr anchor="ctr">
            <a:noAutofit/>
          </a:bodyPr>
          <a:lstStyle>
            <a:lvl1pPr marL="0" indent="0" algn="ctr">
              <a:lnSpc>
                <a:spcPct val="100000"/>
              </a:lnSpc>
              <a:buFont typeface="Arial" panose="020B0604020202020204" pitchFamily="34" charset="0"/>
              <a:buNone/>
              <a:defRPr sz="1400" b="1">
                <a:solidFill>
                  <a:schemeClr val="bg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More</a:t>
            </a:r>
            <a:endParaRPr lang="en-US"/>
          </a:p>
        </p:txBody>
      </p:sp>
      <p:sp>
        <p:nvSpPr>
          <p:cNvPr id="29" name="Text Placeholder 21">
            <a:extLst>
              <a:ext uri="{FF2B5EF4-FFF2-40B4-BE49-F238E27FC236}">
                <a16:creationId xmlns:a16="http://schemas.microsoft.com/office/drawing/2014/main" id="{2FCF1189-D495-4D2F-B9BF-706CA89D2AD0}"/>
              </a:ext>
            </a:extLst>
          </p:cNvPr>
          <p:cNvSpPr>
            <a:spLocks noGrp="1"/>
          </p:cNvSpPr>
          <p:nvPr>
            <p:ph type="body" sz="quarter" idx="21" hasCustomPrompt="1"/>
          </p:nvPr>
        </p:nvSpPr>
        <p:spPr>
          <a:xfrm>
            <a:off x="4535475" y="3911165"/>
            <a:ext cx="3111626" cy="1259271"/>
          </a:xfrm>
        </p:spPr>
        <p:txBody>
          <a:bodyPr>
            <a:noAutofit/>
          </a:bodyPr>
          <a:lstStyle>
            <a:lvl1pPr marL="0" indent="0" algn="ctr">
              <a:lnSpc>
                <a:spcPct val="150000"/>
              </a:lnSpc>
              <a:buNone/>
              <a:defRPr sz="1200">
                <a:solidFill>
                  <a:schemeClr val="bg1"/>
                </a:solidFill>
                <a:latin typeface="+mn-lt"/>
                <a:cs typeface="Poppins Light" panose="00000400000000000000" pitchFamily="50" charset="0"/>
              </a:defRPr>
            </a:lvl1pPr>
          </a:lstStyle>
          <a:p>
            <a:pPr lvl="0"/>
            <a:r>
              <a:rPr lang="en-US"/>
              <a:t>Your text here</a:t>
            </a:r>
          </a:p>
        </p:txBody>
      </p:sp>
      <p:sp>
        <p:nvSpPr>
          <p:cNvPr id="30" name="Text Placeholder 20">
            <a:extLst>
              <a:ext uri="{FF2B5EF4-FFF2-40B4-BE49-F238E27FC236}">
                <a16:creationId xmlns:a16="http://schemas.microsoft.com/office/drawing/2014/main" id="{CBAB52E9-75A9-4793-B6A5-6EC09C2353BD}"/>
              </a:ext>
            </a:extLst>
          </p:cNvPr>
          <p:cNvSpPr>
            <a:spLocks noGrp="1"/>
          </p:cNvSpPr>
          <p:nvPr>
            <p:ph type="body" sz="quarter" idx="22" hasCustomPrompt="1"/>
          </p:nvPr>
        </p:nvSpPr>
        <p:spPr>
          <a:xfrm>
            <a:off x="2222765" y="3768316"/>
            <a:ext cx="911225" cy="256130"/>
          </a:xfrm>
        </p:spPr>
        <p:txBody>
          <a:bodyPr anchor="ctr">
            <a:noAutofit/>
          </a:bodyPr>
          <a:lstStyle>
            <a:lvl1pPr marL="0" indent="0" algn="ctr">
              <a:lnSpc>
                <a:spcPct val="100000"/>
              </a:lnSpc>
              <a:buFont typeface="Arial" panose="020B0604020202020204" pitchFamily="34" charset="0"/>
              <a:buNone/>
              <a:defRPr sz="1400" b="1">
                <a:solidFill>
                  <a:schemeClr val="tx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More</a:t>
            </a:r>
            <a:endParaRPr lang="en-US"/>
          </a:p>
        </p:txBody>
      </p:sp>
      <p:sp>
        <p:nvSpPr>
          <p:cNvPr id="32" name="Text Placeholder 21">
            <a:extLst>
              <a:ext uri="{FF2B5EF4-FFF2-40B4-BE49-F238E27FC236}">
                <a16:creationId xmlns:a16="http://schemas.microsoft.com/office/drawing/2014/main" id="{6BCDBB03-EAA4-45EA-8CD3-60E37C11288B}"/>
              </a:ext>
            </a:extLst>
          </p:cNvPr>
          <p:cNvSpPr>
            <a:spLocks noGrp="1"/>
          </p:cNvSpPr>
          <p:nvPr>
            <p:ph type="body" sz="quarter" idx="23" hasCustomPrompt="1"/>
          </p:nvPr>
        </p:nvSpPr>
        <p:spPr>
          <a:xfrm>
            <a:off x="1146598" y="4069513"/>
            <a:ext cx="3111626" cy="1259271"/>
          </a:xfrm>
        </p:spPr>
        <p:txBody>
          <a:bodyPr>
            <a:noAutofit/>
          </a:bodyPr>
          <a:lstStyle>
            <a:lvl1pPr marL="0" indent="0" algn="ctr">
              <a:lnSpc>
                <a:spcPct val="150000"/>
              </a:lnSpc>
              <a:buNone/>
              <a:defRPr sz="1200">
                <a:solidFill>
                  <a:schemeClr val="tx1"/>
                </a:solidFill>
                <a:latin typeface="+mn-lt"/>
                <a:cs typeface="Poppins Light" panose="00000400000000000000" pitchFamily="50" charset="0"/>
              </a:defRPr>
            </a:lvl1pPr>
          </a:lstStyle>
          <a:p>
            <a:pPr lvl="0"/>
            <a:r>
              <a:rPr lang="en-US"/>
              <a:t>Your text here</a:t>
            </a:r>
          </a:p>
        </p:txBody>
      </p:sp>
      <p:sp>
        <p:nvSpPr>
          <p:cNvPr id="33" name="Text Placeholder 20">
            <a:extLst>
              <a:ext uri="{FF2B5EF4-FFF2-40B4-BE49-F238E27FC236}">
                <a16:creationId xmlns:a16="http://schemas.microsoft.com/office/drawing/2014/main" id="{40B372EA-63DF-406F-B143-AC7C0D67D5C3}"/>
              </a:ext>
            </a:extLst>
          </p:cNvPr>
          <p:cNvSpPr>
            <a:spLocks noGrp="1"/>
          </p:cNvSpPr>
          <p:nvPr>
            <p:ph type="body" sz="quarter" idx="24" hasCustomPrompt="1"/>
          </p:nvPr>
        </p:nvSpPr>
        <p:spPr>
          <a:xfrm>
            <a:off x="9109253" y="3727203"/>
            <a:ext cx="911225" cy="256130"/>
          </a:xfrm>
        </p:spPr>
        <p:txBody>
          <a:bodyPr anchor="ctr">
            <a:noAutofit/>
          </a:bodyPr>
          <a:lstStyle>
            <a:lvl1pPr marL="0" indent="0" algn="ctr">
              <a:lnSpc>
                <a:spcPct val="100000"/>
              </a:lnSpc>
              <a:buFont typeface="Arial" panose="020B0604020202020204" pitchFamily="34" charset="0"/>
              <a:buNone/>
              <a:defRPr sz="1400" b="1">
                <a:solidFill>
                  <a:schemeClr val="bg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More</a:t>
            </a:r>
            <a:endParaRPr lang="en-US"/>
          </a:p>
        </p:txBody>
      </p:sp>
      <p:sp>
        <p:nvSpPr>
          <p:cNvPr id="34" name="Text Placeholder 21">
            <a:extLst>
              <a:ext uri="{FF2B5EF4-FFF2-40B4-BE49-F238E27FC236}">
                <a16:creationId xmlns:a16="http://schemas.microsoft.com/office/drawing/2014/main" id="{C5900416-C475-4279-8A2C-5F5E74A7362C}"/>
              </a:ext>
            </a:extLst>
          </p:cNvPr>
          <p:cNvSpPr>
            <a:spLocks noGrp="1"/>
          </p:cNvSpPr>
          <p:nvPr>
            <p:ph type="body" sz="quarter" idx="25" hasCustomPrompt="1"/>
          </p:nvPr>
        </p:nvSpPr>
        <p:spPr>
          <a:xfrm>
            <a:off x="8033086" y="4028400"/>
            <a:ext cx="3111626" cy="1259271"/>
          </a:xfrm>
        </p:spPr>
        <p:txBody>
          <a:bodyPr>
            <a:noAutofit/>
          </a:bodyPr>
          <a:lstStyle>
            <a:lvl1pPr marL="0" indent="0" algn="ctr">
              <a:lnSpc>
                <a:spcPct val="150000"/>
              </a:lnSpc>
              <a:buNone/>
              <a:defRPr sz="1200">
                <a:solidFill>
                  <a:schemeClr val="bg1"/>
                </a:solidFill>
                <a:latin typeface="+mn-lt"/>
                <a:cs typeface="Poppins Light" panose="00000400000000000000" pitchFamily="50" charset="0"/>
              </a:defRPr>
            </a:lvl1pPr>
          </a:lstStyle>
          <a:p>
            <a:pPr lvl="0"/>
            <a:r>
              <a:rPr lang="en-US"/>
              <a:t>Your text here</a:t>
            </a:r>
          </a:p>
        </p:txBody>
      </p:sp>
      <p:sp>
        <p:nvSpPr>
          <p:cNvPr id="16" name="Rectangle 15">
            <a:extLst>
              <a:ext uri="{FF2B5EF4-FFF2-40B4-BE49-F238E27FC236}">
                <a16:creationId xmlns:a16="http://schemas.microsoft.com/office/drawing/2014/main" id="{557AC3B0-7DDD-496B-BD63-28B17E97FF93}"/>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7" name="Title 1">
            <a:extLst>
              <a:ext uri="{FF2B5EF4-FFF2-40B4-BE49-F238E27FC236}">
                <a16:creationId xmlns:a16="http://schemas.microsoft.com/office/drawing/2014/main" id="{1C47D507-5116-406F-8C72-62E76B19E191}"/>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2488811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fade">
                                      <p:cBhvr>
                                        <p:cTn id="7" dur="500"/>
                                        <p:tgtEl>
                                          <p:spTgt spid="3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xEl>
                                              <p:pRg st="0" end="0"/>
                                            </p:txEl>
                                          </p:spTgt>
                                        </p:tgtEl>
                                        <p:attrNameLst>
                                          <p:attrName>style.visibility</p:attrName>
                                        </p:attrNameLst>
                                      </p:cBhvr>
                                      <p:to>
                                        <p:strVal val="visible"/>
                                      </p:to>
                                    </p:set>
                                    <p:animEffect transition="in" filter="fade">
                                      <p:cBhvr>
                                        <p:cTn id="10" dur="500"/>
                                        <p:tgtEl>
                                          <p:spTgt spid="32">
                                            <p:txEl>
                                              <p:pRg st="0" end="0"/>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9">
                                            <p:txEl>
                                              <p:pRg st="0" end="0"/>
                                            </p:txEl>
                                          </p:spTgt>
                                        </p:tgtEl>
                                        <p:attrNameLst>
                                          <p:attrName>style.visibility</p:attrName>
                                        </p:attrNameLst>
                                      </p:cBhvr>
                                      <p:to>
                                        <p:strVal val="visible"/>
                                      </p:to>
                                    </p:set>
                                    <p:animEffect transition="in" filter="fade">
                                      <p:cBhvr>
                                        <p:cTn id="14" dur="500"/>
                                        <p:tgtEl>
                                          <p:spTgt spid="29">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Effect transition="in" filter="fade">
                                      <p:cBhvr>
                                        <p:cTn id="17" dur="500"/>
                                        <p:tgtEl>
                                          <p:spTgt spid="25">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33">
                                            <p:txEl>
                                              <p:pRg st="0" end="0"/>
                                            </p:txEl>
                                          </p:spTgt>
                                        </p:tgtEl>
                                        <p:attrNameLst>
                                          <p:attrName>style.visibility</p:attrName>
                                        </p:attrNameLst>
                                      </p:cBhvr>
                                      <p:to>
                                        <p:strVal val="visible"/>
                                      </p:to>
                                    </p:set>
                                    <p:animEffect transition="in" filter="fade">
                                      <p:cBhvr>
                                        <p:cTn id="24" dur="500"/>
                                        <p:tgtEl>
                                          <p:spTgt spid="33">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4">
                                            <p:txEl>
                                              <p:pRg st="0" end="0"/>
                                            </p:txEl>
                                          </p:spTgt>
                                        </p:tgtEl>
                                        <p:attrNameLst>
                                          <p:attrName>style.visibility</p:attrName>
                                        </p:attrNameLst>
                                      </p:cBhvr>
                                      <p:to>
                                        <p:strVal val="visible"/>
                                      </p:to>
                                    </p:set>
                                    <p:animEffect transition="in" filter="fade">
                                      <p:cBhvr>
                                        <p:cTn id="2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9" grpId="0" build="p">
        <p:tmplLst>
          <p:tmpl lvl="1">
            <p:tnLst>
              <p:par>
                <p:cTn presetID="10" presetClass="entr" presetSubtype="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2" grpId="0" build="p">
        <p:tmplLst>
          <p:tmpl lvl="1">
            <p:tnLst>
              <p:par>
                <p:cTn presetID="10"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empty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EBEC594-F7CD-4854-8EB7-BD5DDECE991B}"/>
              </a:ext>
            </a:extLst>
          </p:cNvPr>
          <p:cNvSpPr/>
          <p:nvPr userDrawn="1"/>
        </p:nvSpPr>
        <p:spPr>
          <a:xfrm>
            <a:off x="11071514" y="161059"/>
            <a:ext cx="955963" cy="6909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F9105CC-7461-43AF-A15F-1BC31861AFB7}"/>
              </a:ext>
            </a:extLst>
          </p:cNvPr>
          <p:cNvSpPr/>
          <p:nvPr userDrawn="1"/>
        </p:nvSpPr>
        <p:spPr>
          <a:xfrm>
            <a:off x="10302587" y="6054436"/>
            <a:ext cx="1612322" cy="6909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8813229"/>
      </p:ext>
    </p:extLst>
  </p:cSld>
  <p:clrMapOvr>
    <a:masterClrMapping/>
  </p:clrMapOvr>
  <p:transition spd="slow">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squeme slide">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33F2D4C-3C71-410B-A096-86E3C223F186}"/>
              </a:ext>
            </a:extLst>
          </p:cNvPr>
          <p:cNvGrpSpPr/>
          <p:nvPr userDrawn="1"/>
        </p:nvGrpSpPr>
        <p:grpSpPr>
          <a:xfrm>
            <a:off x="1225006" y="2145440"/>
            <a:ext cx="9741987" cy="3952117"/>
            <a:chOff x="1147824" y="1762263"/>
            <a:chExt cx="9741987" cy="3952117"/>
          </a:xfrm>
        </p:grpSpPr>
        <p:grpSp>
          <p:nvGrpSpPr>
            <p:cNvPr id="6" name="Группа 5">
              <a:extLst>
                <a:ext uri="{FF2B5EF4-FFF2-40B4-BE49-F238E27FC236}">
                  <a16:creationId xmlns:a16="http://schemas.microsoft.com/office/drawing/2014/main" id="{76BB184D-D5AA-44C1-B64F-09FBD89C1217}"/>
                </a:ext>
              </a:extLst>
            </p:cNvPr>
            <p:cNvGrpSpPr>
              <a:grpSpLocks/>
            </p:cNvGrpSpPr>
            <p:nvPr/>
          </p:nvGrpSpPr>
          <p:grpSpPr bwMode="auto">
            <a:xfrm>
              <a:off x="3820442" y="2355850"/>
              <a:ext cx="4352489" cy="2771673"/>
              <a:chOff x="7416105" y="3479994"/>
              <a:chExt cx="9551769" cy="6081780"/>
            </a:xfrm>
          </p:grpSpPr>
          <p:sp>
            <p:nvSpPr>
              <p:cNvPr id="41" name="Линия">
                <a:extLst>
                  <a:ext uri="{FF2B5EF4-FFF2-40B4-BE49-F238E27FC236}">
                    <a16:creationId xmlns:a16="http://schemas.microsoft.com/office/drawing/2014/main" id="{41E58FD3-AD25-4809-8A04-D422120A2325}"/>
                  </a:ext>
                </a:extLst>
              </p:cNvPr>
              <p:cNvSpPr>
                <a:spLocks noChangeShapeType="1"/>
              </p:cNvSpPr>
              <p:nvPr/>
            </p:nvSpPr>
            <p:spPr bwMode="auto">
              <a:xfrm>
                <a:off x="7421661" y="6529347"/>
                <a:ext cx="1665116" cy="1"/>
              </a:xfrm>
              <a:prstGeom prst="line">
                <a:avLst/>
              </a:prstGeom>
              <a:noFill/>
              <a:ln w="12700">
                <a:solidFill>
                  <a:schemeClr val="tx2"/>
                </a:solidFill>
                <a:miter lim="800000"/>
                <a:headEnd/>
                <a:tailEnd/>
              </a:ln>
              <a:extLst>
                <a:ext uri="{909E8E84-426E-40DD-AFC4-6F175D3DCCD1}">
                  <a14:hiddenFill xmlns:a14="http://schemas.microsoft.com/office/drawing/2010/main">
                    <a:noFill/>
                  </a14:hiddenFill>
                </a:ext>
              </a:extLst>
            </p:spPr>
            <p:txBody>
              <a:bodyPr lIns="38100" tIns="38100" rIns="38100" bIns="38100" anchor="ctr"/>
              <a:lstStyle/>
              <a:p>
                <a:endParaRPr lang="en-US"/>
              </a:p>
            </p:txBody>
          </p:sp>
          <p:sp>
            <p:nvSpPr>
              <p:cNvPr id="42" name="Линия">
                <a:extLst>
                  <a:ext uri="{FF2B5EF4-FFF2-40B4-BE49-F238E27FC236}">
                    <a16:creationId xmlns:a16="http://schemas.microsoft.com/office/drawing/2014/main" id="{C86FB866-D750-4207-AEA3-81766C741337}"/>
                  </a:ext>
                </a:extLst>
              </p:cNvPr>
              <p:cNvSpPr>
                <a:spLocks/>
              </p:cNvSpPr>
              <p:nvPr/>
            </p:nvSpPr>
            <p:spPr bwMode="auto">
              <a:xfrm>
                <a:off x="7416105" y="3479994"/>
                <a:ext cx="2379068" cy="1177754"/>
              </a:xfrm>
              <a:custGeom>
                <a:avLst/>
                <a:gdLst>
                  <a:gd name="T0" fmla="*/ 1189534 w 21600"/>
                  <a:gd name="T1" fmla="*/ 588877 h 21588"/>
                  <a:gd name="T2" fmla="*/ 1189534 w 21600"/>
                  <a:gd name="T3" fmla="*/ 588877 h 21588"/>
                  <a:gd name="T4" fmla="*/ 1189534 w 21600"/>
                  <a:gd name="T5" fmla="*/ 588877 h 21588"/>
                  <a:gd name="T6" fmla="*/ 1189534 w 21600"/>
                  <a:gd name="T7" fmla="*/ 588877 h 2158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88" extrusionOk="0">
                    <a:moveTo>
                      <a:pt x="0" y="0"/>
                    </a:moveTo>
                    <a:lnTo>
                      <a:pt x="5311" y="0"/>
                    </a:lnTo>
                    <a:cubicBezTo>
                      <a:pt x="6090" y="-12"/>
                      <a:pt x="6866" y="207"/>
                      <a:pt x="7614" y="651"/>
                    </a:cubicBezTo>
                    <a:cubicBezTo>
                      <a:pt x="8479" y="1165"/>
                      <a:pt x="9296" y="1973"/>
                      <a:pt x="10027" y="3040"/>
                    </a:cubicBezTo>
                    <a:lnTo>
                      <a:pt x="21600" y="21588"/>
                    </a:lnTo>
                  </a:path>
                </a:pathLst>
              </a:custGeom>
              <a:noFill/>
              <a:ln w="1270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43" name="Линия">
                <a:extLst>
                  <a:ext uri="{FF2B5EF4-FFF2-40B4-BE49-F238E27FC236}">
                    <a16:creationId xmlns:a16="http://schemas.microsoft.com/office/drawing/2014/main" id="{96CF1342-3EBC-45CE-B23F-8838BD0BF39A}"/>
                  </a:ext>
                </a:extLst>
              </p:cNvPr>
              <p:cNvSpPr>
                <a:spLocks/>
              </p:cNvSpPr>
              <p:nvPr/>
            </p:nvSpPr>
            <p:spPr bwMode="auto">
              <a:xfrm>
                <a:off x="14588827" y="3479994"/>
                <a:ext cx="2379047" cy="1177753"/>
              </a:xfrm>
              <a:custGeom>
                <a:avLst/>
                <a:gdLst>
                  <a:gd name="T0" fmla="*/ 1189524 w 21600"/>
                  <a:gd name="T1" fmla="*/ 588877 h 21588"/>
                  <a:gd name="T2" fmla="*/ 1189524 w 21600"/>
                  <a:gd name="T3" fmla="*/ 588877 h 21588"/>
                  <a:gd name="T4" fmla="*/ 1189524 w 21600"/>
                  <a:gd name="T5" fmla="*/ 588877 h 21588"/>
                  <a:gd name="T6" fmla="*/ 1189524 w 21600"/>
                  <a:gd name="T7" fmla="*/ 588877 h 2158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88" extrusionOk="0">
                    <a:moveTo>
                      <a:pt x="21600" y="0"/>
                    </a:moveTo>
                    <a:lnTo>
                      <a:pt x="16289" y="0"/>
                    </a:lnTo>
                    <a:cubicBezTo>
                      <a:pt x="15510" y="-12"/>
                      <a:pt x="14734" y="207"/>
                      <a:pt x="13986" y="651"/>
                    </a:cubicBezTo>
                    <a:cubicBezTo>
                      <a:pt x="13121" y="1165"/>
                      <a:pt x="12304" y="1973"/>
                      <a:pt x="11573" y="3040"/>
                    </a:cubicBezTo>
                    <a:lnTo>
                      <a:pt x="0" y="21588"/>
                    </a:lnTo>
                  </a:path>
                </a:pathLst>
              </a:custGeom>
              <a:noFill/>
              <a:ln w="1270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44" name="Линия">
                <a:extLst>
                  <a:ext uri="{FF2B5EF4-FFF2-40B4-BE49-F238E27FC236}">
                    <a16:creationId xmlns:a16="http://schemas.microsoft.com/office/drawing/2014/main" id="{E0F1EF87-3FCC-40F1-8CB3-CE93C7BDECD2}"/>
                  </a:ext>
                </a:extLst>
              </p:cNvPr>
              <p:cNvSpPr>
                <a:spLocks/>
              </p:cNvSpPr>
              <p:nvPr/>
            </p:nvSpPr>
            <p:spPr bwMode="auto">
              <a:xfrm>
                <a:off x="14588827" y="8374391"/>
                <a:ext cx="2379047" cy="1177711"/>
              </a:xfrm>
              <a:custGeom>
                <a:avLst/>
                <a:gdLst>
                  <a:gd name="T0" fmla="*/ 1189524 w 21600"/>
                  <a:gd name="T1" fmla="*/ 588856 h 21588"/>
                  <a:gd name="T2" fmla="*/ 1189524 w 21600"/>
                  <a:gd name="T3" fmla="*/ 588856 h 21588"/>
                  <a:gd name="T4" fmla="*/ 1189524 w 21600"/>
                  <a:gd name="T5" fmla="*/ 588856 h 21588"/>
                  <a:gd name="T6" fmla="*/ 1189524 w 21600"/>
                  <a:gd name="T7" fmla="*/ 588856 h 2158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88" extrusionOk="0">
                    <a:moveTo>
                      <a:pt x="21600" y="21588"/>
                    </a:moveTo>
                    <a:lnTo>
                      <a:pt x="16289" y="21588"/>
                    </a:lnTo>
                    <a:cubicBezTo>
                      <a:pt x="15510" y="21600"/>
                      <a:pt x="14734" y="21381"/>
                      <a:pt x="13986" y="20937"/>
                    </a:cubicBezTo>
                    <a:cubicBezTo>
                      <a:pt x="13121" y="20423"/>
                      <a:pt x="12304" y="19615"/>
                      <a:pt x="11573" y="18548"/>
                    </a:cubicBezTo>
                    <a:lnTo>
                      <a:pt x="0" y="0"/>
                    </a:lnTo>
                  </a:path>
                </a:pathLst>
              </a:custGeom>
              <a:noFill/>
              <a:ln w="1270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45" name="Линия">
                <a:extLst>
                  <a:ext uri="{FF2B5EF4-FFF2-40B4-BE49-F238E27FC236}">
                    <a16:creationId xmlns:a16="http://schemas.microsoft.com/office/drawing/2014/main" id="{099C0297-2863-4D47-9D7C-9BAEA4FBD318}"/>
                  </a:ext>
                </a:extLst>
              </p:cNvPr>
              <p:cNvSpPr>
                <a:spLocks/>
              </p:cNvSpPr>
              <p:nvPr/>
            </p:nvSpPr>
            <p:spPr bwMode="auto">
              <a:xfrm>
                <a:off x="7416105" y="8374444"/>
                <a:ext cx="2379068" cy="1187330"/>
              </a:xfrm>
              <a:custGeom>
                <a:avLst/>
                <a:gdLst>
                  <a:gd name="T0" fmla="*/ 1189534 w 21600"/>
                  <a:gd name="T1" fmla="*/ 593665 h 21588"/>
                  <a:gd name="T2" fmla="*/ 1189534 w 21600"/>
                  <a:gd name="T3" fmla="*/ 593665 h 21588"/>
                  <a:gd name="T4" fmla="*/ 1189534 w 21600"/>
                  <a:gd name="T5" fmla="*/ 593665 h 21588"/>
                  <a:gd name="T6" fmla="*/ 1189534 w 21600"/>
                  <a:gd name="T7" fmla="*/ 593665 h 2158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88" extrusionOk="0">
                    <a:moveTo>
                      <a:pt x="0" y="21588"/>
                    </a:moveTo>
                    <a:lnTo>
                      <a:pt x="5311" y="21588"/>
                    </a:lnTo>
                    <a:cubicBezTo>
                      <a:pt x="6090" y="21600"/>
                      <a:pt x="6866" y="21381"/>
                      <a:pt x="7614" y="20937"/>
                    </a:cubicBezTo>
                    <a:cubicBezTo>
                      <a:pt x="8479" y="20423"/>
                      <a:pt x="9296" y="19615"/>
                      <a:pt x="10027" y="18548"/>
                    </a:cubicBezTo>
                    <a:lnTo>
                      <a:pt x="21600" y="0"/>
                    </a:lnTo>
                  </a:path>
                </a:pathLst>
              </a:custGeom>
              <a:noFill/>
              <a:ln w="1270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46" name="Линия">
                <a:extLst>
                  <a:ext uri="{FF2B5EF4-FFF2-40B4-BE49-F238E27FC236}">
                    <a16:creationId xmlns:a16="http://schemas.microsoft.com/office/drawing/2014/main" id="{4B7496E2-8C94-4DE1-B085-D9709C2D5D0B}"/>
                  </a:ext>
                </a:extLst>
              </p:cNvPr>
              <p:cNvSpPr>
                <a:spLocks noChangeShapeType="1"/>
              </p:cNvSpPr>
              <p:nvPr/>
            </p:nvSpPr>
            <p:spPr bwMode="auto">
              <a:xfrm>
                <a:off x="15270261" y="6529347"/>
                <a:ext cx="1665116" cy="1"/>
              </a:xfrm>
              <a:prstGeom prst="line">
                <a:avLst/>
              </a:prstGeom>
              <a:noFill/>
              <a:ln w="12700">
                <a:solidFill>
                  <a:schemeClr val="tx2"/>
                </a:solidFill>
                <a:miter lim="800000"/>
                <a:headEnd/>
                <a:tailEnd/>
              </a:ln>
              <a:extLst>
                <a:ext uri="{909E8E84-426E-40DD-AFC4-6F175D3DCCD1}">
                  <a14:hiddenFill xmlns:a14="http://schemas.microsoft.com/office/drawing/2010/main">
                    <a:noFill/>
                  </a14:hiddenFill>
                </a:ext>
              </a:extLst>
            </p:spPr>
            <p:txBody>
              <a:bodyPr lIns="38100" tIns="38100" rIns="38100" bIns="38100" anchor="ctr"/>
              <a:lstStyle/>
              <a:p>
                <a:endParaRPr lang="en-US"/>
              </a:p>
            </p:txBody>
          </p:sp>
        </p:grpSp>
        <p:sp>
          <p:nvSpPr>
            <p:cNvPr id="7" name="Фигура">
              <a:extLst>
                <a:ext uri="{FF2B5EF4-FFF2-40B4-BE49-F238E27FC236}">
                  <a16:creationId xmlns:a16="http://schemas.microsoft.com/office/drawing/2014/main" id="{6DABBA70-F3B2-4F91-945E-81CFEAD0006E}"/>
                </a:ext>
              </a:extLst>
            </p:cNvPr>
            <p:cNvSpPr>
              <a:spLocks/>
            </p:cNvSpPr>
            <p:nvPr/>
          </p:nvSpPr>
          <p:spPr bwMode="auto">
            <a:xfrm>
              <a:off x="8158123" y="3145574"/>
              <a:ext cx="2719771" cy="118538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2545"/>
                <a:gd name="connsiteY0" fmla="*/ 0 h 21600"/>
                <a:gd name="connsiteX1" fmla="*/ 18125 w 22545"/>
                <a:gd name="connsiteY1" fmla="*/ 0 h 21600"/>
                <a:gd name="connsiteX2" fmla="*/ 22545 w 22545"/>
                <a:gd name="connsiteY2" fmla="*/ 10597 h 21600"/>
                <a:gd name="connsiteX3" fmla="*/ 18125 w 22545"/>
                <a:gd name="connsiteY3" fmla="*/ 21600 h 21600"/>
                <a:gd name="connsiteX4" fmla="*/ 3475 w 22545"/>
                <a:gd name="connsiteY4" fmla="*/ 21600 h 21600"/>
                <a:gd name="connsiteX5" fmla="*/ 0 w 22545"/>
                <a:gd name="connsiteY5" fmla="*/ 10800 h 21600"/>
                <a:gd name="connsiteX6" fmla="*/ 3475 w 22545"/>
                <a:gd name="connsiteY6" fmla="*/ 0 h 21600"/>
                <a:gd name="connsiteX0" fmla="*/ 4231 w 23301"/>
                <a:gd name="connsiteY0" fmla="*/ 0 h 21600"/>
                <a:gd name="connsiteX1" fmla="*/ 18881 w 23301"/>
                <a:gd name="connsiteY1" fmla="*/ 0 h 21600"/>
                <a:gd name="connsiteX2" fmla="*/ 23301 w 23301"/>
                <a:gd name="connsiteY2" fmla="*/ 10597 h 21600"/>
                <a:gd name="connsiteX3" fmla="*/ 18881 w 23301"/>
                <a:gd name="connsiteY3" fmla="*/ 21600 h 21600"/>
                <a:gd name="connsiteX4" fmla="*/ 4231 w 23301"/>
                <a:gd name="connsiteY4" fmla="*/ 21600 h 21600"/>
                <a:gd name="connsiteX5" fmla="*/ 0 w 23301"/>
                <a:gd name="connsiteY5" fmla="*/ 10597 h 21600"/>
                <a:gd name="connsiteX6" fmla="*/ 4231 w 23301"/>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232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363 w 23042"/>
                <a:gd name="connsiteY0" fmla="*/ 0 h 21600"/>
                <a:gd name="connsiteX1" fmla="*/ 18622 w 23042"/>
                <a:gd name="connsiteY1" fmla="*/ 0 h 21600"/>
                <a:gd name="connsiteX2" fmla="*/ 23042 w 23042"/>
                <a:gd name="connsiteY2" fmla="*/ 10597 h 21600"/>
                <a:gd name="connsiteX3" fmla="*/ 18622 w 23042"/>
                <a:gd name="connsiteY3" fmla="*/ 21600 h 21600"/>
                <a:gd name="connsiteX4" fmla="*/ 4623 w 23042"/>
                <a:gd name="connsiteY4" fmla="*/ 21600 h 21600"/>
                <a:gd name="connsiteX5" fmla="*/ 1 w 23042"/>
                <a:gd name="connsiteY5" fmla="*/ 10877 h 21600"/>
                <a:gd name="connsiteX6" fmla="*/ 4363 w 23042"/>
                <a:gd name="connsiteY6" fmla="*/ 0 h 21600"/>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2" h="21606">
                  <a:moveTo>
                    <a:pt x="4363" y="4"/>
                  </a:moveTo>
                  <a:lnTo>
                    <a:pt x="18622" y="4"/>
                  </a:lnTo>
                  <a:cubicBezTo>
                    <a:pt x="21192" y="-136"/>
                    <a:pt x="23042" y="4636"/>
                    <a:pt x="23042" y="10601"/>
                  </a:cubicBezTo>
                  <a:cubicBezTo>
                    <a:pt x="23042" y="16566"/>
                    <a:pt x="21062" y="21744"/>
                    <a:pt x="18622" y="21604"/>
                  </a:cubicBezTo>
                  <a:lnTo>
                    <a:pt x="4623" y="21604"/>
                  </a:lnTo>
                  <a:cubicBezTo>
                    <a:pt x="2964" y="21604"/>
                    <a:pt x="44" y="18683"/>
                    <a:pt x="1" y="10881"/>
                  </a:cubicBezTo>
                  <a:cubicBezTo>
                    <a:pt x="-42" y="3079"/>
                    <a:pt x="3160" y="-136"/>
                    <a:pt x="4363" y="4"/>
                  </a:cubicBezTo>
                  <a:close/>
                </a:path>
              </a:pathLst>
            </a:custGeom>
            <a:solidFill>
              <a:schemeClr val="accent2"/>
            </a:solidFill>
            <a:ln>
              <a:noFill/>
            </a:ln>
          </p:spPr>
          <p:txBody>
            <a:bodyPr lIns="38100" tIns="38100" rIns="38100" bIns="38100" anchor="ctr"/>
            <a:lstStyle/>
            <a:p>
              <a:endParaRPr lang="en-US"/>
            </a:p>
          </p:txBody>
        </p:sp>
        <p:sp>
          <p:nvSpPr>
            <p:cNvPr id="8" name="Фигура">
              <a:extLst>
                <a:ext uri="{FF2B5EF4-FFF2-40B4-BE49-F238E27FC236}">
                  <a16:creationId xmlns:a16="http://schemas.microsoft.com/office/drawing/2014/main" id="{3F4C1262-54D7-41FA-86B9-A852B07E0529}"/>
                </a:ext>
              </a:extLst>
            </p:cNvPr>
            <p:cNvSpPr>
              <a:spLocks/>
            </p:cNvSpPr>
            <p:nvPr/>
          </p:nvSpPr>
          <p:spPr bwMode="auto">
            <a:xfrm>
              <a:off x="8164081" y="4528996"/>
              <a:ext cx="2719771" cy="118538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2545"/>
                <a:gd name="connsiteY0" fmla="*/ 0 h 21600"/>
                <a:gd name="connsiteX1" fmla="*/ 18125 w 22545"/>
                <a:gd name="connsiteY1" fmla="*/ 0 h 21600"/>
                <a:gd name="connsiteX2" fmla="*/ 22545 w 22545"/>
                <a:gd name="connsiteY2" fmla="*/ 10597 h 21600"/>
                <a:gd name="connsiteX3" fmla="*/ 18125 w 22545"/>
                <a:gd name="connsiteY3" fmla="*/ 21600 h 21600"/>
                <a:gd name="connsiteX4" fmla="*/ 3475 w 22545"/>
                <a:gd name="connsiteY4" fmla="*/ 21600 h 21600"/>
                <a:gd name="connsiteX5" fmla="*/ 0 w 22545"/>
                <a:gd name="connsiteY5" fmla="*/ 10800 h 21600"/>
                <a:gd name="connsiteX6" fmla="*/ 3475 w 22545"/>
                <a:gd name="connsiteY6" fmla="*/ 0 h 21600"/>
                <a:gd name="connsiteX0" fmla="*/ 4231 w 23301"/>
                <a:gd name="connsiteY0" fmla="*/ 0 h 21600"/>
                <a:gd name="connsiteX1" fmla="*/ 18881 w 23301"/>
                <a:gd name="connsiteY1" fmla="*/ 0 h 21600"/>
                <a:gd name="connsiteX2" fmla="*/ 23301 w 23301"/>
                <a:gd name="connsiteY2" fmla="*/ 10597 h 21600"/>
                <a:gd name="connsiteX3" fmla="*/ 18881 w 23301"/>
                <a:gd name="connsiteY3" fmla="*/ 21600 h 21600"/>
                <a:gd name="connsiteX4" fmla="*/ 4231 w 23301"/>
                <a:gd name="connsiteY4" fmla="*/ 21600 h 21600"/>
                <a:gd name="connsiteX5" fmla="*/ 0 w 23301"/>
                <a:gd name="connsiteY5" fmla="*/ 10597 h 21600"/>
                <a:gd name="connsiteX6" fmla="*/ 4231 w 23301"/>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232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363 w 23042"/>
                <a:gd name="connsiteY0" fmla="*/ 0 h 21600"/>
                <a:gd name="connsiteX1" fmla="*/ 18622 w 23042"/>
                <a:gd name="connsiteY1" fmla="*/ 0 h 21600"/>
                <a:gd name="connsiteX2" fmla="*/ 23042 w 23042"/>
                <a:gd name="connsiteY2" fmla="*/ 10597 h 21600"/>
                <a:gd name="connsiteX3" fmla="*/ 18622 w 23042"/>
                <a:gd name="connsiteY3" fmla="*/ 21600 h 21600"/>
                <a:gd name="connsiteX4" fmla="*/ 4623 w 23042"/>
                <a:gd name="connsiteY4" fmla="*/ 21600 h 21600"/>
                <a:gd name="connsiteX5" fmla="*/ 1 w 23042"/>
                <a:gd name="connsiteY5" fmla="*/ 10877 h 21600"/>
                <a:gd name="connsiteX6" fmla="*/ 4363 w 23042"/>
                <a:gd name="connsiteY6" fmla="*/ 0 h 21600"/>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2" h="21606">
                  <a:moveTo>
                    <a:pt x="4363" y="4"/>
                  </a:moveTo>
                  <a:lnTo>
                    <a:pt x="18622" y="4"/>
                  </a:lnTo>
                  <a:cubicBezTo>
                    <a:pt x="21192" y="-136"/>
                    <a:pt x="23042" y="4636"/>
                    <a:pt x="23042" y="10601"/>
                  </a:cubicBezTo>
                  <a:cubicBezTo>
                    <a:pt x="23042" y="16566"/>
                    <a:pt x="21062" y="21744"/>
                    <a:pt x="18622" y="21604"/>
                  </a:cubicBezTo>
                  <a:lnTo>
                    <a:pt x="4623" y="21604"/>
                  </a:lnTo>
                  <a:cubicBezTo>
                    <a:pt x="2964" y="21604"/>
                    <a:pt x="44" y="18683"/>
                    <a:pt x="1" y="10881"/>
                  </a:cubicBezTo>
                  <a:cubicBezTo>
                    <a:pt x="-42" y="3079"/>
                    <a:pt x="3160" y="-136"/>
                    <a:pt x="4363" y="4"/>
                  </a:cubicBezTo>
                  <a:close/>
                </a:path>
              </a:pathLst>
            </a:custGeom>
            <a:solidFill>
              <a:schemeClr val="bg1">
                <a:lumMod val="75000"/>
              </a:schemeClr>
            </a:solidFill>
            <a:ln>
              <a:noFill/>
            </a:ln>
          </p:spPr>
          <p:txBody>
            <a:bodyPr lIns="38100" tIns="38100" rIns="38100" bIns="38100" anchor="ctr"/>
            <a:lstStyle/>
            <a:p>
              <a:endParaRPr lang="en-US"/>
            </a:p>
          </p:txBody>
        </p:sp>
        <p:sp>
          <p:nvSpPr>
            <p:cNvPr id="9" name="Фигура">
              <a:extLst>
                <a:ext uri="{FF2B5EF4-FFF2-40B4-BE49-F238E27FC236}">
                  <a16:creationId xmlns:a16="http://schemas.microsoft.com/office/drawing/2014/main" id="{78EE221A-6670-4C57-B226-7E621144AD59}"/>
                </a:ext>
              </a:extLst>
            </p:cNvPr>
            <p:cNvSpPr>
              <a:spLocks/>
            </p:cNvSpPr>
            <p:nvPr/>
          </p:nvSpPr>
          <p:spPr bwMode="auto">
            <a:xfrm>
              <a:off x="8170040" y="1762263"/>
              <a:ext cx="2719771" cy="118538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2545"/>
                <a:gd name="connsiteY0" fmla="*/ 0 h 21600"/>
                <a:gd name="connsiteX1" fmla="*/ 18125 w 22545"/>
                <a:gd name="connsiteY1" fmla="*/ 0 h 21600"/>
                <a:gd name="connsiteX2" fmla="*/ 22545 w 22545"/>
                <a:gd name="connsiteY2" fmla="*/ 10597 h 21600"/>
                <a:gd name="connsiteX3" fmla="*/ 18125 w 22545"/>
                <a:gd name="connsiteY3" fmla="*/ 21600 h 21600"/>
                <a:gd name="connsiteX4" fmla="*/ 3475 w 22545"/>
                <a:gd name="connsiteY4" fmla="*/ 21600 h 21600"/>
                <a:gd name="connsiteX5" fmla="*/ 0 w 22545"/>
                <a:gd name="connsiteY5" fmla="*/ 10800 h 21600"/>
                <a:gd name="connsiteX6" fmla="*/ 3475 w 22545"/>
                <a:gd name="connsiteY6" fmla="*/ 0 h 21600"/>
                <a:gd name="connsiteX0" fmla="*/ 4231 w 23301"/>
                <a:gd name="connsiteY0" fmla="*/ 0 h 21600"/>
                <a:gd name="connsiteX1" fmla="*/ 18881 w 23301"/>
                <a:gd name="connsiteY1" fmla="*/ 0 h 21600"/>
                <a:gd name="connsiteX2" fmla="*/ 23301 w 23301"/>
                <a:gd name="connsiteY2" fmla="*/ 10597 h 21600"/>
                <a:gd name="connsiteX3" fmla="*/ 18881 w 23301"/>
                <a:gd name="connsiteY3" fmla="*/ 21600 h 21600"/>
                <a:gd name="connsiteX4" fmla="*/ 4231 w 23301"/>
                <a:gd name="connsiteY4" fmla="*/ 21600 h 21600"/>
                <a:gd name="connsiteX5" fmla="*/ 0 w 23301"/>
                <a:gd name="connsiteY5" fmla="*/ 10597 h 21600"/>
                <a:gd name="connsiteX6" fmla="*/ 4231 w 23301"/>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232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363 w 23042"/>
                <a:gd name="connsiteY0" fmla="*/ 0 h 21600"/>
                <a:gd name="connsiteX1" fmla="*/ 18622 w 23042"/>
                <a:gd name="connsiteY1" fmla="*/ 0 h 21600"/>
                <a:gd name="connsiteX2" fmla="*/ 23042 w 23042"/>
                <a:gd name="connsiteY2" fmla="*/ 10597 h 21600"/>
                <a:gd name="connsiteX3" fmla="*/ 18622 w 23042"/>
                <a:gd name="connsiteY3" fmla="*/ 21600 h 21600"/>
                <a:gd name="connsiteX4" fmla="*/ 4623 w 23042"/>
                <a:gd name="connsiteY4" fmla="*/ 21600 h 21600"/>
                <a:gd name="connsiteX5" fmla="*/ 1 w 23042"/>
                <a:gd name="connsiteY5" fmla="*/ 10877 h 21600"/>
                <a:gd name="connsiteX6" fmla="*/ 4363 w 23042"/>
                <a:gd name="connsiteY6" fmla="*/ 0 h 21600"/>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2" h="21606">
                  <a:moveTo>
                    <a:pt x="4363" y="4"/>
                  </a:moveTo>
                  <a:lnTo>
                    <a:pt x="18622" y="4"/>
                  </a:lnTo>
                  <a:cubicBezTo>
                    <a:pt x="21192" y="-136"/>
                    <a:pt x="23042" y="4636"/>
                    <a:pt x="23042" y="10601"/>
                  </a:cubicBezTo>
                  <a:cubicBezTo>
                    <a:pt x="23042" y="16566"/>
                    <a:pt x="21062" y="21744"/>
                    <a:pt x="18622" y="21604"/>
                  </a:cubicBezTo>
                  <a:lnTo>
                    <a:pt x="4623" y="21604"/>
                  </a:lnTo>
                  <a:cubicBezTo>
                    <a:pt x="2964" y="21604"/>
                    <a:pt x="44" y="18683"/>
                    <a:pt x="1" y="10881"/>
                  </a:cubicBezTo>
                  <a:cubicBezTo>
                    <a:pt x="-42" y="3079"/>
                    <a:pt x="3160" y="-136"/>
                    <a:pt x="4363" y="4"/>
                  </a:cubicBezTo>
                  <a:close/>
                </a:path>
              </a:pathLst>
            </a:custGeom>
            <a:solidFill>
              <a:srgbClr val="286F82"/>
            </a:solidFill>
            <a:ln>
              <a:noFill/>
            </a:ln>
          </p:spPr>
          <p:txBody>
            <a:bodyPr lIns="38100" tIns="38100" rIns="38100" bIns="38100" anchor="ctr"/>
            <a:lstStyle/>
            <a:p>
              <a:endParaRPr lang="en-US"/>
            </a:p>
          </p:txBody>
        </p:sp>
        <p:sp>
          <p:nvSpPr>
            <p:cNvPr id="10" name="Фигура">
              <a:extLst>
                <a:ext uri="{FF2B5EF4-FFF2-40B4-BE49-F238E27FC236}">
                  <a16:creationId xmlns:a16="http://schemas.microsoft.com/office/drawing/2014/main" id="{9A36F4C2-82BC-4AF9-A6A5-D0800C4AA3B6}"/>
                </a:ext>
              </a:extLst>
            </p:cNvPr>
            <p:cNvSpPr>
              <a:spLocks/>
            </p:cNvSpPr>
            <p:nvPr/>
          </p:nvSpPr>
          <p:spPr bwMode="auto">
            <a:xfrm>
              <a:off x="1166896" y="1770282"/>
              <a:ext cx="2719771" cy="118538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2545"/>
                <a:gd name="connsiteY0" fmla="*/ 0 h 21600"/>
                <a:gd name="connsiteX1" fmla="*/ 18125 w 22545"/>
                <a:gd name="connsiteY1" fmla="*/ 0 h 21600"/>
                <a:gd name="connsiteX2" fmla="*/ 22545 w 22545"/>
                <a:gd name="connsiteY2" fmla="*/ 10597 h 21600"/>
                <a:gd name="connsiteX3" fmla="*/ 18125 w 22545"/>
                <a:gd name="connsiteY3" fmla="*/ 21600 h 21600"/>
                <a:gd name="connsiteX4" fmla="*/ 3475 w 22545"/>
                <a:gd name="connsiteY4" fmla="*/ 21600 h 21600"/>
                <a:gd name="connsiteX5" fmla="*/ 0 w 22545"/>
                <a:gd name="connsiteY5" fmla="*/ 10800 h 21600"/>
                <a:gd name="connsiteX6" fmla="*/ 3475 w 22545"/>
                <a:gd name="connsiteY6" fmla="*/ 0 h 21600"/>
                <a:gd name="connsiteX0" fmla="*/ 4231 w 23301"/>
                <a:gd name="connsiteY0" fmla="*/ 0 h 21600"/>
                <a:gd name="connsiteX1" fmla="*/ 18881 w 23301"/>
                <a:gd name="connsiteY1" fmla="*/ 0 h 21600"/>
                <a:gd name="connsiteX2" fmla="*/ 23301 w 23301"/>
                <a:gd name="connsiteY2" fmla="*/ 10597 h 21600"/>
                <a:gd name="connsiteX3" fmla="*/ 18881 w 23301"/>
                <a:gd name="connsiteY3" fmla="*/ 21600 h 21600"/>
                <a:gd name="connsiteX4" fmla="*/ 4231 w 23301"/>
                <a:gd name="connsiteY4" fmla="*/ 21600 h 21600"/>
                <a:gd name="connsiteX5" fmla="*/ 0 w 23301"/>
                <a:gd name="connsiteY5" fmla="*/ 10597 h 21600"/>
                <a:gd name="connsiteX6" fmla="*/ 4231 w 23301"/>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232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363 w 23042"/>
                <a:gd name="connsiteY0" fmla="*/ 0 h 21600"/>
                <a:gd name="connsiteX1" fmla="*/ 18622 w 23042"/>
                <a:gd name="connsiteY1" fmla="*/ 0 h 21600"/>
                <a:gd name="connsiteX2" fmla="*/ 23042 w 23042"/>
                <a:gd name="connsiteY2" fmla="*/ 10597 h 21600"/>
                <a:gd name="connsiteX3" fmla="*/ 18622 w 23042"/>
                <a:gd name="connsiteY3" fmla="*/ 21600 h 21600"/>
                <a:gd name="connsiteX4" fmla="*/ 4623 w 23042"/>
                <a:gd name="connsiteY4" fmla="*/ 21600 h 21600"/>
                <a:gd name="connsiteX5" fmla="*/ 1 w 23042"/>
                <a:gd name="connsiteY5" fmla="*/ 10877 h 21600"/>
                <a:gd name="connsiteX6" fmla="*/ 4363 w 23042"/>
                <a:gd name="connsiteY6" fmla="*/ 0 h 21600"/>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2" h="21606">
                  <a:moveTo>
                    <a:pt x="4363" y="4"/>
                  </a:moveTo>
                  <a:lnTo>
                    <a:pt x="18622" y="4"/>
                  </a:lnTo>
                  <a:cubicBezTo>
                    <a:pt x="21192" y="-136"/>
                    <a:pt x="23042" y="4636"/>
                    <a:pt x="23042" y="10601"/>
                  </a:cubicBezTo>
                  <a:cubicBezTo>
                    <a:pt x="23042" y="16566"/>
                    <a:pt x="21062" y="21744"/>
                    <a:pt x="18622" y="21604"/>
                  </a:cubicBezTo>
                  <a:lnTo>
                    <a:pt x="4623" y="21604"/>
                  </a:lnTo>
                  <a:cubicBezTo>
                    <a:pt x="2964" y="21604"/>
                    <a:pt x="44" y="18683"/>
                    <a:pt x="1" y="10881"/>
                  </a:cubicBezTo>
                  <a:cubicBezTo>
                    <a:pt x="-42" y="3079"/>
                    <a:pt x="3160" y="-136"/>
                    <a:pt x="4363" y="4"/>
                  </a:cubicBezTo>
                  <a:close/>
                </a:path>
              </a:pathLst>
            </a:custGeom>
            <a:solidFill>
              <a:schemeClr val="tx1"/>
            </a:solidFill>
            <a:ln>
              <a:noFill/>
            </a:ln>
          </p:spPr>
          <p:txBody>
            <a:bodyPr lIns="38100" tIns="38100" rIns="38100" bIns="38100" anchor="ctr"/>
            <a:lstStyle/>
            <a:p>
              <a:endParaRPr lang="en-US"/>
            </a:p>
          </p:txBody>
        </p:sp>
        <p:sp>
          <p:nvSpPr>
            <p:cNvPr id="11" name="Фигура">
              <a:extLst>
                <a:ext uri="{FF2B5EF4-FFF2-40B4-BE49-F238E27FC236}">
                  <a16:creationId xmlns:a16="http://schemas.microsoft.com/office/drawing/2014/main" id="{9059592B-EF12-4F0C-870E-96BE7BCEBB3B}"/>
                </a:ext>
              </a:extLst>
            </p:cNvPr>
            <p:cNvSpPr>
              <a:spLocks/>
            </p:cNvSpPr>
            <p:nvPr/>
          </p:nvSpPr>
          <p:spPr bwMode="auto">
            <a:xfrm>
              <a:off x="1160123" y="3152565"/>
              <a:ext cx="2719771" cy="118538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2545"/>
                <a:gd name="connsiteY0" fmla="*/ 0 h 21600"/>
                <a:gd name="connsiteX1" fmla="*/ 18125 w 22545"/>
                <a:gd name="connsiteY1" fmla="*/ 0 h 21600"/>
                <a:gd name="connsiteX2" fmla="*/ 22545 w 22545"/>
                <a:gd name="connsiteY2" fmla="*/ 10597 h 21600"/>
                <a:gd name="connsiteX3" fmla="*/ 18125 w 22545"/>
                <a:gd name="connsiteY3" fmla="*/ 21600 h 21600"/>
                <a:gd name="connsiteX4" fmla="*/ 3475 w 22545"/>
                <a:gd name="connsiteY4" fmla="*/ 21600 h 21600"/>
                <a:gd name="connsiteX5" fmla="*/ 0 w 22545"/>
                <a:gd name="connsiteY5" fmla="*/ 10800 h 21600"/>
                <a:gd name="connsiteX6" fmla="*/ 3475 w 22545"/>
                <a:gd name="connsiteY6" fmla="*/ 0 h 21600"/>
                <a:gd name="connsiteX0" fmla="*/ 4231 w 23301"/>
                <a:gd name="connsiteY0" fmla="*/ 0 h 21600"/>
                <a:gd name="connsiteX1" fmla="*/ 18881 w 23301"/>
                <a:gd name="connsiteY1" fmla="*/ 0 h 21600"/>
                <a:gd name="connsiteX2" fmla="*/ 23301 w 23301"/>
                <a:gd name="connsiteY2" fmla="*/ 10597 h 21600"/>
                <a:gd name="connsiteX3" fmla="*/ 18881 w 23301"/>
                <a:gd name="connsiteY3" fmla="*/ 21600 h 21600"/>
                <a:gd name="connsiteX4" fmla="*/ 4231 w 23301"/>
                <a:gd name="connsiteY4" fmla="*/ 21600 h 21600"/>
                <a:gd name="connsiteX5" fmla="*/ 0 w 23301"/>
                <a:gd name="connsiteY5" fmla="*/ 10597 h 21600"/>
                <a:gd name="connsiteX6" fmla="*/ 4231 w 23301"/>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232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363 w 23042"/>
                <a:gd name="connsiteY0" fmla="*/ 0 h 21600"/>
                <a:gd name="connsiteX1" fmla="*/ 18622 w 23042"/>
                <a:gd name="connsiteY1" fmla="*/ 0 h 21600"/>
                <a:gd name="connsiteX2" fmla="*/ 23042 w 23042"/>
                <a:gd name="connsiteY2" fmla="*/ 10597 h 21600"/>
                <a:gd name="connsiteX3" fmla="*/ 18622 w 23042"/>
                <a:gd name="connsiteY3" fmla="*/ 21600 h 21600"/>
                <a:gd name="connsiteX4" fmla="*/ 4623 w 23042"/>
                <a:gd name="connsiteY4" fmla="*/ 21600 h 21600"/>
                <a:gd name="connsiteX5" fmla="*/ 1 w 23042"/>
                <a:gd name="connsiteY5" fmla="*/ 10877 h 21600"/>
                <a:gd name="connsiteX6" fmla="*/ 4363 w 23042"/>
                <a:gd name="connsiteY6" fmla="*/ 0 h 21600"/>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2" h="21606">
                  <a:moveTo>
                    <a:pt x="4363" y="4"/>
                  </a:moveTo>
                  <a:lnTo>
                    <a:pt x="18622" y="4"/>
                  </a:lnTo>
                  <a:cubicBezTo>
                    <a:pt x="21192" y="-136"/>
                    <a:pt x="23042" y="4636"/>
                    <a:pt x="23042" y="10601"/>
                  </a:cubicBezTo>
                  <a:cubicBezTo>
                    <a:pt x="23042" y="16566"/>
                    <a:pt x="21062" y="21744"/>
                    <a:pt x="18622" y="21604"/>
                  </a:cubicBezTo>
                  <a:lnTo>
                    <a:pt x="4623" y="21604"/>
                  </a:lnTo>
                  <a:cubicBezTo>
                    <a:pt x="2964" y="21604"/>
                    <a:pt x="44" y="18683"/>
                    <a:pt x="1" y="10881"/>
                  </a:cubicBezTo>
                  <a:cubicBezTo>
                    <a:pt x="-42" y="3079"/>
                    <a:pt x="3160" y="-136"/>
                    <a:pt x="4363" y="4"/>
                  </a:cubicBezTo>
                  <a:close/>
                </a:path>
              </a:pathLst>
            </a:custGeom>
            <a:solidFill>
              <a:schemeClr val="accent4"/>
            </a:solidFill>
            <a:ln>
              <a:noFill/>
            </a:ln>
          </p:spPr>
          <p:txBody>
            <a:bodyPr lIns="38100" tIns="38100" rIns="38100" bIns="38100" anchor="ctr"/>
            <a:lstStyle/>
            <a:p>
              <a:endParaRPr lang="en-US"/>
            </a:p>
          </p:txBody>
        </p:sp>
        <p:grpSp>
          <p:nvGrpSpPr>
            <p:cNvPr id="12" name="Группа 2">
              <a:extLst>
                <a:ext uri="{FF2B5EF4-FFF2-40B4-BE49-F238E27FC236}">
                  <a16:creationId xmlns:a16="http://schemas.microsoft.com/office/drawing/2014/main" id="{476EA60A-9061-440E-99F3-78B0C17427EB}"/>
                </a:ext>
              </a:extLst>
            </p:cNvPr>
            <p:cNvGrpSpPr>
              <a:grpSpLocks/>
            </p:cNvGrpSpPr>
            <p:nvPr/>
          </p:nvGrpSpPr>
          <p:grpSpPr bwMode="auto">
            <a:xfrm>
              <a:off x="4782678" y="2533828"/>
              <a:ext cx="2426570" cy="2423677"/>
              <a:chOff x="9528713" y="3869953"/>
              <a:chExt cx="5324638" cy="5318473"/>
            </a:xfrm>
          </p:grpSpPr>
          <p:sp>
            <p:nvSpPr>
              <p:cNvPr id="32" name="Кружок">
                <a:extLst>
                  <a:ext uri="{FF2B5EF4-FFF2-40B4-BE49-F238E27FC236}">
                    <a16:creationId xmlns:a16="http://schemas.microsoft.com/office/drawing/2014/main" id="{77A485E9-B345-4B36-90E1-84221C8FFB81}"/>
                  </a:ext>
                </a:extLst>
              </p:cNvPr>
              <p:cNvSpPr>
                <a:spLocks noChangeArrowheads="1"/>
              </p:cNvSpPr>
              <p:nvPr/>
            </p:nvSpPr>
            <p:spPr bwMode="auto">
              <a:xfrm>
                <a:off x="10308728" y="4646075"/>
                <a:ext cx="3766544" cy="3766543"/>
              </a:xfrm>
              <a:prstGeom prst="ellipse">
                <a:avLst/>
              </a:prstGeom>
              <a:solidFill>
                <a:schemeClr val="bg2"/>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en-US" altLang="en-US"/>
              </a:p>
            </p:txBody>
          </p:sp>
          <p:sp>
            <p:nvSpPr>
              <p:cNvPr id="33" name="Фигура">
                <a:extLst>
                  <a:ext uri="{FF2B5EF4-FFF2-40B4-BE49-F238E27FC236}">
                    <a16:creationId xmlns:a16="http://schemas.microsoft.com/office/drawing/2014/main" id="{8D88AE91-5957-44DD-ADC6-B220B67C19F1}"/>
                  </a:ext>
                </a:extLst>
              </p:cNvPr>
              <p:cNvSpPr>
                <a:spLocks/>
              </p:cNvSpPr>
              <p:nvPr/>
            </p:nvSpPr>
            <p:spPr bwMode="auto">
              <a:xfrm>
                <a:off x="12299090" y="3870251"/>
                <a:ext cx="2160803" cy="1526729"/>
              </a:xfrm>
              <a:custGeom>
                <a:avLst/>
                <a:gdLst>
                  <a:gd name="T0" fmla="*/ 1080402 w 21600"/>
                  <a:gd name="T1" fmla="*/ 763365 h 21600"/>
                  <a:gd name="T2" fmla="*/ 1080402 w 21600"/>
                  <a:gd name="T3" fmla="*/ 763365 h 21600"/>
                  <a:gd name="T4" fmla="*/ 1080402 w 21600"/>
                  <a:gd name="T5" fmla="*/ 763365 h 21600"/>
                  <a:gd name="T6" fmla="*/ 1080402 w 21600"/>
                  <a:gd name="T7" fmla="*/ 76336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10" y="7734"/>
                    </a:lnTo>
                    <a:cubicBezTo>
                      <a:pt x="3285" y="7966"/>
                      <a:pt x="6478" y="9271"/>
                      <a:pt x="9336" y="11546"/>
                    </a:cubicBezTo>
                    <a:cubicBezTo>
                      <a:pt x="12383" y="13972"/>
                      <a:pt x="14959" y="17425"/>
                      <a:pt x="16835" y="21600"/>
                    </a:cubicBezTo>
                    <a:lnTo>
                      <a:pt x="21600" y="17841"/>
                    </a:lnTo>
                    <a:cubicBezTo>
                      <a:pt x="19248" y="12488"/>
                      <a:pt x="15989" y="8050"/>
                      <a:pt x="12119" y="4930"/>
                    </a:cubicBezTo>
                    <a:cubicBezTo>
                      <a:pt x="8415" y="1943"/>
                      <a:pt x="4260" y="253"/>
                      <a:pt x="0" y="0"/>
                    </a:cubicBezTo>
                    <a:close/>
                  </a:path>
                </a:pathLst>
              </a:custGeom>
              <a:solidFill>
                <a:srgbClr val="286F8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34" name="Фигура">
                <a:extLst>
                  <a:ext uri="{FF2B5EF4-FFF2-40B4-BE49-F238E27FC236}">
                    <a16:creationId xmlns:a16="http://schemas.microsoft.com/office/drawing/2014/main" id="{C5CC4DA6-BEC4-44AB-8C97-D59AD8016C67}"/>
                  </a:ext>
                </a:extLst>
              </p:cNvPr>
              <p:cNvSpPr>
                <a:spLocks/>
              </p:cNvSpPr>
              <p:nvPr/>
            </p:nvSpPr>
            <p:spPr bwMode="auto">
              <a:xfrm>
                <a:off x="9934525" y="3869953"/>
                <a:ext cx="2152932" cy="1512631"/>
              </a:xfrm>
              <a:custGeom>
                <a:avLst/>
                <a:gdLst>
                  <a:gd name="T0" fmla="*/ 1076466 w 21600"/>
                  <a:gd name="T1" fmla="*/ 756316 h 21600"/>
                  <a:gd name="T2" fmla="*/ 1076466 w 21600"/>
                  <a:gd name="T3" fmla="*/ 756316 h 21600"/>
                  <a:gd name="T4" fmla="*/ 1076466 w 21600"/>
                  <a:gd name="T5" fmla="*/ 756316 h 21600"/>
                  <a:gd name="T6" fmla="*/ 1076466 w 21600"/>
                  <a:gd name="T7" fmla="*/ 75631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17528" y="218"/>
                      <a:pt x="13546" y="1764"/>
                      <a:pt x="9960" y="4518"/>
                    </a:cubicBezTo>
                    <a:cubicBezTo>
                      <a:pt x="5886" y="7646"/>
                      <a:pt x="2453" y="12230"/>
                      <a:pt x="0" y="17817"/>
                    </a:cubicBezTo>
                    <a:lnTo>
                      <a:pt x="4801" y="21600"/>
                    </a:lnTo>
                    <a:cubicBezTo>
                      <a:pt x="6642" y="17546"/>
                      <a:pt x="9138" y="14176"/>
                      <a:pt x="12079" y="11772"/>
                    </a:cubicBezTo>
                    <a:cubicBezTo>
                      <a:pt x="14984" y="9398"/>
                      <a:pt x="18242" y="8033"/>
                      <a:pt x="21587" y="7788"/>
                    </a:cubicBezTo>
                    <a:lnTo>
                      <a:pt x="21600" y="0"/>
                    </a:lnTo>
                    <a:close/>
                  </a:path>
                </a:pathLst>
              </a:custGeom>
              <a:solidFill>
                <a:schemeClr val="tx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35" name="Фигура">
                <a:extLst>
                  <a:ext uri="{FF2B5EF4-FFF2-40B4-BE49-F238E27FC236}">
                    <a16:creationId xmlns:a16="http://schemas.microsoft.com/office/drawing/2014/main" id="{81BA7524-6A95-418C-8CBF-94F5541B18B8}"/>
                  </a:ext>
                </a:extLst>
              </p:cNvPr>
              <p:cNvSpPr>
                <a:spLocks/>
              </p:cNvSpPr>
              <p:nvPr/>
            </p:nvSpPr>
            <p:spPr bwMode="auto">
              <a:xfrm>
                <a:off x="9528713" y="5301217"/>
                <a:ext cx="781325" cy="2429653"/>
              </a:xfrm>
              <a:custGeom>
                <a:avLst/>
                <a:gdLst>
                  <a:gd name="T0" fmla="*/ 390663 w 21409"/>
                  <a:gd name="T1" fmla="*/ 1214827 h 21600"/>
                  <a:gd name="T2" fmla="*/ 390663 w 21409"/>
                  <a:gd name="T3" fmla="*/ 1214827 h 21600"/>
                  <a:gd name="T4" fmla="*/ 390663 w 21409"/>
                  <a:gd name="T5" fmla="*/ 1214827 h 21600"/>
                  <a:gd name="T6" fmla="*/ 390663 w 21409"/>
                  <a:gd name="T7" fmla="*/ 121482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409" h="21600" extrusionOk="0">
                    <a:moveTo>
                      <a:pt x="8184" y="0"/>
                    </a:moveTo>
                    <a:cubicBezTo>
                      <a:pt x="2999" y="3250"/>
                      <a:pt x="201" y="6845"/>
                      <a:pt x="10" y="10503"/>
                    </a:cubicBezTo>
                    <a:cubicBezTo>
                      <a:pt x="-191" y="14354"/>
                      <a:pt x="2497" y="18162"/>
                      <a:pt x="7843" y="21600"/>
                    </a:cubicBezTo>
                    <a:lnTo>
                      <a:pt x="21020" y="19221"/>
                    </a:lnTo>
                    <a:cubicBezTo>
                      <a:pt x="16916" y="16560"/>
                      <a:pt x="14844" y="13619"/>
                      <a:pt x="14980" y="10644"/>
                    </a:cubicBezTo>
                    <a:cubicBezTo>
                      <a:pt x="15111" y="7762"/>
                      <a:pt x="17313" y="4929"/>
                      <a:pt x="21409" y="2371"/>
                    </a:cubicBezTo>
                    <a:lnTo>
                      <a:pt x="8184" y="0"/>
                    </a:lnTo>
                    <a:close/>
                  </a:path>
                </a:pathLst>
              </a:custGeom>
              <a:solidFill>
                <a:schemeClr val="accent4"/>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36" name="Фигура">
                <a:extLst>
                  <a:ext uri="{FF2B5EF4-FFF2-40B4-BE49-F238E27FC236}">
                    <a16:creationId xmlns:a16="http://schemas.microsoft.com/office/drawing/2014/main" id="{B94AD4F5-633B-4D53-9594-AF05FC89DFC5}"/>
                  </a:ext>
                </a:extLst>
              </p:cNvPr>
              <p:cNvSpPr>
                <a:spLocks/>
              </p:cNvSpPr>
              <p:nvPr/>
            </p:nvSpPr>
            <p:spPr bwMode="auto">
              <a:xfrm>
                <a:off x="9918669" y="7651760"/>
                <a:ext cx="2167101" cy="1536666"/>
              </a:xfrm>
              <a:custGeom>
                <a:avLst/>
                <a:gdLst>
                  <a:gd name="T0" fmla="*/ 1083551 w 21600"/>
                  <a:gd name="T1" fmla="*/ 768333 h 21600"/>
                  <a:gd name="T2" fmla="*/ 1083551 w 21600"/>
                  <a:gd name="T3" fmla="*/ 768333 h 21600"/>
                  <a:gd name="T4" fmla="*/ 1083551 w 21600"/>
                  <a:gd name="T5" fmla="*/ 768333 h 21600"/>
                  <a:gd name="T6" fmla="*/ 1083551 w 21600"/>
                  <a:gd name="T7" fmla="*/ 76833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29" y="0"/>
                    </a:moveTo>
                    <a:cubicBezTo>
                      <a:pt x="6634" y="4211"/>
                      <a:pt x="9247" y="7692"/>
                      <a:pt x="12337" y="10133"/>
                    </a:cubicBezTo>
                    <a:cubicBezTo>
                      <a:pt x="15179" y="12380"/>
                      <a:pt x="18347" y="13684"/>
                      <a:pt x="21600" y="13945"/>
                    </a:cubicBezTo>
                    <a:lnTo>
                      <a:pt x="21590" y="21600"/>
                    </a:lnTo>
                    <a:cubicBezTo>
                      <a:pt x="17324" y="21370"/>
                      <a:pt x="13161" y="19686"/>
                      <a:pt x="9457" y="16694"/>
                    </a:cubicBezTo>
                    <a:cubicBezTo>
                      <a:pt x="5577" y="13560"/>
                      <a:pt x="2324" y="9092"/>
                      <a:pt x="0" y="3705"/>
                    </a:cubicBezTo>
                    <a:lnTo>
                      <a:pt x="4729" y="0"/>
                    </a:lnTo>
                    <a:close/>
                  </a:path>
                </a:pathLst>
              </a:custGeom>
              <a:solidFill>
                <a:srgbClr val="1E437A"/>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37" name="Фигура">
                <a:extLst>
                  <a:ext uri="{FF2B5EF4-FFF2-40B4-BE49-F238E27FC236}">
                    <a16:creationId xmlns:a16="http://schemas.microsoft.com/office/drawing/2014/main" id="{C34AF072-1A0A-4806-B371-DE8FA2703152}"/>
                  </a:ext>
                </a:extLst>
              </p:cNvPr>
              <p:cNvSpPr>
                <a:spLocks/>
              </p:cNvSpPr>
              <p:nvPr/>
            </p:nvSpPr>
            <p:spPr bwMode="auto">
              <a:xfrm>
                <a:off x="12295159" y="7632594"/>
                <a:ext cx="2177682" cy="1552760"/>
              </a:xfrm>
              <a:custGeom>
                <a:avLst/>
                <a:gdLst>
                  <a:gd name="T0" fmla="*/ 1088841 w 21600"/>
                  <a:gd name="T1" fmla="*/ 776380 h 21600"/>
                  <a:gd name="T2" fmla="*/ 1088841 w 21600"/>
                  <a:gd name="T3" fmla="*/ 776380 h 21600"/>
                  <a:gd name="T4" fmla="*/ 1088841 w 21600"/>
                  <a:gd name="T5" fmla="*/ 776380 h 21600"/>
                  <a:gd name="T6" fmla="*/ 1088841 w 21600"/>
                  <a:gd name="T7" fmla="*/ 77638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905" y="0"/>
                    </a:moveTo>
                    <a:lnTo>
                      <a:pt x="21600" y="3671"/>
                    </a:lnTo>
                    <a:cubicBezTo>
                      <a:pt x="19334" y="9036"/>
                      <a:pt x="16128" y="13500"/>
                      <a:pt x="12287" y="16641"/>
                    </a:cubicBezTo>
                    <a:cubicBezTo>
                      <a:pt x="8548" y="19697"/>
                      <a:pt x="4326" y="21402"/>
                      <a:pt x="0" y="21600"/>
                    </a:cubicBezTo>
                    <a:lnTo>
                      <a:pt x="0" y="14024"/>
                    </a:lnTo>
                    <a:cubicBezTo>
                      <a:pt x="3561" y="13780"/>
                      <a:pt x="7019" y="12272"/>
                      <a:pt x="10051" y="9642"/>
                    </a:cubicBezTo>
                    <a:cubicBezTo>
                      <a:pt x="12840" y="7222"/>
                      <a:pt x="15188" y="3920"/>
                      <a:pt x="16905" y="0"/>
                    </a:cubicBezTo>
                    <a:close/>
                  </a:path>
                </a:pathLst>
              </a:custGeom>
              <a:solidFill>
                <a:schemeClr val="bg1">
                  <a:lumMod val="75000"/>
                </a:scheme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38" name="Фигура">
                <a:extLst>
                  <a:ext uri="{FF2B5EF4-FFF2-40B4-BE49-F238E27FC236}">
                    <a16:creationId xmlns:a16="http://schemas.microsoft.com/office/drawing/2014/main" id="{7628EA8E-8857-4477-AE83-ED764278399B}"/>
                  </a:ext>
                </a:extLst>
              </p:cNvPr>
              <p:cNvSpPr>
                <a:spLocks/>
              </p:cNvSpPr>
              <p:nvPr/>
            </p:nvSpPr>
            <p:spPr bwMode="auto">
              <a:xfrm>
                <a:off x="14085904" y="5315571"/>
                <a:ext cx="767447" cy="2395455"/>
              </a:xfrm>
              <a:custGeom>
                <a:avLst/>
                <a:gdLst>
                  <a:gd name="T0" fmla="*/ 383724 w 21527"/>
                  <a:gd name="T1" fmla="*/ 1197728 h 21600"/>
                  <a:gd name="T2" fmla="*/ 383724 w 21527"/>
                  <a:gd name="T3" fmla="*/ 1197728 h 21600"/>
                  <a:gd name="T4" fmla="*/ 383724 w 21527"/>
                  <a:gd name="T5" fmla="*/ 1197728 h 21600"/>
                  <a:gd name="T6" fmla="*/ 383724 w 21527"/>
                  <a:gd name="T7" fmla="*/ 119772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27" h="21600" extrusionOk="0">
                    <a:moveTo>
                      <a:pt x="0" y="2415"/>
                    </a:moveTo>
                    <a:cubicBezTo>
                      <a:pt x="4176" y="5100"/>
                      <a:pt x="6323" y="8063"/>
                      <a:pt x="6266" y="11065"/>
                    </a:cubicBezTo>
                    <a:cubicBezTo>
                      <a:pt x="6214" y="13875"/>
                      <a:pt x="4228" y="16647"/>
                      <a:pt x="453" y="19182"/>
                    </a:cubicBezTo>
                    <a:lnTo>
                      <a:pt x="13826" y="21600"/>
                    </a:lnTo>
                    <a:cubicBezTo>
                      <a:pt x="18964" y="18233"/>
                      <a:pt x="21600" y="14528"/>
                      <a:pt x="21525" y="10777"/>
                    </a:cubicBezTo>
                    <a:cubicBezTo>
                      <a:pt x="21451" y="7032"/>
                      <a:pt x="18675" y="3343"/>
                      <a:pt x="13416" y="0"/>
                    </a:cubicBezTo>
                    <a:lnTo>
                      <a:pt x="0" y="2415"/>
                    </a:lnTo>
                    <a:close/>
                  </a:path>
                </a:pathLst>
              </a:custGeom>
              <a:solidFill>
                <a:schemeClr val="accent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40" name="Shape">
                <a:extLst>
                  <a:ext uri="{FF2B5EF4-FFF2-40B4-BE49-F238E27FC236}">
                    <a16:creationId xmlns:a16="http://schemas.microsoft.com/office/drawing/2014/main" id="{7D72611A-8953-4FA5-98EC-5973218AE0CA}"/>
                  </a:ext>
                </a:extLst>
              </p:cNvPr>
              <p:cNvSpPr/>
              <p:nvPr/>
            </p:nvSpPr>
            <p:spPr>
              <a:xfrm>
                <a:off x="11622690" y="6983245"/>
                <a:ext cx="1135097" cy="836667"/>
              </a:xfrm>
              <a:custGeom>
                <a:avLst/>
                <a:gdLst/>
                <a:ahLst/>
                <a:cxnLst>
                  <a:cxn ang="0">
                    <a:pos x="wd2" y="hd2"/>
                  </a:cxn>
                  <a:cxn ang="5400000">
                    <a:pos x="wd2" y="hd2"/>
                  </a:cxn>
                  <a:cxn ang="10800000">
                    <a:pos x="wd2" y="hd2"/>
                  </a:cxn>
                  <a:cxn ang="16200000">
                    <a:pos x="wd2" y="hd2"/>
                  </a:cxn>
                </a:cxnLst>
                <a:rect l="0" t="0" r="r" b="b"/>
                <a:pathLst>
                  <a:path w="21600" h="21459" extrusionOk="0">
                    <a:moveTo>
                      <a:pt x="5389" y="0"/>
                    </a:moveTo>
                    <a:cubicBezTo>
                      <a:pt x="5281" y="0"/>
                      <a:pt x="5174" y="55"/>
                      <a:pt x="5092" y="166"/>
                    </a:cubicBezTo>
                    <a:cubicBezTo>
                      <a:pt x="4928" y="386"/>
                      <a:pt x="4928" y="743"/>
                      <a:pt x="5092" y="963"/>
                    </a:cubicBezTo>
                    <a:cubicBezTo>
                      <a:pt x="5256" y="1183"/>
                      <a:pt x="5522" y="1183"/>
                      <a:pt x="5686" y="963"/>
                    </a:cubicBezTo>
                    <a:cubicBezTo>
                      <a:pt x="5849" y="743"/>
                      <a:pt x="5849" y="386"/>
                      <a:pt x="5686" y="166"/>
                    </a:cubicBezTo>
                    <a:cubicBezTo>
                      <a:pt x="5604" y="55"/>
                      <a:pt x="5496" y="0"/>
                      <a:pt x="5389" y="0"/>
                    </a:cubicBezTo>
                    <a:close/>
                    <a:moveTo>
                      <a:pt x="16177" y="0"/>
                    </a:moveTo>
                    <a:cubicBezTo>
                      <a:pt x="16070" y="0"/>
                      <a:pt x="15962" y="55"/>
                      <a:pt x="15881" y="166"/>
                    </a:cubicBezTo>
                    <a:cubicBezTo>
                      <a:pt x="15717" y="386"/>
                      <a:pt x="15717" y="743"/>
                      <a:pt x="15881" y="963"/>
                    </a:cubicBezTo>
                    <a:cubicBezTo>
                      <a:pt x="16044" y="1183"/>
                      <a:pt x="16310" y="1183"/>
                      <a:pt x="16474" y="963"/>
                    </a:cubicBezTo>
                    <a:cubicBezTo>
                      <a:pt x="16638" y="743"/>
                      <a:pt x="16638" y="386"/>
                      <a:pt x="16474" y="166"/>
                    </a:cubicBezTo>
                    <a:cubicBezTo>
                      <a:pt x="16392" y="55"/>
                      <a:pt x="16285" y="0"/>
                      <a:pt x="16177" y="0"/>
                    </a:cubicBezTo>
                    <a:close/>
                    <a:moveTo>
                      <a:pt x="15196" y="1212"/>
                    </a:moveTo>
                    <a:cubicBezTo>
                      <a:pt x="15102" y="1214"/>
                      <a:pt x="15008" y="1259"/>
                      <a:pt x="14934" y="1348"/>
                    </a:cubicBezTo>
                    <a:lnTo>
                      <a:pt x="13740" y="2954"/>
                    </a:lnTo>
                    <a:cubicBezTo>
                      <a:pt x="13581" y="3168"/>
                      <a:pt x="13462" y="3329"/>
                      <a:pt x="13367" y="3473"/>
                    </a:cubicBezTo>
                    <a:cubicBezTo>
                      <a:pt x="13273" y="3618"/>
                      <a:pt x="13204" y="3747"/>
                      <a:pt x="13147" y="3896"/>
                    </a:cubicBezTo>
                    <a:cubicBezTo>
                      <a:pt x="13088" y="4066"/>
                      <a:pt x="13058" y="4249"/>
                      <a:pt x="13058" y="4432"/>
                    </a:cubicBezTo>
                    <a:cubicBezTo>
                      <a:pt x="13058" y="4615"/>
                      <a:pt x="13088" y="4798"/>
                      <a:pt x="13147" y="4968"/>
                    </a:cubicBezTo>
                    <a:cubicBezTo>
                      <a:pt x="13149" y="4973"/>
                      <a:pt x="13151" y="4977"/>
                      <a:pt x="13153" y="4982"/>
                    </a:cubicBezTo>
                    <a:lnTo>
                      <a:pt x="12665" y="5640"/>
                    </a:lnTo>
                    <a:lnTo>
                      <a:pt x="9119" y="5640"/>
                    </a:lnTo>
                    <a:lnTo>
                      <a:pt x="8490" y="4848"/>
                    </a:lnTo>
                    <a:cubicBezTo>
                      <a:pt x="8524" y="4713"/>
                      <a:pt x="8542" y="4573"/>
                      <a:pt x="8542" y="4432"/>
                    </a:cubicBezTo>
                    <a:cubicBezTo>
                      <a:pt x="8542" y="4249"/>
                      <a:pt x="8512" y="4066"/>
                      <a:pt x="8453" y="3896"/>
                    </a:cubicBezTo>
                    <a:cubicBezTo>
                      <a:pt x="8396" y="3747"/>
                      <a:pt x="8327" y="3618"/>
                      <a:pt x="8234" y="3475"/>
                    </a:cubicBezTo>
                    <a:cubicBezTo>
                      <a:pt x="8140" y="3331"/>
                      <a:pt x="8022" y="3172"/>
                      <a:pt x="7865" y="2961"/>
                    </a:cubicBezTo>
                    <a:lnTo>
                      <a:pt x="6724" y="1426"/>
                    </a:lnTo>
                    <a:cubicBezTo>
                      <a:pt x="6548" y="1203"/>
                      <a:pt x="6269" y="1226"/>
                      <a:pt x="6114" y="1475"/>
                    </a:cubicBezTo>
                    <a:cubicBezTo>
                      <a:pt x="5993" y="1670"/>
                      <a:pt x="5987" y="1952"/>
                      <a:pt x="6101" y="2155"/>
                    </a:cubicBezTo>
                    <a:lnTo>
                      <a:pt x="7564" y="4123"/>
                    </a:lnTo>
                    <a:cubicBezTo>
                      <a:pt x="7594" y="4163"/>
                      <a:pt x="7617" y="4194"/>
                      <a:pt x="7635" y="4221"/>
                    </a:cubicBezTo>
                    <a:cubicBezTo>
                      <a:pt x="7652" y="4249"/>
                      <a:pt x="7666" y="4273"/>
                      <a:pt x="7677" y="4301"/>
                    </a:cubicBezTo>
                    <a:cubicBezTo>
                      <a:pt x="7688" y="4334"/>
                      <a:pt x="7694" y="4369"/>
                      <a:pt x="7694" y="4404"/>
                    </a:cubicBezTo>
                    <a:cubicBezTo>
                      <a:pt x="7694" y="4439"/>
                      <a:pt x="7688" y="4473"/>
                      <a:pt x="7677" y="4506"/>
                    </a:cubicBezTo>
                    <a:cubicBezTo>
                      <a:pt x="7666" y="4534"/>
                      <a:pt x="7653" y="4558"/>
                      <a:pt x="7635" y="4586"/>
                    </a:cubicBezTo>
                    <a:cubicBezTo>
                      <a:pt x="7616" y="4613"/>
                      <a:pt x="7593" y="4644"/>
                      <a:pt x="7563" y="4685"/>
                    </a:cubicBezTo>
                    <a:lnTo>
                      <a:pt x="3327" y="10386"/>
                    </a:lnTo>
                    <a:cubicBezTo>
                      <a:pt x="3297" y="10427"/>
                      <a:pt x="3274" y="10457"/>
                      <a:pt x="3254" y="10481"/>
                    </a:cubicBezTo>
                    <a:cubicBezTo>
                      <a:pt x="3233" y="10505"/>
                      <a:pt x="3215" y="10522"/>
                      <a:pt x="3194" y="10537"/>
                    </a:cubicBezTo>
                    <a:cubicBezTo>
                      <a:pt x="3170" y="10552"/>
                      <a:pt x="3144" y="10560"/>
                      <a:pt x="3119" y="10560"/>
                    </a:cubicBezTo>
                    <a:cubicBezTo>
                      <a:pt x="3093" y="10560"/>
                      <a:pt x="3067" y="10552"/>
                      <a:pt x="3042" y="10537"/>
                    </a:cubicBezTo>
                    <a:cubicBezTo>
                      <a:pt x="3021" y="10522"/>
                      <a:pt x="3003" y="10504"/>
                      <a:pt x="2983" y="10480"/>
                    </a:cubicBezTo>
                    <a:cubicBezTo>
                      <a:pt x="2962" y="10456"/>
                      <a:pt x="2939" y="10426"/>
                      <a:pt x="2909" y="10385"/>
                    </a:cubicBezTo>
                    <a:lnTo>
                      <a:pt x="977" y="7786"/>
                    </a:lnTo>
                    <a:cubicBezTo>
                      <a:pt x="948" y="7746"/>
                      <a:pt x="925" y="7715"/>
                      <a:pt x="907" y="7688"/>
                    </a:cubicBezTo>
                    <a:cubicBezTo>
                      <a:pt x="889" y="7660"/>
                      <a:pt x="877" y="7636"/>
                      <a:pt x="866" y="7607"/>
                    </a:cubicBezTo>
                    <a:cubicBezTo>
                      <a:pt x="854" y="7575"/>
                      <a:pt x="849" y="7541"/>
                      <a:pt x="849" y="7506"/>
                    </a:cubicBezTo>
                    <a:cubicBezTo>
                      <a:pt x="849" y="7471"/>
                      <a:pt x="854" y="7436"/>
                      <a:pt x="866" y="7403"/>
                    </a:cubicBezTo>
                    <a:cubicBezTo>
                      <a:pt x="877" y="7375"/>
                      <a:pt x="889" y="7351"/>
                      <a:pt x="907" y="7323"/>
                    </a:cubicBezTo>
                    <a:cubicBezTo>
                      <a:pt x="925" y="7295"/>
                      <a:pt x="948" y="7265"/>
                      <a:pt x="977" y="7224"/>
                    </a:cubicBezTo>
                    <a:lnTo>
                      <a:pt x="4577" y="2380"/>
                    </a:lnTo>
                    <a:cubicBezTo>
                      <a:pt x="4723" y="2203"/>
                      <a:pt x="4756" y="1912"/>
                      <a:pt x="4654" y="1686"/>
                    </a:cubicBezTo>
                    <a:cubicBezTo>
                      <a:pt x="4504" y="1350"/>
                      <a:pt x="4155" y="1302"/>
                      <a:pt x="3957" y="1590"/>
                    </a:cubicBezTo>
                    <a:lnTo>
                      <a:pt x="682" y="5999"/>
                    </a:lnTo>
                    <a:cubicBezTo>
                      <a:pt x="523" y="6213"/>
                      <a:pt x="403" y="6374"/>
                      <a:pt x="309" y="6518"/>
                    </a:cubicBezTo>
                    <a:cubicBezTo>
                      <a:pt x="215" y="6663"/>
                      <a:pt x="146" y="6791"/>
                      <a:pt x="88" y="6941"/>
                    </a:cubicBezTo>
                    <a:cubicBezTo>
                      <a:pt x="30" y="7111"/>
                      <a:pt x="0" y="7294"/>
                      <a:pt x="0" y="7477"/>
                    </a:cubicBezTo>
                    <a:cubicBezTo>
                      <a:pt x="0" y="7660"/>
                      <a:pt x="30" y="7843"/>
                      <a:pt x="88" y="8013"/>
                    </a:cubicBezTo>
                    <a:cubicBezTo>
                      <a:pt x="146" y="8162"/>
                      <a:pt x="215" y="8291"/>
                      <a:pt x="308" y="8434"/>
                    </a:cubicBezTo>
                    <a:cubicBezTo>
                      <a:pt x="401" y="8578"/>
                      <a:pt x="520" y="8737"/>
                      <a:pt x="676" y="8948"/>
                    </a:cubicBezTo>
                    <a:lnTo>
                      <a:pt x="2041" y="10784"/>
                    </a:lnTo>
                    <a:cubicBezTo>
                      <a:pt x="2200" y="10999"/>
                      <a:pt x="2319" y="11159"/>
                      <a:pt x="2427" y="11286"/>
                    </a:cubicBezTo>
                    <a:cubicBezTo>
                      <a:pt x="2534" y="11412"/>
                      <a:pt x="2630" y="11505"/>
                      <a:pt x="2741" y="11583"/>
                    </a:cubicBezTo>
                    <a:cubicBezTo>
                      <a:pt x="2868" y="11662"/>
                      <a:pt x="3004" y="11702"/>
                      <a:pt x="3140" y="11702"/>
                    </a:cubicBezTo>
                    <a:cubicBezTo>
                      <a:pt x="3242" y="11702"/>
                      <a:pt x="3345" y="11679"/>
                      <a:pt x="3444" y="11634"/>
                    </a:cubicBezTo>
                    <a:lnTo>
                      <a:pt x="4917" y="13617"/>
                    </a:lnTo>
                    <a:cubicBezTo>
                      <a:pt x="4638" y="14347"/>
                      <a:pt x="4725" y="15266"/>
                      <a:pt x="5180" y="15879"/>
                    </a:cubicBezTo>
                    <a:cubicBezTo>
                      <a:pt x="5473" y="16273"/>
                      <a:pt x="5861" y="16461"/>
                      <a:pt x="6245" y="16444"/>
                    </a:cubicBezTo>
                    <a:cubicBezTo>
                      <a:pt x="6240" y="16951"/>
                      <a:pt x="6380" y="17459"/>
                      <a:pt x="6667" y="17846"/>
                    </a:cubicBezTo>
                    <a:cubicBezTo>
                      <a:pt x="6957" y="18236"/>
                      <a:pt x="7340" y="18424"/>
                      <a:pt x="7721" y="18412"/>
                    </a:cubicBezTo>
                    <a:cubicBezTo>
                      <a:pt x="7709" y="18929"/>
                      <a:pt x="7848" y="19452"/>
                      <a:pt x="8141" y="19847"/>
                    </a:cubicBezTo>
                    <a:cubicBezTo>
                      <a:pt x="8603" y="20468"/>
                      <a:pt x="9300" y="20579"/>
                      <a:pt x="9847" y="20181"/>
                    </a:cubicBezTo>
                    <a:lnTo>
                      <a:pt x="10437" y="20969"/>
                    </a:lnTo>
                    <a:cubicBezTo>
                      <a:pt x="10821" y="21469"/>
                      <a:pt x="11395" y="21600"/>
                      <a:pt x="11880" y="21298"/>
                    </a:cubicBezTo>
                    <a:cubicBezTo>
                      <a:pt x="12336" y="21013"/>
                      <a:pt x="12627" y="20397"/>
                      <a:pt x="12625" y="19720"/>
                    </a:cubicBezTo>
                    <a:cubicBezTo>
                      <a:pt x="12974" y="19708"/>
                      <a:pt x="13305" y="19507"/>
                      <a:pt x="13543" y="19163"/>
                    </a:cubicBezTo>
                    <a:cubicBezTo>
                      <a:pt x="13778" y="18822"/>
                      <a:pt x="13902" y="18370"/>
                      <a:pt x="13888" y="17906"/>
                    </a:cubicBezTo>
                    <a:cubicBezTo>
                      <a:pt x="14254" y="17903"/>
                      <a:pt x="14605" y="17707"/>
                      <a:pt x="14864" y="17360"/>
                    </a:cubicBezTo>
                    <a:cubicBezTo>
                      <a:pt x="15145" y="16985"/>
                      <a:pt x="15295" y="16468"/>
                      <a:pt x="15277" y="15936"/>
                    </a:cubicBezTo>
                    <a:cubicBezTo>
                      <a:pt x="15749" y="15913"/>
                      <a:pt x="16180" y="15567"/>
                      <a:pt x="16420" y="15020"/>
                    </a:cubicBezTo>
                    <a:cubicBezTo>
                      <a:pt x="16667" y="14457"/>
                      <a:pt x="16678" y="13762"/>
                      <a:pt x="16449" y="13186"/>
                    </a:cubicBezTo>
                    <a:lnTo>
                      <a:pt x="16442" y="13175"/>
                    </a:lnTo>
                    <a:lnTo>
                      <a:pt x="17883" y="11431"/>
                    </a:lnTo>
                    <a:cubicBezTo>
                      <a:pt x="17941" y="11488"/>
                      <a:pt x="17999" y="11539"/>
                      <a:pt x="18062" y="11583"/>
                    </a:cubicBezTo>
                    <a:cubicBezTo>
                      <a:pt x="18188" y="11662"/>
                      <a:pt x="18324" y="11702"/>
                      <a:pt x="18460" y="11702"/>
                    </a:cubicBezTo>
                    <a:cubicBezTo>
                      <a:pt x="18596" y="11702"/>
                      <a:pt x="18732" y="11662"/>
                      <a:pt x="18859" y="11583"/>
                    </a:cubicBezTo>
                    <a:cubicBezTo>
                      <a:pt x="18970" y="11505"/>
                      <a:pt x="19065" y="11413"/>
                      <a:pt x="19172" y="11287"/>
                    </a:cubicBezTo>
                    <a:cubicBezTo>
                      <a:pt x="19279" y="11161"/>
                      <a:pt x="19397" y="11002"/>
                      <a:pt x="19554" y="10791"/>
                    </a:cubicBezTo>
                    <a:lnTo>
                      <a:pt x="20918" y="8955"/>
                    </a:lnTo>
                    <a:cubicBezTo>
                      <a:pt x="21077" y="8741"/>
                      <a:pt x="21197" y="8580"/>
                      <a:pt x="21291" y="8436"/>
                    </a:cubicBezTo>
                    <a:cubicBezTo>
                      <a:pt x="21385" y="8291"/>
                      <a:pt x="21454" y="8162"/>
                      <a:pt x="21512" y="8013"/>
                    </a:cubicBezTo>
                    <a:cubicBezTo>
                      <a:pt x="21570" y="7843"/>
                      <a:pt x="21600" y="7660"/>
                      <a:pt x="21600" y="7477"/>
                    </a:cubicBezTo>
                    <a:cubicBezTo>
                      <a:pt x="21600" y="7294"/>
                      <a:pt x="21570" y="7111"/>
                      <a:pt x="21512" y="6941"/>
                    </a:cubicBezTo>
                    <a:cubicBezTo>
                      <a:pt x="21454" y="6791"/>
                      <a:pt x="21385" y="6663"/>
                      <a:pt x="21292" y="6519"/>
                    </a:cubicBezTo>
                    <a:cubicBezTo>
                      <a:pt x="21199" y="6375"/>
                      <a:pt x="21080" y="6216"/>
                      <a:pt x="20924" y="6005"/>
                    </a:cubicBezTo>
                    <a:lnTo>
                      <a:pt x="17680" y="1641"/>
                    </a:lnTo>
                    <a:cubicBezTo>
                      <a:pt x="17515" y="1374"/>
                      <a:pt x="17214" y="1361"/>
                      <a:pt x="17037" y="1612"/>
                    </a:cubicBezTo>
                    <a:cubicBezTo>
                      <a:pt x="16875" y="1840"/>
                      <a:pt x="16882" y="2201"/>
                      <a:pt x="17051" y="2419"/>
                    </a:cubicBezTo>
                    <a:lnTo>
                      <a:pt x="20623" y="7224"/>
                    </a:lnTo>
                    <a:cubicBezTo>
                      <a:pt x="20652" y="7265"/>
                      <a:pt x="20675" y="7295"/>
                      <a:pt x="20693" y="7323"/>
                    </a:cubicBezTo>
                    <a:cubicBezTo>
                      <a:pt x="20711" y="7351"/>
                      <a:pt x="20723" y="7375"/>
                      <a:pt x="20734" y="7403"/>
                    </a:cubicBezTo>
                    <a:cubicBezTo>
                      <a:pt x="20746" y="7436"/>
                      <a:pt x="20751" y="7470"/>
                      <a:pt x="20751" y="7505"/>
                    </a:cubicBezTo>
                    <a:cubicBezTo>
                      <a:pt x="20751" y="7540"/>
                      <a:pt x="20746" y="7575"/>
                      <a:pt x="20734" y="7607"/>
                    </a:cubicBezTo>
                    <a:cubicBezTo>
                      <a:pt x="20723" y="7636"/>
                      <a:pt x="20710" y="7660"/>
                      <a:pt x="20692" y="7688"/>
                    </a:cubicBezTo>
                    <a:cubicBezTo>
                      <a:pt x="20674" y="7715"/>
                      <a:pt x="20652" y="7746"/>
                      <a:pt x="20621" y="7787"/>
                    </a:cubicBezTo>
                    <a:lnTo>
                      <a:pt x="18690" y="10386"/>
                    </a:lnTo>
                    <a:cubicBezTo>
                      <a:pt x="18661" y="10427"/>
                      <a:pt x="18638" y="10457"/>
                      <a:pt x="18617" y="10481"/>
                    </a:cubicBezTo>
                    <a:cubicBezTo>
                      <a:pt x="18597" y="10505"/>
                      <a:pt x="18579" y="10523"/>
                      <a:pt x="18558" y="10538"/>
                    </a:cubicBezTo>
                    <a:cubicBezTo>
                      <a:pt x="18533" y="10553"/>
                      <a:pt x="18507" y="10560"/>
                      <a:pt x="18481" y="10560"/>
                    </a:cubicBezTo>
                    <a:cubicBezTo>
                      <a:pt x="18456" y="10560"/>
                      <a:pt x="18430" y="10553"/>
                      <a:pt x="18406" y="10538"/>
                    </a:cubicBezTo>
                    <a:cubicBezTo>
                      <a:pt x="18385" y="10523"/>
                      <a:pt x="18367" y="10505"/>
                      <a:pt x="18346" y="10481"/>
                    </a:cubicBezTo>
                    <a:cubicBezTo>
                      <a:pt x="18326" y="10457"/>
                      <a:pt x="18303" y="10426"/>
                      <a:pt x="18272" y="10385"/>
                    </a:cubicBezTo>
                    <a:lnTo>
                      <a:pt x="14036" y="4684"/>
                    </a:lnTo>
                    <a:cubicBezTo>
                      <a:pt x="14006" y="4644"/>
                      <a:pt x="13983" y="4613"/>
                      <a:pt x="13965" y="4586"/>
                    </a:cubicBezTo>
                    <a:cubicBezTo>
                      <a:pt x="13948" y="4558"/>
                      <a:pt x="13935" y="4534"/>
                      <a:pt x="13924" y="4506"/>
                    </a:cubicBezTo>
                    <a:cubicBezTo>
                      <a:pt x="13913" y="4473"/>
                      <a:pt x="13907" y="4439"/>
                      <a:pt x="13907" y="4404"/>
                    </a:cubicBezTo>
                    <a:cubicBezTo>
                      <a:pt x="13907" y="4369"/>
                      <a:pt x="13913" y="4334"/>
                      <a:pt x="13924" y="4301"/>
                    </a:cubicBezTo>
                    <a:cubicBezTo>
                      <a:pt x="13935" y="4273"/>
                      <a:pt x="13948" y="4249"/>
                      <a:pt x="13966" y="4221"/>
                    </a:cubicBezTo>
                    <a:cubicBezTo>
                      <a:pt x="13984" y="4193"/>
                      <a:pt x="14007" y="4163"/>
                      <a:pt x="14037" y="4122"/>
                    </a:cubicBezTo>
                    <a:lnTo>
                      <a:pt x="15499" y="2155"/>
                    </a:lnTo>
                    <a:cubicBezTo>
                      <a:pt x="15663" y="1918"/>
                      <a:pt x="15646" y="1544"/>
                      <a:pt x="15461" y="1337"/>
                    </a:cubicBezTo>
                    <a:cubicBezTo>
                      <a:pt x="15384" y="1252"/>
                      <a:pt x="15290" y="1210"/>
                      <a:pt x="15196" y="1212"/>
                    </a:cubicBezTo>
                    <a:close/>
                    <a:moveTo>
                      <a:pt x="7970" y="5761"/>
                    </a:moveTo>
                    <a:lnTo>
                      <a:pt x="8585" y="6605"/>
                    </a:lnTo>
                    <a:cubicBezTo>
                      <a:pt x="8624" y="6651"/>
                      <a:pt x="8667" y="6689"/>
                      <a:pt x="8714" y="6717"/>
                    </a:cubicBezTo>
                    <a:cubicBezTo>
                      <a:pt x="8779" y="6756"/>
                      <a:pt x="8848" y="6775"/>
                      <a:pt x="8919" y="6775"/>
                    </a:cubicBezTo>
                    <a:lnTo>
                      <a:pt x="9560" y="6775"/>
                    </a:lnTo>
                    <a:lnTo>
                      <a:pt x="7651" y="9344"/>
                    </a:lnTo>
                    <a:cubicBezTo>
                      <a:pt x="7244" y="9987"/>
                      <a:pt x="7221" y="10922"/>
                      <a:pt x="7595" y="11599"/>
                    </a:cubicBezTo>
                    <a:cubicBezTo>
                      <a:pt x="8066" y="12450"/>
                      <a:pt x="8967" y="12605"/>
                      <a:pt x="9581" y="11942"/>
                    </a:cubicBezTo>
                    <a:lnTo>
                      <a:pt x="11177" y="9794"/>
                    </a:lnTo>
                    <a:lnTo>
                      <a:pt x="12764" y="9794"/>
                    </a:lnTo>
                    <a:lnTo>
                      <a:pt x="15684" y="13724"/>
                    </a:lnTo>
                    <a:cubicBezTo>
                      <a:pt x="15811" y="13962"/>
                      <a:pt x="15815" y="14282"/>
                      <a:pt x="15695" y="14526"/>
                    </a:cubicBezTo>
                    <a:cubicBezTo>
                      <a:pt x="15527" y="14867"/>
                      <a:pt x="15186" y="14960"/>
                      <a:pt x="14933" y="14733"/>
                    </a:cubicBezTo>
                    <a:lnTo>
                      <a:pt x="13863" y="13294"/>
                    </a:lnTo>
                    <a:cubicBezTo>
                      <a:pt x="13685" y="13097"/>
                      <a:pt x="13422" y="13130"/>
                      <a:pt x="13274" y="13368"/>
                    </a:cubicBezTo>
                    <a:cubicBezTo>
                      <a:pt x="13146" y="13575"/>
                      <a:pt x="13149" y="13876"/>
                      <a:pt x="13279" y="14080"/>
                    </a:cubicBezTo>
                    <a:lnTo>
                      <a:pt x="14323" y="15485"/>
                    </a:lnTo>
                    <a:cubicBezTo>
                      <a:pt x="14516" y="15791"/>
                      <a:pt x="14513" y="16241"/>
                      <a:pt x="14317" y="16543"/>
                    </a:cubicBezTo>
                    <a:cubicBezTo>
                      <a:pt x="14073" y="16918"/>
                      <a:pt x="13641" y="16926"/>
                      <a:pt x="13390" y="16559"/>
                    </a:cubicBezTo>
                    <a:lnTo>
                      <a:pt x="12523" y="15435"/>
                    </a:lnTo>
                    <a:cubicBezTo>
                      <a:pt x="12346" y="15184"/>
                      <a:pt x="12049" y="15186"/>
                      <a:pt x="11873" y="15438"/>
                    </a:cubicBezTo>
                    <a:cubicBezTo>
                      <a:pt x="11706" y="15678"/>
                      <a:pt x="11716" y="16056"/>
                      <a:pt x="11895" y="16280"/>
                    </a:cubicBezTo>
                    <a:lnTo>
                      <a:pt x="12887" y="17615"/>
                    </a:lnTo>
                    <a:cubicBezTo>
                      <a:pt x="13034" y="17825"/>
                      <a:pt x="13049" y="18147"/>
                      <a:pt x="12923" y="18382"/>
                    </a:cubicBezTo>
                    <a:cubicBezTo>
                      <a:pt x="12762" y="18680"/>
                      <a:pt x="12445" y="18728"/>
                      <a:pt x="12240" y="18485"/>
                    </a:cubicBezTo>
                    <a:lnTo>
                      <a:pt x="11792" y="17882"/>
                    </a:lnTo>
                    <a:cubicBezTo>
                      <a:pt x="11648" y="17631"/>
                      <a:pt x="11378" y="17592"/>
                      <a:pt x="11198" y="17796"/>
                    </a:cubicBezTo>
                    <a:cubicBezTo>
                      <a:pt x="10995" y="18026"/>
                      <a:pt x="10997" y="18448"/>
                      <a:pt x="11204" y="18673"/>
                    </a:cubicBezTo>
                    <a:lnTo>
                      <a:pt x="11694" y="19334"/>
                    </a:lnTo>
                    <a:cubicBezTo>
                      <a:pt x="11828" y="19559"/>
                      <a:pt x="11827" y="19878"/>
                      <a:pt x="11692" y="20101"/>
                    </a:cubicBezTo>
                    <a:cubicBezTo>
                      <a:pt x="11533" y="20363"/>
                      <a:pt x="11249" y="20408"/>
                      <a:pt x="11049" y="20202"/>
                    </a:cubicBezTo>
                    <a:lnTo>
                      <a:pt x="10438" y="19379"/>
                    </a:lnTo>
                    <a:cubicBezTo>
                      <a:pt x="10726" y="18646"/>
                      <a:pt x="10640" y="17718"/>
                      <a:pt x="10182" y="17101"/>
                    </a:cubicBezTo>
                    <a:cubicBezTo>
                      <a:pt x="9900" y="16722"/>
                      <a:pt x="9531" y="16532"/>
                      <a:pt x="9161" y="16532"/>
                    </a:cubicBezTo>
                    <a:cubicBezTo>
                      <a:pt x="9150" y="16532"/>
                      <a:pt x="9139" y="16534"/>
                      <a:pt x="9127" y="16534"/>
                    </a:cubicBezTo>
                    <a:cubicBezTo>
                      <a:pt x="9139" y="16017"/>
                      <a:pt x="9001" y="15495"/>
                      <a:pt x="8707" y="15100"/>
                    </a:cubicBezTo>
                    <a:cubicBezTo>
                      <a:pt x="8426" y="14721"/>
                      <a:pt x="8057" y="14531"/>
                      <a:pt x="7687" y="14531"/>
                    </a:cubicBezTo>
                    <a:cubicBezTo>
                      <a:pt x="7672" y="14531"/>
                      <a:pt x="7657" y="14533"/>
                      <a:pt x="7642" y="14534"/>
                    </a:cubicBezTo>
                    <a:cubicBezTo>
                      <a:pt x="7648" y="14028"/>
                      <a:pt x="7508" y="13519"/>
                      <a:pt x="7220" y="13133"/>
                    </a:cubicBezTo>
                    <a:cubicBezTo>
                      <a:pt x="6939" y="12754"/>
                      <a:pt x="6570" y="12564"/>
                      <a:pt x="6200" y="12564"/>
                    </a:cubicBezTo>
                    <a:cubicBezTo>
                      <a:pt x="5966" y="12564"/>
                      <a:pt x="5732" y="12641"/>
                      <a:pt x="5520" y="12793"/>
                    </a:cubicBezTo>
                    <a:lnTo>
                      <a:pt x="4132" y="10925"/>
                    </a:lnTo>
                    <a:cubicBezTo>
                      <a:pt x="4166" y="10881"/>
                      <a:pt x="4195" y="10842"/>
                      <a:pt x="4233" y="10791"/>
                    </a:cubicBezTo>
                    <a:lnTo>
                      <a:pt x="7861" y="5910"/>
                    </a:lnTo>
                    <a:cubicBezTo>
                      <a:pt x="7902" y="5854"/>
                      <a:pt x="7934" y="5810"/>
                      <a:pt x="7970" y="5761"/>
                    </a:cubicBezTo>
                    <a:close/>
                    <a:moveTo>
                      <a:pt x="13728" y="5895"/>
                    </a:moveTo>
                    <a:cubicBezTo>
                      <a:pt x="13731" y="5898"/>
                      <a:pt x="13732" y="5900"/>
                      <a:pt x="13735" y="5904"/>
                    </a:cubicBezTo>
                    <a:lnTo>
                      <a:pt x="17251" y="10635"/>
                    </a:lnTo>
                    <a:lnTo>
                      <a:pt x="15866" y="12389"/>
                    </a:lnTo>
                    <a:lnTo>
                      <a:pt x="13304" y="8883"/>
                    </a:lnTo>
                    <a:cubicBezTo>
                      <a:pt x="13268" y="8828"/>
                      <a:pt x="13225" y="8782"/>
                      <a:pt x="13176" y="8749"/>
                    </a:cubicBezTo>
                    <a:cubicBezTo>
                      <a:pt x="13130" y="8717"/>
                      <a:pt x="13081" y="8698"/>
                      <a:pt x="13030" y="8691"/>
                    </a:cubicBezTo>
                    <a:lnTo>
                      <a:pt x="11018" y="8691"/>
                    </a:lnTo>
                    <a:cubicBezTo>
                      <a:pt x="10962" y="8682"/>
                      <a:pt x="10905" y="8689"/>
                      <a:pt x="10852" y="8713"/>
                    </a:cubicBezTo>
                    <a:cubicBezTo>
                      <a:pt x="10804" y="8735"/>
                      <a:pt x="10761" y="8768"/>
                      <a:pt x="10723" y="8812"/>
                    </a:cubicBezTo>
                    <a:lnTo>
                      <a:pt x="9101" y="10996"/>
                    </a:lnTo>
                    <a:cubicBezTo>
                      <a:pt x="8858" y="11229"/>
                      <a:pt x="8520" y="11152"/>
                      <a:pt x="8347" y="10824"/>
                    </a:cubicBezTo>
                    <a:cubicBezTo>
                      <a:pt x="8216" y="10574"/>
                      <a:pt x="8221" y="10239"/>
                      <a:pt x="8358" y="9996"/>
                    </a:cubicBezTo>
                    <a:lnTo>
                      <a:pt x="10752" y="6775"/>
                    </a:lnTo>
                    <a:lnTo>
                      <a:pt x="12802" y="6775"/>
                    </a:lnTo>
                    <a:cubicBezTo>
                      <a:pt x="12865" y="6782"/>
                      <a:pt x="12929" y="6771"/>
                      <a:pt x="12989" y="6743"/>
                    </a:cubicBezTo>
                    <a:cubicBezTo>
                      <a:pt x="13035" y="6721"/>
                      <a:pt x="13079" y="6688"/>
                      <a:pt x="13117" y="6646"/>
                    </a:cubicBezTo>
                    <a:lnTo>
                      <a:pt x="13728" y="5895"/>
                    </a:lnTo>
                    <a:close/>
                    <a:moveTo>
                      <a:pt x="2893" y="7209"/>
                    </a:moveTo>
                    <a:cubicBezTo>
                      <a:pt x="2785" y="7209"/>
                      <a:pt x="2678" y="7264"/>
                      <a:pt x="2596" y="7374"/>
                    </a:cubicBezTo>
                    <a:cubicBezTo>
                      <a:pt x="2432" y="7595"/>
                      <a:pt x="2432" y="7951"/>
                      <a:pt x="2596" y="8172"/>
                    </a:cubicBezTo>
                    <a:cubicBezTo>
                      <a:pt x="2760" y="8392"/>
                      <a:pt x="3025" y="8392"/>
                      <a:pt x="3189" y="8172"/>
                    </a:cubicBezTo>
                    <a:cubicBezTo>
                      <a:pt x="3353" y="7951"/>
                      <a:pt x="3353" y="7595"/>
                      <a:pt x="3189" y="7374"/>
                    </a:cubicBezTo>
                    <a:cubicBezTo>
                      <a:pt x="3107" y="7264"/>
                      <a:pt x="3000" y="7209"/>
                      <a:pt x="2893" y="7209"/>
                    </a:cubicBezTo>
                    <a:close/>
                    <a:moveTo>
                      <a:pt x="18677" y="7209"/>
                    </a:moveTo>
                    <a:cubicBezTo>
                      <a:pt x="18570" y="7209"/>
                      <a:pt x="18463" y="7264"/>
                      <a:pt x="18381" y="7374"/>
                    </a:cubicBezTo>
                    <a:cubicBezTo>
                      <a:pt x="18217" y="7595"/>
                      <a:pt x="18217" y="7951"/>
                      <a:pt x="18381" y="8172"/>
                    </a:cubicBezTo>
                    <a:cubicBezTo>
                      <a:pt x="18544" y="8392"/>
                      <a:pt x="18810" y="8392"/>
                      <a:pt x="18974" y="8172"/>
                    </a:cubicBezTo>
                    <a:cubicBezTo>
                      <a:pt x="19138" y="7951"/>
                      <a:pt x="19138" y="7595"/>
                      <a:pt x="18974" y="7374"/>
                    </a:cubicBezTo>
                    <a:cubicBezTo>
                      <a:pt x="18892" y="7264"/>
                      <a:pt x="18784" y="7209"/>
                      <a:pt x="18677" y="7209"/>
                    </a:cubicBezTo>
                    <a:close/>
                    <a:moveTo>
                      <a:pt x="6200" y="13670"/>
                    </a:moveTo>
                    <a:cubicBezTo>
                      <a:pt x="6359" y="13670"/>
                      <a:pt x="6518" y="13751"/>
                      <a:pt x="6640" y="13915"/>
                    </a:cubicBezTo>
                    <a:cubicBezTo>
                      <a:pt x="6882" y="14241"/>
                      <a:pt x="6882" y="14770"/>
                      <a:pt x="6640" y="15097"/>
                    </a:cubicBezTo>
                    <a:cubicBezTo>
                      <a:pt x="6397" y="15423"/>
                      <a:pt x="6004" y="15423"/>
                      <a:pt x="5761" y="15097"/>
                    </a:cubicBezTo>
                    <a:cubicBezTo>
                      <a:pt x="5518" y="14770"/>
                      <a:pt x="5518" y="14241"/>
                      <a:pt x="5761" y="13915"/>
                    </a:cubicBezTo>
                    <a:cubicBezTo>
                      <a:pt x="5882" y="13751"/>
                      <a:pt x="6041" y="13670"/>
                      <a:pt x="6200" y="13670"/>
                    </a:cubicBezTo>
                    <a:close/>
                    <a:moveTo>
                      <a:pt x="7687" y="15637"/>
                    </a:moveTo>
                    <a:cubicBezTo>
                      <a:pt x="7846" y="15637"/>
                      <a:pt x="8005" y="15718"/>
                      <a:pt x="8126" y="15882"/>
                    </a:cubicBezTo>
                    <a:cubicBezTo>
                      <a:pt x="8369" y="16208"/>
                      <a:pt x="8369" y="16737"/>
                      <a:pt x="8126" y="17064"/>
                    </a:cubicBezTo>
                    <a:cubicBezTo>
                      <a:pt x="7884" y="17390"/>
                      <a:pt x="7491" y="17390"/>
                      <a:pt x="7248" y="17064"/>
                    </a:cubicBezTo>
                    <a:cubicBezTo>
                      <a:pt x="7005" y="16737"/>
                      <a:pt x="7005" y="16208"/>
                      <a:pt x="7248" y="15882"/>
                    </a:cubicBezTo>
                    <a:cubicBezTo>
                      <a:pt x="7369" y="15718"/>
                      <a:pt x="7528" y="15637"/>
                      <a:pt x="7687" y="15637"/>
                    </a:cubicBezTo>
                    <a:close/>
                    <a:moveTo>
                      <a:pt x="9161" y="17638"/>
                    </a:moveTo>
                    <a:cubicBezTo>
                      <a:pt x="9320" y="17638"/>
                      <a:pt x="9479" y="17719"/>
                      <a:pt x="9601" y="17883"/>
                    </a:cubicBezTo>
                    <a:cubicBezTo>
                      <a:pt x="9843" y="18209"/>
                      <a:pt x="9843" y="18738"/>
                      <a:pt x="9601" y="19065"/>
                    </a:cubicBezTo>
                    <a:cubicBezTo>
                      <a:pt x="9358" y="19391"/>
                      <a:pt x="8965" y="19391"/>
                      <a:pt x="8722" y="19065"/>
                    </a:cubicBezTo>
                    <a:cubicBezTo>
                      <a:pt x="8479" y="18738"/>
                      <a:pt x="8479" y="18209"/>
                      <a:pt x="8722" y="17883"/>
                    </a:cubicBezTo>
                    <a:cubicBezTo>
                      <a:pt x="8843" y="17719"/>
                      <a:pt x="9002" y="17638"/>
                      <a:pt x="9161" y="17638"/>
                    </a:cubicBezTo>
                    <a:close/>
                  </a:path>
                </a:pathLst>
              </a:custGeom>
              <a:solidFill>
                <a:srgbClr val="5B5A5D"/>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grpSp>
        <p:sp>
          <p:nvSpPr>
            <p:cNvPr id="13" name="Фигура">
              <a:extLst>
                <a:ext uri="{FF2B5EF4-FFF2-40B4-BE49-F238E27FC236}">
                  <a16:creationId xmlns:a16="http://schemas.microsoft.com/office/drawing/2014/main" id="{87AA01FE-F3BF-4C97-84ED-13299883D321}"/>
                </a:ext>
              </a:extLst>
            </p:cNvPr>
            <p:cNvSpPr>
              <a:spLocks/>
            </p:cNvSpPr>
            <p:nvPr/>
          </p:nvSpPr>
          <p:spPr bwMode="auto">
            <a:xfrm>
              <a:off x="1236270" y="1854119"/>
              <a:ext cx="993547" cy="1002002"/>
            </a:xfrm>
            <a:prstGeom prst="ellipse">
              <a:avLst/>
            </a:pr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4" name="Фигура">
              <a:extLst>
                <a:ext uri="{FF2B5EF4-FFF2-40B4-BE49-F238E27FC236}">
                  <a16:creationId xmlns:a16="http://schemas.microsoft.com/office/drawing/2014/main" id="{FAD12BA3-2CC4-44A9-B491-5720B0A96614}"/>
                </a:ext>
              </a:extLst>
            </p:cNvPr>
            <p:cNvSpPr>
              <a:spLocks/>
            </p:cNvSpPr>
            <p:nvPr/>
          </p:nvSpPr>
          <p:spPr bwMode="auto">
            <a:xfrm>
              <a:off x="1236270" y="3237430"/>
              <a:ext cx="993547" cy="1002002"/>
            </a:xfrm>
            <a:prstGeom prst="ellipse">
              <a:avLst/>
            </a:pr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5" name="Фигура">
              <a:extLst>
                <a:ext uri="{FF2B5EF4-FFF2-40B4-BE49-F238E27FC236}">
                  <a16:creationId xmlns:a16="http://schemas.microsoft.com/office/drawing/2014/main" id="{13925D11-F1CF-4EE2-8D42-1A8AADE2377A}"/>
                </a:ext>
              </a:extLst>
            </p:cNvPr>
            <p:cNvSpPr>
              <a:spLocks/>
            </p:cNvSpPr>
            <p:nvPr/>
          </p:nvSpPr>
          <p:spPr bwMode="auto">
            <a:xfrm>
              <a:off x="1147824" y="4528996"/>
              <a:ext cx="2719771" cy="118538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2545"/>
                <a:gd name="connsiteY0" fmla="*/ 0 h 21600"/>
                <a:gd name="connsiteX1" fmla="*/ 18125 w 22545"/>
                <a:gd name="connsiteY1" fmla="*/ 0 h 21600"/>
                <a:gd name="connsiteX2" fmla="*/ 22545 w 22545"/>
                <a:gd name="connsiteY2" fmla="*/ 10597 h 21600"/>
                <a:gd name="connsiteX3" fmla="*/ 18125 w 22545"/>
                <a:gd name="connsiteY3" fmla="*/ 21600 h 21600"/>
                <a:gd name="connsiteX4" fmla="*/ 3475 w 22545"/>
                <a:gd name="connsiteY4" fmla="*/ 21600 h 21600"/>
                <a:gd name="connsiteX5" fmla="*/ 0 w 22545"/>
                <a:gd name="connsiteY5" fmla="*/ 10800 h 21600"/>
                <a:gd name="connsiteX6" fmla="*/ 3475 w 22545"/>
                <a:gd name="connsiteY6" fmla="*/ 0 h 21600"/>
                <a:gd name="connsiteX0" fmla="*/ 4231 w 23301"/>
                <a:gd name="connsiteY0" fmla="*/ 0 h 21600"/>
                <a:gd name="connsiteX1" fmla="*/ 18881 w 23301"/>
                <a:gd name="connsiteY1" fmla="*/ 0 h 21600"/>
                <a:gd name="connsiteX2" fmla="*/ 23301 w 23301"/>
                <a:gd name="connsiteY2" fmla="*/ 10597 h 21600"/>
                <a:gd name="connsiteX3" fmla="*/ 18881 w 23301"/>
                <a:gd name="connsiteY3" fmla="*/ 21600 h 21600"/>
                <a:gd name="connsiteX4" fmla="*/ 4231 w 23301"/>
                <a:gd name="connsiteY4" fmla="*/ 21600 h 21600"/>
                <a:gd name="connsiteX5" fmla="*/ 0 w 23301"/>
                <a:gd name="connsiteY5" fmla="*/ 10597 h 21600"/>
                <a:gd name="connsiteX6" fmla="*/ 4231 w 23301"/>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232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623 w 23302"/>
                <a:gd name="connsiteY0" fmla="*/ 0 h 21600"/>
                <a:gd name="connsiteX1" fmla="*/ 18882 w 23302"/>
                <a:gd name="connsiteY1" fmla="*/ 0 h 21600"/>
                <a:gd name="connsiteX2" fmla="*/ 23302 w 23302"/>
                <a:gd name="connsiteY2" fmla="*/ 10597 h 21600"/>
                <a:gd name="connsiteX3" fmla="*/ 18882 w 23302"/>
                <a:gd name="connsiteY3" fmla="*/ 21600 h 21600"/>
                <a:gd name="connsiteX4" fmla="*/ 4883 w 23302"/>
                <a:gd name="connsiteY4" fmla="*/ 21600 h 21600"/>
                <a:gd name="connsiteX5" fmla="*/ 1 w 23302"/>
                <a:gd name="connsiteY5" fmla="*/ 10597 h 21600"/>
                <a:gd name="connsiteX6" fmla="*/ 4623 w 23302"/>
                <a:gd name="connsiteY6" fmla="*/ 0 h 21600"/>
                <a:gd name="connsiteX0" fmla="*/ 4363 w 23042"/>
                <a:gd name="connsiteY0" fmla="*/ 0 h 21600"/>
                <a:gd name="connsiteX1" fmla="*/ 18622 w 23042"/>
                <a:gd name="connsiteY1" fmla="*/ 0 h 21600"/>
                <a:gd name="connsiteX2" fmla="*/ 23042 w 23042"/>
                <a:gd name="connsiteY2" fmla="*/ 10597 h 21600"/>
                <a:gd name="connsiteX3" fmla="*/ 18622 w 23042"/>
                <a:gd name="connsiteY3" fmla="*/ 21600 h 21600"/>
                <a:gd name="connsiteX4" fmla="*/ 4623 w 23042"/>
                <a:gd name="connsiteY4" fmla="*/ 21600 h 21600"/>
                <a:gd name="connsiteX5" fmla="*/ 1 w 23042"/>
                <a:gd name="connsiteY5" fmla="*/ 10877 h 21600"/>
                <a:gd name="connsiteX6" fmla="*/ 4363 w 23042"/>
                <a:gd name="connsiteY6" fmla="*/ 0 h 21600"/>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4"/>
                <a:gd name="connsiteX1" fmla="*/ 18622 w 23042"/>
                <a:gd name="connsiteY1" fmla="*/ 4 h 21604"/>
                <a:gd name="connsiteX2" fmla="*/ 23042 w 23042"/>
                <a:gd name="connsiteY2" fmla="*/ 10601 h 21604"/>
                <a:gd name="connsiteX3" fmla="*/ 18622 w 23042"/>
                <a:gd name="connsiteY3" fmla="*/ 21604 h 21604"/>
                <a:gd name="connsiteX4" fmla="*/ 4623 w 23042"/>
                <a:gd name="connsiteY4" fmla="*/ 21604 h 21604"/>
                <a:gd name="connsiteX5" fmla="*/ 1 w 23042"/>
                <a:gd name="connsiteY5" fmla="*/ 10881 h 21604"/>
                <a:gd name="connsiteX6" fmla="*/ 4363 w 23042"/>
                <a:gd name="connsiteY6" fmla="*/ 4 h 21604"/>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 name="connsiteX0" fmla="*/ 4363 w 23042"/>
                <a:gd name="connsiteY0" fmla="*/ 4 h 21606"/>
                <a:gd name="connsiteX1" fmla="*/ 18622 w 23042"/>
                <a:gd name="connsiteY1" fmla="*/ 4 h 21606"/>
                <a:gd name="connsiteX2" fmla="*/ 23042 w 23042"/>
                <a:gd name="connsiteY2" fmla="*/ 10601 h 21606"/>
                <a:gd name="connsiteX3" fmla="*/ 18622 w 23042"/>
                <a:gd name="connsiteY3" fmla="*/ 21604 h 21606"/>
                <a:gd name="connsiteX4" fmla="*/ 4623 w 23042"/>
                <a:gd name="connsiteY4" fmla="*/ 21604 h 21606"/>
                <a:gd name="connsiteX5" fmla="*/ 1 w 23042"/>
                <a:gd name="connsiteY5" fmla="*/ 10881 h 21606"/>
                <a:gd name="connsiteX6" fmla="*/ 4363 w 23042"/>
                <a:gd name="connsiteY6" fmla="*/ 4 h 2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2" h="21606">
                  <a:moveTo>
                    <a:pt x="4363" y="4"/>
                  </a:moveTo>
                  <a:lnTo>
                    <a:pt x="18622" y="4"/>
                  </a:lnTo>
                  <a:cubicBezTo>
                    <a:pt x="21192" y="-136"/>
                    <a:pt x="23042" y="4636"/>
                    <a:pt x="23042" y="10601"/>
                  </a:cubicBezTo>
                  <a:cubicBezTo>
                    <a:pt x="23042" y="16566"/>
                    <a:pt x="21062" y="21744"/>
                    <a:pt x="18622" y="21604"/>
                  </a:cubicBezTo>
                  <a:lnTo>
                    <a:pt x="4623" y="21604"/>
                  </a:lnTo>
                  <a:cubicBezTo>
                    <a:pt x="2964" y="21604"/>
                    <a:pt x="44" y="18683"/>
                    <a:pt x="1" y="10881"/>
                  </a:cubicBezTo>
                  <a:cubicBezTo>
                    <a:pt x="-42" y="3079"/>
                    <a:pt x="3160" y="-136"/>
                    <a:pt x="4363" y="4"/>
                  </a:cubicBezTo>
                  <a:close/>
                </a:path>
              </a:pathLst>
            </a:custGeom>
            <a:solidFill>
              <a:srgbClr val="1E437A"/>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6" name="Фигура">
              <a:extLst>
                <a:ext uri="{FF2B5EF4-FFF2-40B4-BE49-F238E27FC236}">
                  <a16:creationId xmlns:a16="http://schemas.microsoft.com/office/drawing/2014/main" id="{B9AC0A8B-E275-4F64-9B66-FA22BEBC144E}"/>
                </a:ext>
              </a:extLst>
            </p:cNvPr>
            <p:cNvSpPr>
              <a:spLocks/>
            </p:cNvSpPr>
            <p:nvPr/>
          </p:nvSpPr>
          <p:spPr bwMode="auto">
            <a:xfrm>
              <a:off x="1230337" y="4620741"/>
              <a:ext cx="993547" cy="1002002"/>
            </a:xfrm>
            <a:prstGeom prst="ellipse">
              <a:avLst/>
            </a:pr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8" name="Shape">
              <a:extLst>
                <a:ext uri="{FF2B5EF4-FFF2-40B4-BE49-F238E27FC236}">
                  <a16:creationId xmlns:a16="http://schemas.microsoft.com/office/drawing/2014/main" id="{1213DFDE-D2AF-4D0D-B8A8-33D6335875B6}"/>
                </a:ext>
              </a:extLst>
            </p:cNvPr>
            <p:cNvSpPr/>
            <p:nvPr userDrawn="1"/>
          </p:nvSpPr>
          <p:spPr bwMode="auto">
            <a:xfrm>
              <a:off x="1492789" y="3483764"/>
              <a:ext cx="503546" cy="499928"/>
            </a:xfrm>
            <a:custGeom>
              <a:avLst/>
              <a:gdLst/>
              <a:ahLst/>
              <a:cxnLst>
                <a:cxn ang="0">
                  <a:pos x="wd2" y="hd2"/>
                </a:cxn>
                <a:cxn ang="5400000">
                  <a:pos x="wd2" y="hd2"/>
                </a:cxn>
                <a:cxn ang="10800000">
                  <a:pos x="wd2" y="hd2"/>
                </a:cxn>
                <a:cxn ang="16200000">
                  <a:pos x="wd2" y="hd2"/>
                </a:cxn>
              </a:cxnLst>
              <a:rect l="0" t="0" r="r" b="b"/>
              <a:pathLst>
                <a:path w="21549" h="21545" extrusionOk="0">
                  <a:moveTo>
                    <a:pt x="20459" y="2"/>
                  </a:moveTo>
                  <a:cubicBezTo>
                    <a:pt x="18735" y="64"/>
                    <a:pt x="17042" y="483"/>
                    <a:pt x="15486" y="1232"/>
                  </a:cubicBezTo>
                  <a:cubicBezTo>
                    <a:pt x="13926" y="1983"/>
                    <a:pt x="12536" y="3050"/>
                    <a:pt x="11404" y="4366"/>
                  </a:cubicBezTo>
                  <a:lnTo>
                    <a:pt x="10203" y="5847"/>
                  </a:lnTo>
                  <a:lnTo>
                    <a:pt x="7954" y="5820"/>
                  </a:lnTo>
                  <a:cubicBezTo>
                    <a:pt x="7040" y="5780"/>
                    <a:pt x="6127" y="5919"/>
                    <a:pt x="5266" y="6231"/>
                  </a:cubicBezTo>
                  <a:cubicBezTo>
                    <a:pt x="4395" y="6546"/>
                    <a:pt x="3595" y="7030"/>
                    <a:pt x="2911" y="7657"/>
                  </a:cubicBezTo>
                  <a:lnTo>
                    <a:pt x="151" y="10399"/>
                  </a:lnTo>
                  <a:cubicBezTo>
                    <a:pt x="36" y="10512"/>
                    <a:pt x="-6" y="10680"/>
                    <a:pt x="41" y="10835"/>
                  </a:cubicBezTo>
                  <a:cubicBezTo>
                    <a:pt x="91" y="10997"/>
                    <a:pt x="229" y="11116"/>
                    <a:pt x="396" y="11138"/>
                  </a:cubicBezTo>
                  <a:lnTo>
                    <a:pt x="5696" y="11402"/>
                  </a:lnTo>
                  <a:lnTo>
                    <a:pt x="5510" y="11632"/>
                  </a:lnTo>
                  <a:cubicBezTo>
                    <a:pt x="5446" y="11697"/>
                    <a:pt x="5406" y="11781"/>
                    <a:pt x="5395" y="11872"/>
                  </a:cubicBezTo>
                  <a:cubicBezTo>
                    <a:pt x="5385" y="11952"/>
                    <a:pt x="5398" y="12033"/>
                    <a:pt x="5434" y="12106"/>
                  </a:cubicBezTo>
                  <a:cubicBezTo>
                    <a:pt x="5516" y="12263"/>
                    <a:pt x="5604" y="12415"/>
                    <a:pt x="5694" y="12567"/>
                  </a:cubicBezTo>
                  <a:lnTo>
                    <a:pt x="4420" y="14087"/>
                  </a:lnTo>
                  <a:cubicBezTo>
                    <a:pt x="4375" y="14146"/>
                    <a:pt x="4346" y="14216"/>
                    <a:pt x="4336" y="14289"/>
                  </a:cubicBezTo>
                  <a:cubicBezTo>
                    <a:pt x="4325" y="14369"/>
                    <a:pt x="4335" y="14450"/>
                    <a:pt x="4367" y="14524"/>
                  </a:cubicBezTo>
                  <a:cubicBezTo>
                    <a:pt x="4630" y="15084"/>
                    <a:pt x="4984" y="15597"/>
                    <a:pt x="5413" y="16042"/>
                  </a:cubicBezTo>
                  <a:cubicBezTo>
                    <a:pt x="5882" y="16528"/>
                    <a:pt x="6433" y="16925"/>
                    <a:pt x="7041" y="17215"/>
                  </a:cubicBezTo>
                  <a:cubicBezTo>
                    <a:pt x="7122" y="17246"/>
                    <a:pt x="7210" y="17250"/>
                    <a:pt x="7293" y="17228"/>
                  </a:cubicBezTo>
                  <a:cubicBezTo>
                    <a:pt x="7359" y="17211"/>
                    <a:pt x="7419" y="17179"/>
                    <a:pt x="7469" y="17133"/>
                  </a:cubicBezTo>
                  <a:lnTo>
                    <a:pt x="8992" y="15848"/>
                  </a:lnTo>
                  <a:cubicBezTo>
                    <a:pt x="9071" y="15894"/>
                    <a:pt x="9150" y="15941"/>
                    <a:pt x="9231" y="15985"/>
                  </a:cubicBezTo>
                  <a:cubicBezTo>
                    <a:pt x="9332" y="16042"/>
                    <a:pt x="9445" y="16073"/>
                    <a:pt x="9560" y="16073"/>
                  </a:cubicBezTo>
                  <a:cubicBezTo>
                    <a:pt x="9690" y="16073"/>
                    <a:pt x="9818" y="16035"/>
                    <a:pt x="9927" y="15963"/>
                  </a:cubicBezTo>
                  <a:lnTo>
                    <a:pt x="10089" y="15837"/>
                  </a:lnTo>
                  <a:lnTo>
                    <a:pt x="10353" y="21183"/>
                  </a:lnTo>
                  <a:cubicBezTo>
                    <a:pt x="10364" y="21327"/>
                    <a:pt x="10451" y="21452"/>
                    <a:pt x="10582" y="21511"/>
                  </a:cubicBezTo>
                  <a:cubicBezTo>
                    <a:pt x="10732" y="21579"/>
                    <a:pt x="10908" y="21545"/>
                    <a:pt x="11024" y="21427"/>
                  </a:cubicBezTo>
                  <a:lnTo>
                    <a:pt x="13730" y="18716"/>
                  </a:lnTo>
                  <a:cubicBezTo>
                    <a:pt x="14341" y="18089"/>
                    <a:pt x="14825" y="17347"/>
                    <a:pt x="15153" y="16534"/>
                  </a:cubicBezTo>
                  <a:cubicBezTo>
                    <a:pt x="15462" y="15767"/>
                    <a:pt x="15628" y="14950"/>
                    <a:pt x="15643" y="14122"/>
                  </a:cubicBezTo>
                  <a:lnTo>
                    <a:pt x="15643" y="11488"/>
                  </a:lnTo>
                  <a:lnTo>
                    <a:pt x="16990" y="10434"/>
                  </a:lnTo>
                  <a:cubicBezTo>
                    <a:pt x="18430" y="9218"/>
                    <a:pt x="19585" y="7697"/>
                    <a:pt x="20375" y="5980"/>
                  </a:cubicBezTo>
                  <a:cubicBezTo>
                    <a:pt x="21083" y="4440"/>
                    <a:pt x="21482" y="2774"/>
                    <a:pt x="21548" y="1078"/>
                  </a:cubicBezTo>
                  <a:cubicBezTo>
                    <a:pt x="21559" y="782"/>
                    <a:pt x="21444" y="495"/>
                    <a:pt x="21231" y="290"/>
                  </a:cubicBezTo>
                  <a:cubicBezTo>
                    <a:pt x="21025" y="91"/>
                    <a:pt x="20745" y="-14"/>
                    <a:pt x="20459" y="2"/>
                  </a:cubicBezTo>
                  <a:close/>
                  <a:moveTo>
                    <a:pt x="20542" y="854"/>
                  </a:moveTo>
                  <a:cubicBezTo>
                    <a:pt x="20595" y="849"/>
                    <a:pt x="20646" y="869"/>
                    <a:pt x="20682" y="908"/>
                  </a:cubicBezTo>
                  <a:cubicBezTo>
                    <a:pt x="20711" y="939"/>
                    <a:pt x="20726" y="979"/>
                    <a:pt x="20726" y="1021"/>
                  </a:cubicBezTo>
                  <a:cubicBezTo>
                    <a:pt x="20660" y="2613"/>
                    <a:pt x="20283" y="4175"/>
                    <a:pt x="19616" y="5620"/>
                  </a:cubicBezTo>
                  <a:cubicBezTo>
                    <a:pt x="18889" y="7196"/>
                    <a:pt x="17834" y="8597"/>
                    <a:pt x="16522" y="9727"/>
                  </a:cubicBezTo>
                  <a:lnTo>
                    <a:pt x="9496" y="15216"/>
                  </a:lnTo>
                  <a:cubicBezTo>
                    <a:pt x="8956" y="14893"/>
                    <a:pt x="8452" y="14515"/>
                    <a:pt x="7989" y="14090"/>
                  </a:cubicBezTo>
                  <a:lnTo>
                    <a:pt x="10171" y="11894"/>
                  </a:lnTo>
                  <a:cubicBezTo>
                    <a:pt x="10337" y="11727"/>
                    <a:pt x="10337" y="11457"/>
                    <a:pt x="10171" y="11290"/>
                  </a:cubicBezTo>
                  <a:cubicBezTo>
                    <a:pt x="10006" y="11123"/>
                    <a:pt x="9738" y="11123"/>
                    <a:pt x="9572" y="11290"/>
                  </a:cubicBezTo>
                  <a:lnTo>
                    <a:pt x="7392" y="13485"/>
                  </a:lnTo>
                  <a:cubicBezTo>
                    <a:pt x="6968" y="13018"/>
                    <a:pt x="6590" y="12511"/>
                    <a:pt x="6268" y="11967"/>
                  </a:cubicBezTo>
                  <a:lnTo>
                    <a:pt x="12253" y="4610"/>
                  </a:lnTo>
                  <a:cubicBezTo>
                    <a:pt x="13339" y="3434"/>
                    <a:pt x="14652" y="2494"/>
                    <a:pt x="16112" y="1847"/>
                  </a:cubicBezTo>
                  <a:cubicBezTo>
                    <a:pt x="17510" y="1228"/>
                    <a:pt x="19015" y="891"/>
                    <a:pt x="20542" y="854"/>
                  </a:cubicBezTo>
                  <a:close/>
                  <a:moveTo>
                    <a:pt x="15501" y="4387"/>
                  </a:moveTo>
                  <a:cubicBezTo>
                    <a:pt x="15041" y="4387"/>
                    <a:pt x="14581" y="4563"/>
                    <a:pt x="14230" y="4916"/>
                  </a:cubicBezTo>
                  <a:cubicBezTo>
                    <a:pt x="13529" y="5622"/>
                    <a:pt x="13529" y="6768"/>
                    <a:pt x="14230" y="7474"/>
                  </a:cubicBezTo>
                  <a:cubicBezTo>
                    <a:pt x="14932" y="8180"/>
                    <a:pt x="16069" y="8180"/>
                    <a:pt x="16771" y="7474"/>
                  </a:cubicBezTo>
                  <a:cubicBezTo>
                    <a:pt x="17472" y="6768"/>
                    <a:pt x="17472" y="5622"/>
                    <a:pt x="16771" y="4916"/>
                  </a:cubicBezTo>
                  <a:cubicBezTo>
                    <a:pt x="16420" y="4563"/>
                    <a:pt x="15960" y="4387"/>
                    <a:pt x="15501" y="4387"/>
                  </a:cubicBezTo>
                  <a:close/>
                  <a:moveTo>
                    <a:pt x="15501" y="5235"/>
                  </a:moveTo>
                  <a:cubicBezTo>
                    <a:pt x="15745" y="5235"/>
                    <a:pt x="15989" y="5329"/>
                    <a:pt x="16176" y="5516"/>
                  </a:cubicBezTo>
                  <a:cubicBezTo>
                    <a:pt x="16548" y="5891"/>
                    <a:pt x="16548" y="6499"/>
                    <a:pt x="16176" y="6875"/>
                  </a:cubicBezTo>
                  <a:cubicBezTo>
                    <a:pt x="15803" y="7250"/>
                    <a:pt x="15199" y="7250"/>
                    <a:pt x="14826" y="6875"/>
                  </a:cubicBezTo>
                  <a:cubicBezTo>
                    <a:pt x="14454" y="6499"/>
                    <a:pt x="14454" y="5891"/>
                    <a:pt x="14826" y="5516"/>
                  </a:cubicBezTo>
                  <a:cubicBezTo>
                    <a:pt x="15013" y="5329"/>
                    <a:pt x="15256" y="5235"/>
                    <a:pt x="15501" y="5235"/>
                  </a:cubicBezTo>
                  <a:close/>
                  <a:moveTo>
                    <a:pt x="7586" y="6645"/>
                  </a:moveTo>
                  <a:cubicBezTo>
                    <a:pt x="7688" y="6643"/>
                    <a:pt x="7791" y="6644"/>
                    <a:pt x="7893" y="6647"/>
                  </a:cubicBezTo>
                  <a:lnTo>
                    <a:pt x="9530" y="6676"/>
                  </a:lnTo>
                  <a:lnTo>
                    <a:pt x="6337" y="10612"/>
                  </a:lnTo>
                  <a:lnTo>
                    <a:pt x="1400" y="10354"/>
                  </a:lnTo>
                  <a:lnTo>
                    <a:pt x="3467" y="8264"/>
                  </a:lnTo>
                  <a:cubicBezTo>
                    <a:pt x="4059" y="7733"/>
                    <a:pt x="4744" y="7318"/>
                    <a:pt x="5487" y="7042"/>
                  </a:cubicBezTo>
                  <a:cubicBezTo>
                    <a:pt x="6160" y="6791"/>
                    <a:pt x="6870" y="6657"/>
                    <a:pt x="7586" y="6645"/>
                  </a:cubicBezTo>
                  <a:close/>
                  <a:moveTo>
                    <a:pt x="11147" y="9879"/>
                  </a:moveTo>
                  <a:cubicBezTo>
                    <a:pt x="11040" y="9879"/>
                    <a:pt x="10932" y="9921"/>
                    <a:pt x="10851" y="10003"/>
                  </a:cubicBezTo>
                  <a:cubicBezTo>
                    <a:pt x="10687" y="10167"/>
                    <a:pt x="10687" y="10434"/>
                    <a:pt x="10851" y="10598"/>
                  </a:cubicBezTo>
                  <a:lnTo>
                    <a:pt x="10859" y="10606"/>
                  </a:lnTo>
                  <a:cubicBezTo>
                    <a:pt x="11022" y="10770"/>
                    <a:pt x="11287" y="10770"/>
                    <a:pt x="11450" y="10606"/>
                  </a:cubicBezTo>
                  <a:cubicBezTo>
                    <a:pt x="11614" y="10442"/>
                    <a:pt x="11614" y="10176"/>
                    <a:pt x="11450" y="10011"/>
                  </a:cubicBezTo>
                  <a:lnTo>
                    <a:pt x="11442" y="10003"/>
                  </a:lnTo>
                  <a:cubicBezTo>
                    <a:pt x="11361" y="9921"/>
                    <a:pt x="11254" y="9879"/>
                    <a:pt x="11147" y="9879"/>
                  </a:cubicBezTo>
                  <a:close/>
                  <a:moveTo>
                    <a:pt x="14829" y="12125"/>
                  </a:moveTo>
                  <a:lnTo>
                    <a:pt x="14831" y="13942"/>
                  </a:lnTo>
                  <a:cubicBezTo>
                    <a:pt x="14825" y="14735"/>
                    <a:pt x="14666" y="15520"/>
                    <a:pt x="14363" y="16253"/>
                  </a:cubicBezTo>
                  <a:cubicBezTo>
                    <a:pt x="14047" y="17016"/>
                    <a:pt x="13580" y="17708"/>
                    <a:pt x="12992" y="18285"/>
                  </a:cubicBezTo>
                  <a:lnTo>
                    <a:pt x="11145" y="20116"/>
                  </a:lnTo>
                  <a:lnTo>
                    <a:pt x="10906" y="15197"/>
                  </a:lnTo>
                  <a:lnTo>
                    <a:pt x="14829" y="12125"/>
                  </a:lnTo>
                  <a:close/>
                  <a:moveTo>
                    <a:pt x="6191" y="13319"/>
                  </a:moveTo>
                  <a:cubicBezTo>
                    <a:pt x="6413" y="13622"/>
                    <a:pt x="6650" y="13913"/>
                    <a:pt x="6907" y="14187"/>
                  </a:cubicBezTo>
                  <a:cubicBezTo>
                    <a:pt x="7313" y="14621"/>
                    <a:pt x="7760" y="15013"/>
                    <a:pt x="8240" y="15359"/>
                  </a:cubicBezTo>
                  <a:lnTo>
                    <a:pt x="7154" y="16302"/>
                  </a:lnTo>
                  <a:cubicBezTo>
                    <a:pt x="6721" y="16089"/>
                    <a:pt x="6328" y="15801"/>
                    <a:pt x="5993" y="15451"/>
                  </a:cubicBezTo>
                  <a:cubicBezTo>
                    <a:pt x="5696" y="15140"/>
                    <a:pt x="5449" y="14785"/>
                    <a:pt x="5260" y="14397"/>
                  </a:cubicBezTo>
                  <a:lnTo>
                    <a:pt x="6191" y="13319"/>
                  </a:lnTo>
                  <a:close/>
                  <a:moveTo>
                    <a:pt x="3864" y="16049"/>
                  </a:moveTo>
                  <a:cubicBezTo>
                    <a:pt x="3811" y="16050"/>
                    <a:pt x="3757" y="16062"/>
                    <a:pt x="3706" y="16085"/>
                  </a:cubicBezTo>
                  <a:lnTo>
                    <a:pt x="2601" y="16631"/>
                  </a:lnTo>
                  <a:cubicBezTo>
                    <a:pt x="2217" y="16822"/>
                    <a:pt x="1901" y="17129"/>
                    <a:pt x="1699" y="17509"/>
                  </a:cubicBezTo>
                  <a:cubicBezTo>
                    <a:pt x="1558" y="17774"/>
                    <a:pt x="1477" y="18064"/>
                    <a:pt x="1429" y="18356"/>
                  </a:cubicBezTo>
                  <a:cubicBezTo>
                    <a:pt x="1380" y="18657"/>
                    <a:pt x="1366" y="18965"/>
                    <a:pt x="1388" y="19274"/>
                  </a:cubicBezTo>
                  <a:cubicBezTo>
                    <a:pt x="1401" y="19477"/>
                    <a:pt x="1475" y="19671"/>
                    <a:pt x="1601" y="19830"/>
                  </a:cubicBezTo>
                  <a:cubicBezTo>
                    <a:pt x="1766" y="20039"/>
                    <a:pt x="2007" y="20173"/>
                    <a:pt x="2270" y="20203"/>
                  </a:cubicBezTo>
                  <a:cubicBezTo>
                    <a:pt x="2624" y="20227"/>
                    <a:pt x="2976" y="20202"/>
                    <a:pt x="3317" y="20133"/>
                  </a:cubicBezTo>
                  <a:cubicBezTo>
                    <a:pt x="3660" y="20064"/>
                    <a:pt x="3998" y="19948"/>
                    <a:pt x="4295" y="19747"/>
                  </a:cubicBezTo>
                  <a:cubicBezTo>
                    <a:pt x="4601" y="19539"/>
                    <a:pt x="4844" y="19249"/>
                    <a:pt x="4997" y="18910"/>
                  </a:cubicBezTo>
                  <a:lnTo>
                    <a:pt x="5506" y="17837"/>
                  </a:lnTo>
                  <a:cubicBezTo>
                    <a:pt x="5608" y="17616"/>
                    <a:pt x="5493" y="17354"/>
                    <a:pt x="5262" y="17282"/>
                  </a:cubicBezTo>
                  <a:cubicBezTo>
                    <a:pt x="5090" y="17227"/>
                    <a:pt x="4903" y="17302"/>
                    <a:pt x="4814" y="17460"/>
                  </a:cubicBezTo>
                  <a:lnTo>
                    <a:pt x="4209" y="18612"/>
                  </a:lnTo>
                  <a:cubicBezTo>
                    <a:pt x="4116" y="18775"/>
                    <a:pt x="3991" y="18918"/>
                    <a:pt x="3843" y="19032"/>
                  </a:cubicBezTo>
                  <a:cubicBezTo>
                    <a:pt x="3662" y="19172"/>
                    <a:pt x="3449" y="19267"/>
                    <a:pt x="3224" y="19307"/>
                  </a:cubicBezTo>
                  <a:lnTo>
                    <a:pt x="2495" y="19373"/>
                  </a:lnTo>
                  <a:cubicBezTo>
                    <a:pt x="2422" y="19372"/>
                    <a:pt x="2353" y="19343"/>
                    <a:pt x="2302" y="19291"/>
                  </a:cubicBezTo>
                  <a:cubicBezTo>
                    <a:pt x="2252" y="19240"/>
                    <a:pt x="2224" y="19171"/>
                    <a:pt x="2223" y="19099"/>
                  </a:cubicBezTo>
                  <a:lnTo>
                    <a:pt x="2255" y="18396"/>
                  </a:lnTo>
                  <a:cubicBezTo>
                    <a:pt x="2274" y="18196"/>
                    <a:pt x="2341" y="18002"/>
                    <a:pt x="2448" y="17832"/>
                  </a:cubicBezTo>
                  <a:cubicBezTo>
                    <a:pt x="2552" y="17667"/>
                    <a:pt x="2692" y="17527"/>
                    <a:pt x="2858" y="17425"/>
                  </a:cubicBezTo>
                  <a:lnTo>
                    <a:pt x="4037" y="16825"/>
                  </a:lnTo>
                  <a:cubicBezTo>
                    <a:pt x="4238" y="16736"/>
                    <a:pt x="4330" y="16500"/>
                    <a:pt x="4244" y="16297"/>
                  </a:cubicBezTo>
                  <a:cubicBezTo>
                    <a:pt x="4177" y="16139"/>
                    <a:pt x="4024" y="16046"/>
                    <a:pt x="3864" y="16049"/>
                  </a:cubicBezTo>
                  <a:close/>
                  <a:moveTo>
                    <a:pt x="422" y="20695"/>
                  </a:moveTo>
                  <a:cubicBezTo>
                    <a:pt x="314" y="20695"/>
                    <a:pt x="206" y="20735"/>
                    <a:pt x="124" y="20818"/>
                  </a:cubicBezTo>
                  <a:cubicBezTo>
                    <a:pt x="-41" y="20984"/>
                    <a:pt x="-41" y="21254"/>
                    <a:pt x="124" y="21420"/>
                  </a:cubicBezTo>
                  <a:cubicBezTo>
                    <a:pt x="289" y="21586"/>
                    <a:pt x="556" y="21586"/>
                    <a:pt x="721" y="21420"/>
                  </a:cubicBezTo>
                  <a:cubicBezTo>
                    <a:pt x="886" y="21254"/>
                    <a:pt x="886" y="20984"/>
                    <a:pt x="721" y="20818"/>
                  </a:cubicBezTo>
                  <a:cubicBezTo>
                    <a:pt x="638" y="20735"/>
                    <a:pt x="530" y="20695"/>
                    <a:pt x="422" y="20695"/>
                  </a:cubicBezTo>
                  <a:close/>
                </a:path>
              </a:pathLst>
            </a:custGeom>
            <a:solidFill>
              <a:schemeClr val="accent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sp>
          <p:nvSpPr>
            <p:cNvPr id="19" name="Shape">
              <a:extLst>
                <a:ext uri="{FF2B5EF4-FFF2-40B4-BE49-F238E27FC236}">
                  <a16:creationId xmlns:a16="http://schemas.microsoft.com/office/drawing/2014/main" id="{DBD094CE-0708-4850-9D62-48052410EB4A}"/>
                </a:ext>
              </a:extLst>
            </p:cNvPr>
            <p:cNvSpPr/>
            <p:nvPr userDrawn="1"/>
          </p:nvSpPr>
          <p:spPr bwMode="auto">
            <a:xfrm>
              <a:off x="1505088" y="2067903"/>
              <a:ext cx="478224" cy="502099"/>
            </a:xfrm>
            <a:custGeom>
              <a:avLst/>
              <a:gdLst/>
              <a:ahLst/>
              <a:cxnLst>
                <a:cxn ang="0">
                  <a:pos x="wd2" y="hd2"/>
                </a:cxn>
                <a:cxn ang="5400000">
                  <a:pos x="wd2" y="hd2"/>
                </a:cxn>
                <a:cxn ang="10800000">
                  <a:pos x="wd2" y="hd2"/>
                </a:cxn>
                <a:cxn ang="16200000">
                  <a:pos x="wd2" y="hd2"/>
                </a:cxn>
              </a:cxnLst>
              <a:rect l="0" t="0" r="r" b="b"/>
              <a:pathLst>
                <a:path w="21600" h="21600" extrusionOk="0">
                  <a:moveTo>
                    <a:pt x="19753" y="0"/>
                  </a:moveTo>
                  <a:cubicBezTo>
                    <a:pt x="19750" y="0"/>
                    <a:pt x="19748" y="1"/>
                    <a:pt x="19746" y="1"/>
                  </a:cubicBezTo>
                  <a:lnTo>
                    <a:pt x="17010" y="1"/>
                  </a:lnTo>
                  <a:cubicBezTo>
                    <a:pt x="16773" y="1"/>
                    <a:pt x="16582" y="183"/>
                    <a:pt x="16582" y="407"/>
                  </a:cubicBezTo>
                  <a:cubicBezTo>
                    <a:pt x="16582" y="632"/>
                    <a:pt x="16773" y="814"/>
                    <a:pt x="17010" y="814"/>
                  </a:cubicBezTo>
                  <a:lnTo>
                    <a:pt x="18700" y="814"/>
                  </a:lnTo>
                  <a:lnTo>
                    <a:pt x="14261" y="5036"/>
                  </a:lnTo>
                  <a:lnTo>
                    <a:pt x="12558" y="3416"/>
                  </a:lnTo>
                  <a:cubicBezTo>
                    <a:pt x="12484" y="3346"/>
                    <a:pt x="12382" y="3310"/>
                    <a:pt x="12278" y="3316"/>
                  </a:cubicBezTo>
                  <a:cubicBezTo>
                    <a:pt x="12190" y="3321"/>
                    <a:pt x="12107" y="3357"/>
                    <a:pt x="12045" y="3416"/>
                  </a:cubicBezTo>
                  <a:lnTo>
                    <a:pt x="3950" y="11115"/>
                  </a:lnTo>
                  <a:cubicBezTo>
                    <a:pt x="3783" y="11257"/>
                    <a:pt x="3765" y="11501"/>
                    <a:pt x="3911" y="11663"/>
                  </a:cubicBezTo>
                  <a:cubicBezTo>
                    <a:pt x="4065" y="11836"/>
                    <a:pt x="4339" y="11852"/>
                    <a:pt x="4514" y="11698"/>
                  </a:cubicBezTo>
                  <a:lnTo>
                    <a:pt x="12292" y="4301"/>
                  </a:lnTo>
                  <a:lnTo>
                    <a:pt x="13969" y="5902"/>
                  </a:lnTo>
                  <a:cubicBezTo>
                    <a:pt x="14047" y="5977"/>
                    <a:pt x="14153" y="6020"/>
                    <a:pt x="14264" y="6021"/>
                  </a:cubicBezTo>
                  <a:cubicBezTo>
                    <a:pt x="14378" y="6022"/>
                    <a:pt x="14486" y="5978"/>
                    <a:pt x="14565" y="5902"/>
                  </a:cubicBezTo>
                  <a:lnTo>
                    <a:pt x="19325" y="1420"/>
                  </a:lnTo>
                  <a:lnTo>
                    <a:pt x="19325" y="2888"/>
                  </a:lnTo>
                  <a:cubicBezTo>
                    <a:pt x="19325" y="3113"/>
                    <a:pt x="19516" y="3295"/>
                    <a:pt x="19753" y="3295"/>
                  </a:cubicBezTo>
                  <a:cubicBezTo>
                    <a:pt x="19989" y="3295"/>
                    <a:pt x="20180" y="3113"/>
                    <a:pt x="20180" y="2888"/>
                  </a:cubicBezTo>
                  <a:lnTo>
                    <a:pt x="20180" y="407"/>
                  </a:lnTo>
                  <a:cubicBezTo>
                    <a:pt x="20180" y="183"/>
                    <a:pt x="19989" y="0"/>
                    <a:pt x="19753" y="0"/>
                  </a:cubicBezTo>
                  <a:close/>
                  <a:moveTo>
                    <a:pt x="17382" y="6190"/>
                  </a:moveTo>
                  <a:cubicBezTo>
                    <a:pt x="16871" y="6190"/>
                    <a:pt x="16611" y="6191"/>
                    <a:pt x="16338" y="6273"/>
                  </a:cubicBezTo>
                  <a:cubicBezTo>
                    <a:pt x="16036" y="6378"/>
                    <a:pt x="15799" y="6603"/>
                    <a:pt x="15690" y="6890"/>
                  </a:cubicBezTo>
                  <a:cubicBezTo>
                    <a:pt x="15602" y="7151"/>
                    <a:pt x="15602" y="7398"/>
                    <a:pt x="15602" y="7883"/>
                  </a:cubicBezTo>
                  <a:lnTo>
                    <a:pt x="15602" y="20787"/>
                  </a:lnTo>
                  <a:lnTo>
                    <a:pt x="13095" y="20787"/>
                  </a:lnTo>
                  <a:lnTo>
                    <a:pt x="13095" y="13980"/>
                  </a:lnTo>
                  <a:cubicBezTo>
                    <a:pt x="13095" y="13487"/>
                    <a:pt x="13096" y="13240"/>
                    <a:pt x="13008" y="12979"/>
                  </a:cubicBezTo>
                  <a:cubicBezTo>
                    <a:pt x="12899" y="12692"/>
                    <a:pt x="12661" y="12467"/>
                    <a:pt x="12360" y="12363"/>
                  </a:cubicBezTo>
                  <a:cubicBezTo>
                    <a:pt x="12085" y="12280"/>
                    <a:pt x="11826" y="12279"/>
                    <a:pt x="11316" y="12279"/>
                  </a:cubicBezTo>
                  <a:lnTo>
                    <a:pt x="10351" y="12279"/>
                  </a:lnTo>
                  <a:lnTo>
                    <a:pt x="10343" y="12279"/>
                  </a:lnTo>
                  <a:cubicBezTo>
                    <a:pt x="9831" y="12279"/>
                    <a:pt x="9572" y="12280"/>
                    <a:pt x="9298" y="12363"/>
                  </a:cubicBezTo>
                  <a:cubicBezTo>
                    <a:pt x="8997" y="12467"/>
                    <a:pt x="8760" y="12692"/>
                    <a:pt x="8650" y="12979"/>
                  </a:cubicBezTo>
                  <a:cubicBezTo>
                    <a:pt x="8563" y="13240"/>
                    <a:pt x="8563" y="13487"/>
                    <a:pt x="8563" y="13972"/>
                  </a:cubicBezTo>
                  <a:lnTo>
                    <a:pt x="8563" y="20787"/>
                  </a:lnTo>
                  <a:lnTo>
                    <a:pt x="6056" y="20787"/>
                  </a:lnTo>
                  <a:lnTo>
                    <a:pt x="6056" y="17521"/>
                  </a:lnTo>
                  <a:cubicBezTo>
                    <a:pt x="6056" y="17028"/>
                    <a:pt x="6056" y="16781"/>
                    <a:pt x="5969" y="16519"/>
                  </a:cubicBezTo>
                  <a:cubicBezTo>
                    <a:pt x="5859" y="16233"/>
                    <a:pt x="5621" y="16008"/>
                    <a:pt x="5320" y="15903"/>
                  </a:cubicBezTo>
                  <a:cubicBezTo>
                    <a:pt x="5045" y="15820"/>
                    <a:pt x="4787" y="15820"/>
                    <a:pt x="4276" y="15820"/>
                  </a:cubicBezTo>
                  <a:lnTo>
                    <a:pt x="3311" y="15820"/>
                  </a:lnTo>
                  <a:lnTo>
                    <a:pt x="3303" y="15820"/>
                  </a:lnTo>
                  <a:cubicBezTo>
                    <a:pt x="2792" y="15820"/>
                    <a:pt x="2532" y="15821"/>
                    <a:pt x="2258" y="15903"/>
                  </a:cubicBezTo>
                  <a:cubicBezTo>
                    <a:pt x="1957" y="16008"/>
                    <a:pt x="1720" y="16233"/>
                    <a:pt x="1611" y="16519"/>
                  </a:cubicBezTo>
                  <a:cubicBezTo>
                    <a:pt x="1523" y="16781"/>
                    <a:pt x="1523" y="17028"/>
                    <a:pt x="1523" y="17513"/>
                  </a:cubicBezTo>
                  <a:lnTo>
                    <a:pt x="1523" y="20787"/>
                  </a:lnTo>
                  <a:lnTo>
                    <a:pt x="427" y="20787"/>
                  </a:lnTo>
                  <a:cubicBezTo>
                    <a:pt x="191" y="20787"/>
                    <a:pt x="0" y="20969"/>
                    <a:pt x="0" y="21193"/>
                  </a:cubicBezTo>
                  <a:cubicBezTo>
                    <a:pt x="0" y="21418"/>
                    <a:pt x="191" y="21600"/>
                    <a:pt x="427" y="21600"/>
                  </a:cubicBezTo>
                  <a:lnTo>
                    <a:pt x="21173" y="21600"/>
                  </a:lnTo>
                  <a:cubicBezTo>
                    <a:pt x="21409" y="21600"/>
                    <a:pt x="21600" y="21418"/>
                    <a:pt x="21600" y="21193"/>
                  </a:cubicBezTo>
                  <a:cubicBezTo>
                    <a:pt x="21600" y="20969"/>
                    <a:pt x="21409" y="20787"/>
                    <a:pt x="21173" y="20787"/>
                  </a:cubicBezTo>
                  <a:lnTo>
                    <a:pt x="20135" y="20787"/>
                  </a:lnTo>
                  <a:lnTo>
                    <a:pt x="20135" y="7891"/>
                  </a:lnTo>
                  <a:cubicBezTo>
                    <a:pt x="20135" y="7398"/>
                    <a:pt x="20135" y="7151"/>
                    <a:pt x="20048" y="6890"/>
                  </a:cubicBezTo>
                  <a:cubicBezTo>
                    <a:pt x="19938" y="6603"/>
                    <a:pt x="19701" y="6378"/>
                    <a:pt x="19399" y="6273"/>
                  </a:cubicBezTo>
                  <a:cubicBezTo>
                    <a:pt x="19124" y="6191"/>
                    <a:pt x="18866" y="6190"/>
                    <a:pt x="18355" y="6190"/>
                  </a:cubicBezTo>
                  <a:lnTo>
                    <a:pt x="17390" y="6190"/>
                  </a:lnTo>
                  <a:lnTo>
                    <a:pt x="17382" y="6190"/>
                  </a:lnTo>
                  <a:close/>
                  <a:moveTo>
                    <a:pt x="16967" y="7047"/>
                  </a:moveTo>
                  <a:lnTo>
                    <a:pt x="16969" y="7047"/>
                  </a:lnTo>
                  <a:lnTo>
                    <a:pt x="18771" y="7047"/>
                  </a:lnTo>
                  <a:cubicBezTo>
                    <a:pt x="18920" y="7047"/>
                    <a:pt x="18996" y="7047"/>
                    <a:pt x="19077" y="7071"/>
                  </a:cubicBezTo>
                  <a:cubicBezTo>
                    <a:pt x="19165" y="7101"/>
                    <a:pt x="19234" y="7168"/>
                    <a:pt x="19266" y="7252"/>
                  </a:cubicBezTo>
                  <a:cubicBezTo>
                    <a:pt x="19291" y="7328"/>
                    <a:pt x="19292" y="7400"/>
                    <a:pt x="19292" y="7544"/>
                  </a:cubicBezTo>
                  <a:lnTo>
                    <a:pt x="19292" y="20787"/>
                  </a:lnTo>
                  <a:lnTo>
                    <a:pt x="16445" y="20787"/>
                  </a:lnTo>
                  <a:lnTo>
                    <a:pt x="16445" y="7542"/>
                  </a:lnTo>
                  <a:cubicBezTo>
                    <a:pt x="16445" y="7400"/>
                    <a:pt x="16446" y="7328"/>
                    <a:pt x="16471" y="7252"/>
                  </a:cubicBezTo>
                  <a:cubicBezTo>
                    <a:pt x="16503" y="7168"/>
                    <a:pt x="16573" y="7101"/>
                    <a:pt x="16661" y="7071"/>
                  </a:cubicBezTo>
                  <a:cubicBezTo>
                    <a:pt x="16741" y="7047"/>
                    <a:pt x="16817" y="7047"/>
                    <a:pt x="16967" y="7047"/>
                  </a:cubicBezTo>
                  <a:close/>
                  <a:moveTo>
                    <a:pt x="2773" y="12394"/>
                  </a:moveTo>
                  <a:cubicBezTo>
                    <a:pt x="2664" y="12394"/>
                    <a:pt x="2555" y="12433"/>
                    <a:pt x="2471" y="12513"/>
                  </a:cubicBezTo>
                  <a:cubicBezTo>
                    <a:pt x="2304" y="12672"/>
                    <a:pt x="2304" y="12929"/>
                    <a:pt x="2471" y="13088"/>
                  </a:cubicBezTo>
                  <a:cubicBezTo>
                    <a:pt x="2638" y="13247"/>
                    <a:pt x="2908" y="13247"/>
                    <a:pt x="3075" y="13088"/>
                  </a:cubicBezTo>
                  <a:cubicBezTo>
                    <a:pt x="3242" y="12929"/>
                    <a:pt x="3242" y="12672"/>
                    <a:pt x="3075" y="12513"/>
                  </a:cubicBezTo>
                  <a:cubicBezTo>
                    <a:pt x="2992" y="12433"/>
                    <a:pt x="2883" y="12394"/>
                    <a:pt x="2773" y="12394"/>
                  </a:cubicBezTo>
                  <a:close/>
                  <a:moveTo>
                    <a:pt x="9927" y="13136"/>
                  </a:moveTo>
                  <a:lnTo>
                    <a:pt x="9929" y="13136"/>
                  </a:lnTo>
                  <a:lnTo>
                    <a:pt x="11732" y="13136"/>
                  </a:lnTo>
                  <a:cubicBezTo>
                    <a:pt x="11881" y="13136"/>
                    <a:pt x="11957" y="13136"/>
                    <a:pt x="12037" y="13160"/>
                  </a:cubicBezTo>
                  <a:cubicBezTo>
                    <a:pt x="12125" y="13191"/>
                    <a:pt x="12194" y="13257"/>
                    <a:pt x="12226" y="13341"/>
                  </a:cubicBezTo>
                  <a:cubicBezTo>
                    <a:pt x="12252" y="13417"/>
                    <a:pt x="12252" y="13489"/>
                    <a:pt x="12252" y="13633"/>
                  </a:cubicBezTo>
                  <a:lnTo>
                    <a:pt x="12252" y="20787"/>
                  </a:lnTo>
                  <a:lnTo>
                    <a:pt x="9406" y="20787"/>
                  </a:lnTo>
                  <a:lnTo>
                    <a:pt x="9406" y="13631"/>
                  </a:lnTo>
                  <a:cubicBezTo>
                    <a:pt x="9406" y="13489"/>
                    <a:pt x="9406" y="13417"/>
                    <a:pt x="9432" y="13341"/>
                  </a:cubicBezTo>
                  <a:cubicBezTo>
                    <a:pt x="9464" y="13257"/>
                    <a:pt x="9533" y="13191"/>
                    <a:pt x="9622" y="13160"/>
                  </a:cubicBezTo>
                  <a:cubicBezTo>
                    <a:pt x="9702" y="13136"/>
                    <a:pt x="9777" y="13136"/>
                    <a:pt x="9927" y="13136"/>
                  </a:cubicBezTo>
                  <a:close/>
                  <a:moveTo>
                    <a:pt x="2888" y="16677"/>
                  </a:moveTo>
                  <a:lnTo>
                    <a:pt x="2890" y="16677"/>
                  </a:lnTo>
                  <a:lnTo>
                    <a:pt x="4692" y="16677"/>
                  </a:lnTo>
                  <a:cubicBezTo>
                    <a:pt x="4841" y="16677"/>
                    <a:pt x="4917" y="16676"/>
                    <a:pt x="4998" y="16701"/>
                  </a:cubicBezTo>
                  <a:cubicBezTo>
                    <a:pt x="5086" y="16731"/>
                    <a:pt x="5155" y="16798"/>
                    <a:pt x="5187" y="16881"/>
                  </a:cubicBezTo>
                  <a:cubicBezTo>
                    <a:pt x="5212" y="16958"/>
                    <a:pt x="5212" y="17030"/>
                    <a:pt x="5212" y="17174"/>
                  </a:cubicBezTo>
                  <a:lnTo>
                    <a:pt x="5212" y="20787"/>
                  </a:lnTo>
                  <a:lnTo>
                    <a:pt x="2366" y="20787"/>
                  </a:lnTo>
                  <a:lnTo>
                    <a:pt x="2366" y="17172"/>
                  </a:lnTo>
                  <a:cubicBezTo>
                    <a:pt x="2366" y="17030"/>
                    <a:pt x="2367" y="16958"/>
                    <a:pt x="2392" y="16881"/>
                  </a:cubicBezTo>
                  <a:cubicBezTo>
                    <a:pt x="2424" y="16798"/>
                    <a:pt x="2494" y="16731"/>
                    <a:pt x="2582" y="16701"/>
                  </a:cubicBezTo>
                  <a:cubicBezTo>
                    <a:pt x="2662" y="16677"/>
                    <a:pt x="2738" y="16677"/>
                    <a:pt x="2888" y="16677"/>
                  </a:cubicBezTo>
                  <a:close/>
                </a:path>
              </a:pathLst>
            </a:custGeom>
            <a:solidFill>
              <a:schemeClr val="tx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sp>
          <p:nvSpPr>
            <p:cNvPr id="20" name="Фигура">
              <a:extLst>
                <a:ext uri="{FF2B5EF4-FFF2-40B4-BE49-F238E27FC236}">
                  <a16:creationId xmlns:a16="http://schemas.microsoft.com/office/drawing/2014/main" id="{C251E8AE-4706-43C5-B474-7B2D71E939F4}"/>
                </a:ext>
              </a:extLst>
            </p:cNvPr>
            <p:cNvSpPr/>
            <p:nvPr userDrawn="1"/>
          </p:nvSpPr>
          <p:spPr bwMode="auto">
            <a:xfrm>
              <a:off x="1497708" y="4902519"/>
              <a:ext cx="503546" cy="425409"/>
            </a:xfrm>
            <a:custGeom>
              <a:avLst/>
              <a:gdLst/>
              <a:ahLst/>
              <a:cxnLst>
                <a:cxn ang="0">
                  <a:pos x="wd2" y="hd2"/>
                </a:cxn>
                <a:cxn ang="5400000">
                  <a:pos x="wd2" y="hd2"/>
                </a:cxn>
                <a:cxn ang="10800000">
                  <a:pos x="wd2" y="hd2"/>
                </a:cxn>
                <a:cxn ang="16200000">
                  <a:pos x="wd2" y="hd2"/>
                </a:cxn>
              </a:cxnLst>
              <a:rect l="0" t="0" r="r" b="b"/>
              <a:pathLst>
                <a:path w="21522" h="21600" extrusionOk="0">
                  <a:moveTo>
                    <a:pt x="8641" y="0"/>
                  </a:moveTo>
                  <a:cubicBezTo>
                    <a:pt x="7918" y="2"/>
                    <a:pt x="7336" y="705"/>
                    <a:pt x="7347" y="1564"/>
                  </a:cubicBezTo>
                  <a:cubicBezTo>
                    <a:pt x="7357" y="2404"/>
                    <a:pt x="7933" y="3079"/>
                    <a:pt x="8641" y="3078"/>
                  </a:cubicBezTo>
                  <a:lnTo>
                    <a:pt x="10598" y="3078"/>
                  </a:lnTo>
                  <a:cubicBezTo>
                    <a:pt x="10822" y="3075"/>
                    <a:pt x="11004" y="2865"/>
                    <a:pt x="11014" y="2599"/>
                  </a:cubicBezTo>
                  <a:cubicBezTo>
                    <a:pt x="11025" y="2315"/>
                    <a:pt x="10837" y="2077"/>
                    <a:pt x="10598" y="2071"/>
                  </a:cubicBezTo>
                  <a:lnTo>
                    <a:pt x="8612" y="2071"/>
                  </a:lnTo>
                  <a:cubicBezTo>
                    <a:pt x="8386" y="2039"/>
                    <a:pt x="8214" y="1818"/>
                    <a:pt x="8205" y="1549"/>
                  </a:cubicBezTo>
                  <a:cubicBezTo>
                    <a:pt x="8195" y="1262"/>
                    <a:pt x="8372" y="1014"/>
                    <a:pt x="8612" y="978"/>
                  </a:cubicBezTo>
                  <a:lnTo>
                    <a:pt x="13210" y="978"/>
                  </a:lnTo>
                  <a:cubicBezTo>
                    <a:pt x="13577" y="1007"/>
                    <a:pt x="13934" y="1136"/>
                    <a:pt x="14252" y="1354"/>
                  </a:cubicBezTo>
                  <a:cubicBezTo>
                    <a:pt x="14555" y="1561"/>
                    <a:pt x="14815" y="1844"/>
                    <a:pt x="15016" y="2183"/>
                  </a:cubicBezTo>
                  <a:lnTo>
                    <a:pt x="16074" y="3710"/>
                  </a:lnTo>
                  <a:cubicBezTo>
                    <a:pt x="16372" y="4105"/>
                    <a:pt x="16749" y="4403"/>
                    <a:pt x="17171" y="4577"/>
                  </a:cubicBezTo>
                  <a:cubicBezTo>
                    <a:pt x="17482" y="4706"/>
                    <a:pt x="17810" y="4760"/>
                    <a:pt x="18138" y="4745"/>
                  </a:cubicBezTo>
                  <a:lnTo>
                    <a:pt x="18138" y="7665"/>
                  </a:lnTo>
                  <a:lnTo>
                    <a:pt x="16374" y="7665"/>
                  </a:lnTo>
                  <a:cubicBezTo>
                    <a:pt x="16081" y="7674"/>
                    <a:pt x="15790" y="7619"/>
                    <a:pt x="15513" y="7504"/>
                  </a:cubicBezTo>
                  <a:cubicBezTo>
                    <a:pt x="15202" y="7375"/>
                    <a:pt x="14917" y="7171"/>
                    <a:pt x="14674" y="6906"/>
                  </a:cubicBezTo>
                  <a:lnTo>
                    <a:pt x="12242" y="4152"/>
                  </a:lnTo>
                  <a:cubicBezTo>
                    <a:pt x="12095" y="3984"/>
                    <a:pt x="12068" y="3717"/>
                    <a:pt x="12175" y="3511"/>
                  </a:cubicBezTo>
                  <a:cubicBezTo>
                    <a:pt x="12330" y="3215"/>
                    <a:pt x="12676" y="3166"/>
                    <a:pt x="12885" y="3410"/>
                  </a:cubicBezTo>
                  <a:lnTo>
                    <a:pt x="14606" y="5309"/>
                  </a:lnTo>
                  <a:cubicBezTo>
                    <a:pt x="14752" y="5522"/>
                    <a:pt x="15020" y="5544"/>
                    <a:pt x="15188" y="5355"/>
                  </a:cubicBezTo>
                  <a:cubicBezTo>
                    <a:pt x="15350" y="5172"/>
                    <a:pt x="15352" y="4865"/>
                    <a:pt x="15192" y="4679"/>
                  </a:cubicBezTo>
                  <a:lnTo>
                    <a:pt x="13326" y="2679"/>
                  </a:lnTo>
                  <a:cubicBezTo>
                    <a:pt x="12781" y="2120"/>
                    <a:pt x="11950" y="2230"/>
                    <a:pt x="11523" y="2919"/>
                  </a:cubicBezTo>
                  <a:cubicBezTo>
                    <a:pt x="11173" y="3483"/>
                    <a:pt x="11222" y="4267"/>
                    <a:pt x="11638" y="4765"/>
                  </a:cubicBezTo>
                  <a:lnTo>
                    <a:pt x="14355" y="7839"/>
                  </a:lnTo>
                  <a:cubicBezTo>
                    <a:pt x="14620" y="8103"/>
                    <a:pt x="14922" y="8311"/>
                    <a:pt x="15247" y="8453"/>
                  </a:cubicBezTo>
                  <a:cubicBezTo>
                    <a:pt x="15598" y="8607"/>
                    <a:pt x="15971" y="8682"/>
                    <a:pt x="16346" y="8672"/>
                  </a:cubicBezTo>
                  <a:lnTo>
                    <a:pt x="18156" y="8672"/>
                  </a:lnTo>
                  <a:cubicBezTo>
                    <a:pt x="18192" y="8848"/>
                    <a:pt x="18264" y="9010"/>
                    <a:pt x="18372" y="9140"/>
                  </a:cubicBezTo>
                  <a:cubicBezTo>
                    <a:pt x="18524" y="9323"/>
                    <a:pt x="18729" y="9430"/>
                    <a:pt x="18945" y="9439"/>
                  </a:cubicBezTo>
                  <a:lnTo>
                    <a:pt x="21096" y="9439"/>
                  </a:lnTo>
                  <a:cubicBezTo>
                    <a:pt x="21217" y="9444"/>
                    <a:pt x="21334" y="9384"/>
                    <a:pt x="21415" y="9277"/>
                  </a:cubicBezTo>
                  <a:cubicBezTo>
                    <a:pt x="21484" y="9184"/>
                    <a:pt x="21520" y="9063"/>
                    <a:pt x="21516" y="8940"/>
                  </a:cubicBezTo>
                  <a:lnTo>
                    <a:pt x="21516" y="5056"/>
                  </a:lnTo>
                  <a:cubicBezTo>
                    <a:pt x="21504" y="4808"/>
                    <a:pt x="21336" y="4610"/>
                    <a:pt x="21127" y="4599"/>
                  </a:cubicBezTo>
                  <a:cubicBezTo>
                    <a:pt x="20903" y="4587"/>
                    <a:pt x="20712" y="4789"/>
                    <a:pt x="20697" y="5054"/>
                  </a:cubicBezTo>
                  <a:lnTo>
                    <a:pt x="20697" y="8465"/>
                  </a:lnTo>
                  <a:lnTo>
                    <a:pt x="19134" y="8465"/>
                  </a:lnTo>
                  <a:cubicBezTo>
                    <a:pt x="19082" y="8460"/>
                    <a:pt x="19034" y="8435"/>
                    <a:pt x="18996" y="8393"/>
                  </a:cubicBezTo>
                  <a:cubicBezTo>
                    <a:pt x="18955" y="8347"/>
                    <a:pt x="18929" y="8284"/>
                    <a:pt x="18925" y="8216"/>
                  </a:cubicBezTo>
                  <a:lnTo>
                    <a:pt x="18925" y="4203"/>
                  </a:lnTo>
                  <a:cubicBezTo>
                    <a:pt x="18917" y="4149"/>
                    <a:pt x="18927" y="4094"/>
                    <a:pt x="18953" y="4049"/>
                  </a:cubicBezTo>
                  <a:cubicBezTo>
                    <a:pt x="18993" y="3979"/>
                    <a:pt x="19062" y="3943"/>
                    <a:pt x="19132" y="3956"/>
                  </a:cubicBezTo>
                  <a:lnTo>
                    <a:pt x="19602" y="3956"/>
                  </a:lnTo>
                  <a:cubicBezTo>
                    <a:pt x="19822" y="3965"/>
                    <a:pt x="20007" y="3762"/>
                    <a:pt x="20017" y="3501"/>
                  </a:cubicBezTo>
                  <a:cubicBezTo>
                    <a:pt x="20028" y="3222"/>
                    <a:pt x="19837" y="2990"/>
                    <a:pt x="19602" y="2997"/>
                  </a:cubicBezTo>
                  <a:lnTo>
                    <a:pt x="19004" y="2997"/>
                  </a:lnTo>
                  <a:cubicBezTo>
                    <a:pt x="18740" y="3022"/>
                    <a:pt x="18496" y="3177"/>
                    <a:pt x="18333" y="3425"/>
                  </a:cubicBezTo>
                  <a:cubicBezTo>
                    <a:pt x="18265" y="3528"/>
                    <a:pt x="18216" y="3645"/>
                    <a:pt x="18183" y="3769"/>
                  </a:cubicBezTo>
                  <a:cubicBezTo>
                    <a:pt x="17948" y="3773"/>
                    <a:pt x="17714" y="3735"/>
                    <a:pt x="17490" y="3648"/>
                  </a:cubicBezTo>
                  <a:cubicBezTo>
                    <a:pt x="17128" y="3509"/>
                    <a:pt x="16804" y="3257"/>
                    <a:pt x="16552" y="2919"/>
                  </a:cubicBezTo>
                  <a:lnTo>
                    <a:pt x="15436" y="1340"/>
                  </a:lnTo>
                  <a:cubicBezTo>
                    <a:pt x="15168" y="903"/>
                    <a:pt x="14812" y="551"/>
                    <a:pt x="14402" y="317"/>
                  </a:cubicBezTo>
                  <a:cubicBezTo>
                    <a:pt x="14074" y="130"/>
                    <a:pt x="13719" y="23"/>
                    <a:pt x="13356" y="0"/>
                  </a:cubicBezTo>
                  <a:lnTo>
                    <a:pt x="8641" y="0"/>
                  </a:lnTo>
                  <a:close/>
                  <a:moveTo>
                    <a:pt x="21122" y="2978"/>
                  </a:moveTo>
                  <a:cubicBezTo>
                    <a:pt x="21020" y="2978"/>
                    <a:pt x="20918" y="3024"/>
                    <a:pt x="20840" y="3117"/>
                  </a:cubicBezTo>
                  <a:cubicBezTo>
                    <a:pt x="20683" y="3302"/>
                    <a:pt x="20683" y="3602"/>
                    <a:pt x="20840" y="3788"/>
                  </a:cubicBezTo>
                  <a:cubicBezTo>
                    <a:pt x="20996" y="3973"/>
                    <a:pt x="21249" y="3973"/>
                    <a:pt x="21405" y="3788"/>
                  </a:cubicBezTo>
                  <a:cubicBezTo>
                    <a:pt x="21561" y="3602"/>
                    <a:pt x="21561" y="3302"/>
                    <a:pt x="21405" y="3117"/>
                  </a:cubicBezTo>
                  <a:cubicBezTo>
                    <a:pt x="21327" y="3024"/>
                    <a:pt x="21224" y="2978"/>
                    <a:pt x="21122" y="2978"/>
                  </a:cubicBezTo>
                  <a:close/>
                  <a:moveTo>
                    <a:pt x="9367" y="3459"/>
                  </a:moveTo>
                  <a:cubicBezTo>
                    <a:pt x="9260" y="3459"/>
                    <a:pt x="9153" y="3507"/>
                    <a:pt x="9072" y="3604"/>
                  </a:cubicBezTo>
                  <a:cubicBezTo>
                    <a:pt x="8908" y="3799"/>
                    <a:pt x="8908" y="4114"/>
                    <a:pt x="9072" y="4308"/>
                  </a:cubicBezTo>
                  <a:cubicBezTo>
                    <a:pt x="9235" y="4502"/>
                    <a:pt x="9500" y="4502"/>
                    <a:pt x="9664" y="4308"/>
                  </a:cubicBezTo>
                  <a:cubicBezTo>
                    <a:pt x="9828" y="4114"/>
                    <a:pt x="9828" y="3799"/>
                    <a:pt x="9664" y="3604"/>
                  </a:cubicBezTo>
                  <a:cubicBezTo>
                    <a:pt x="9582" y="3507"/>
                    <a:pt x="9475" y="3459"/>
                    <a:pt x="9367" y="3459"/>
                  </a:cubicBezTo>
                  <a:close/>
                  <a:moveTo>
                    <a:pt x="8189" y="3987"/>
                  </a:moveTo>
                  <a:cubicBezTo>
                    <a:pt x="8082" y="3987"/>
                    <a:pt x="7975" y="4035"/>
                    <a:pt x="7893" y="4132"/>
                  </a:cubicBezTo>
                  <a:cubicBezTo>
                    <a:pt x="7730" y="4327"/>
                    <a:pt x="7730" y="4642"/>
                    <a:pt x="7893" y="4836"/>
                  </a:cubicBezTo>
                  <a:cubicBezTo>
                    <a:pt x="8057" y="5030"/>
                    <a:pt x="8322" y="5030"/>
                    <a:pt x="8486" y="4836"/>
                  </a:cubicBezTo>
                  <a:cubicBezTo>
                    <a:pt x="8649" y="4642"/>
                    <a:pt x="8649" y="4327"/>
                    <a:pt x="8486" y="4132"/>
                  </a:cubicBezTo>
                  <a:cubicBezTo>
                    <a:pt x="8404" y="4035"/>
                    <a:pt x="8296" y="3987"/>
                    <a:pt x="8189" y="3987"/>
                  </a:cubicBezTo>
                  <a:close/>
                  <a:moveTo>
                    <a:pt x="7104" y="4784"/>
                  </a:moveTo>
                  <a:cubicBezTo>
                    <a:pt x="6996" y="4784"/>
                    <a:pt x="6890" y="4833"/>
                    <a:pt x="6808" y="4930"/>
                  </a:cubicBezTo>
                  <a:cubicBezTo>
                    <a:pt x="6644" y="5125"/>
                    <a:pt x="6644" y="5440"/>
                    <a:pt x="6808" y="5634"/>
                  </a:cubicBezTo>
                  <a:cubicBezTo>
                    <a:pt x="6971" y="5828"/>
                    <a:pt x="7237" y="5828"/>
                    <a:pt x="7400" y="5634"/>
                  </a:cubicBezTo>
                  <a:cubicBezTo>
                    <a:pt x="7564" y="5440"/>
                    <a:pt x="7564" y="5125"/>
                    <a:pt x="7400" y="4930"/>
                  </a:cubicBezTo>
                  <a:cubicBezTo>
                    <a:pt x="7318" y="4833"/>
                    <a:pt x="7211" y="4784"/>
                    <a:pt x="7104" y="4784"/>
                  </a:cubicBezTo>
                  <a:close/>
                  <a:moveTo>
                    <a:pt x="6225" y="5852"/>
                  </a:moveTo>
                  <a:cubicBezTo>
                    <a:pt x="6118" y="5852"/>
                    <a:pt x="6011" y="5901"/>
                    <a:pt x="5929" y="5998"/>
                  </a:cubicBezTo>
                  <a:cubicBezTo>
                    <a:pt x="5766" y="6192"/>
                    <a:pt x="5766" y="6508"/>
                    <a:pt x="5929" y="6702"/>
                  </a:cubicBezTo>
                  <a:cubicBezTo>
                    <a:pt x="6093" y="6896"/>
                    <a:pt x="6358" y="6896"/>
                    <a:pt x="6522" y="6702"/>
                  </a:cubicBezTo>
                  <a:cubicBezTo>
                    <a:pt x="6685" y="6508"/>
                    <a:pt x="6685" y="6192"/>
                    <a:pt x="6522" y="5998"/>
                  </a:cubicBezTo>
                  <a:cubicBezTo>
                    <a:pt x="6440" y="5901"/>
                    <a:pt x="6332" y="5852"/>
                    <a:pt x="6225" y="5852"/>
                  </a:cubicBezTo>
                  <a:close/>
                  <a:moveTo>
                    <a:pt x="5532" y="7092"/>
                  </a:moveTo>
                  <a:cubicBezTo>
                    <a:pt x="5425" y="7092"/>
                    <a:pt x="5318" y="7141"/>
                    <a:pt x="5237" y="7238"/>
                  </a:cubicBezTo>
                  <a:cubicBezTo>
                    <a:pt x="5073" y="7432"/>
                    <a:pt x="5073" y="7747"/>
                    <a:pt x="5237" y="7942"/>
                  </a:cubicBezTo>
                  <a:cubicBezTo>
                    <a:pt x="5400" y="8136"/>
                    <a:pt x="5665" y="8136"/>
                    <a:pt x="5829" y="7942"/>
                  </a:cubicBezTo>
                  <a:cubicBezTo>
                    <a:pt x="5993" y="7747"/>
                    <a:pt x="5993" y="7432"/>
                    <a:pt x="5829" y="7238"/>
                  </a:cubicBezTo>
                  <a:cubicBezTo>
                    <a:pt x="5747" y="7141"/>
                    <a:pt x="5640" y="7092"/>
                    <a:pt x="5532" y="7092"/>
                  </a:cubicBezTo>
                  <a:close/>
                  <a:moveTo>
                    <a:pt x="9313" y="8079"/>
                  </a:moveTo>
                  <a:cubicBezTo>
                    <a:pt x="8768" y="8110"/>
                    <a:pt x="8234" y="8407"/>
                    <a:pt x="7862" y="8961"/>
                  </a:cubicBezTo>
                  <a:cubicBezTo>
                    <a:pt x="7212" y="9930"/>
                    <a:pt x="7327" y="11337"/>
                    <a:pt x="8122" y="12139"/>
                  </a:cubicBezTo>
                  <a:lnTo>
                    <a:pt x="10497" y="14387"/>
                  </a:lnTo>
                  <a:cubicBezTo>
                    <a:pt x="10584" y="14478"/>
                    <a:pt x="10696" y="14527"/>
                    <a:pt x="10812" y="14524"/>
                  </a:cubicBezTo>
                  <a:cubicBezTo>
                    <a:pt x="10921" y="14521"/>
                    <a:pt x="11025" y="14473"/>
                    <a:pt x="11107" y="14387"/>
                  </a:cubicBezTo>
                  <a:lnTo>
                    <a:pt x="13452" y="12188"/>
                  </a:lnTo>
                  <a:cubicBezTo>
                    <a:pt x="14256" y="11460"/>
                    <a:pt x="14441" y="10113"/>
                    <a:pt x="13874" y="9119"/>
                  </a:cubicBezTo>
                  <a:cubicBezTo>
                    <a:pt x="13174" y="7892"/>
                    <a:pt x="11703" y="7734"/>
                    <a:pt x="10828" y="8792"/>
                  </a:cubicBezTo>
                  <a:cubicBezTo>
                    <a:pt x="10414" y="8283"/>
                    <a:pt x="9858" y="8048"/>
                    <a:pt x="9313" y="8079"/>
                  </a:cubicBezTo>
                  <a:close/>
                  <a:moveTo>
                    <a:pt x="5109" y="8516"/>
                  </a:moveTo>
                  <a:cubicBezTo>
                    <a:pt x="5001" y="8516"/>
                    <a:pt x="4894" y="8565"/>
                    <a:pt x="4813" y="8662"/>
                  </a:cubicBezTo>
                  <a:cubicBezTo>
                    <a:pt x="4649" y="8856"/>
                    <a:pt x="4649" y="9171"/>
                    <a:pt x="4813" y="9366"/>
                  </a:cubicBezTo>
                  <a:cubicBezTo>
                    <a:pt x="4976" y="9560"/>
                    <a:pt x="5242" y="9560"/>
                    <a:pt x="5405" y="9366"/>
                  </a:cubicBezTo>
                  <a:cubicBezTo>
                    <a:pt x="5569" y="9171"/>
                    <a:pt x="5569" y="8856"/>
                    <a:pt x="5405" y="8662"/>
                  </a:cubicBezTo>
                  <a:cubicBezTo>
                    <a:pt x="5323" y="8565"/>
                    <a:pt x="5216" y="8516"/>
                    <a:pt x="5109" y="8516"/>
                  </a:cubicBezTo>
                  <a:close/>
                  <a:moveTo>
                    <a:pt x="9383" y="9102"/>
                  </a:moveTo>
                  <a:cubicBezTo>
                    <a:pt x="9768" y="9100"/>
                    <a:pt x="10151" y="9331"/>
                    <a:pt x="10366" y="9770"/>
                  </a:cubicBezTo>
                  <a:lnTo>
                    <a:pt x="10457" y="9943"/>
                  </a:lnTo>
                  <a:cubicBezTo>
                    <a:pt x="10525" y="10090"/>
                    <a:pt x="10653" y="10186"/>
                    <a:pt x="10794" y="10196"/>
                  </a:cubicBezTo>
                  <a:cubicBezTo>
                    <a:pt x="10953" y="10207"/>
                    <a:pt x="11103" y="10108"/>
                    <a:pt x="11180" y="9943"/>
                  </a:cubicBezTo>
                  <a:lnTo>
                    <a:pt x="11255" y="9789"/>
                  </a:lnTo>
                  <a:cubicBezTo>
                    <a:pt x="11693" y="8926"/>
                    <a:pt x="12736" y="8892"/>
                    <a:pt x="13214" y="9724"/>
                  </a:cubicBezTo>
                  <a:cubicBezTo>
                    <a:pt x="13523" y="10261"/>
                    <a:pt x="13441" y="10987"/>
                    <a:pt x="13025" y="11410"/>
                  </a:cubicBezTo>
                  <a:lnTo>
                    <a:pt x="10803" y="13418"/>
                  </a:lnTo>
                  <a:lnTo>
                    <a:pt x="8700" y="11460"/>
                  </a:lnTo>
                  <a:cubicBezTo>
                    <a:pt x="8182" y="10995"/>
                    <a:pt x="8115" y="10100"/>
                    <a:pt x="8556" y="9534"/>
                  </a:cubicBezTo>
                  <a:cubicBezTo>
                    <a:pt x="8782" y="9243"/>
                    <a:pt x="9083" y="9103"/>
                    <a:pt x="9383" y="9102"/>
                  </a:cubicBezTo>
                  <a:close/>
                  <a:moveTo>
                    <a:pt x="16696" y="9314"/>
                  </a:moveTo>
                  <a:cubicBezTo>
                    <a:pt x="16589" y="9314"/>
                    <a:pt x="16482" y="9363"/>
                    <a:pt x="16400" y="9460"/>
                  </a:cubicBezTo>
                  <a:cubicBezTo>
                    <a:pt x="16237" y="9654"/>
                    <a:pt x="16237" y="9969"/>
                    <a:pt x="16400" y="10164"/>
                  </a:cubicBezTo>
                  <a:cubicBezTo>
                    <a:pt x="16564" y="10358"/>
                    <a:pt x="16829" y="10358"/>
                    <a:pt x="16993" y="10164"/>
                  </a:cubicBezTo>
                  <a:cubicBezTo>
                    <a:pt x="17156" y="9969"/>
                    <a:pt x="17156" y="9654"/>
                    <a:pt x="16993" y="9460"/>
                  </a:cubicBezTo>
                  <a:cubicBezTo>
                    <a:pt x="16911" y="9363"/>
                    <a:pt x="16804" y="9314"/>
                    <a:pt x="16696" y="9314"/>
                  </a:cubicBezTo>
                  <a:close/>
                  <a:moveTo>
                    <a:pt x="4912" y="9989"/>
                  </a:moveTo>
                  <a:cubicBezTo>
                    <a:pt x="4805" y="9989"/>
                    <a:pt x="4698" y="10038"/>
                    <a:pt x="4616" y="10135"/>
                  </a:cubicBezTo>
                  <a:cubicBezTo>
                    <a:pt x="4453" y="10329"/>
                    <a:pt x="4453" y="10645"/>
                    <a:pt x="4616" y="10839"/>
                  </a:cubicBezTo>
                  <a:cubicBezTo>
                    <a:pt x="4780" y="11033"/>
                    <a:pt x="5045" y="11033"/>
                    <a:pt x="5209" y="10839"/>
                  </a:cubicBezTo>
                  <a:cubicBezTo>
                    <a:pt x="5372" y="10645"/>
                    <a:pt x="5372" y="10329"/>
                    <a:pt x="5209" y="10135"/>
                  </a:cubicBezTo>
                  <a:cubicBezTo>
                    <a:pt x="5127" y="10038"/>
                    <a:pt x="5019" y="9989"/>
                    <a:pt x="4912" y="9989"/>
                  </a:cubicBezTo>
                  <a:close/>
                  <a:moveTo>
                    <a:pt x="16696" y="10836"/>
                  </a:moveTo>
                  <a:cubicBezTo>
                    <a:pt x="16589" y="10836"/>
                    <a:pt x="16482" y="10885"/>
                    <a:pt x="16400" y="10982"/>
                  </a:cubicBezTo>
                  <a:cubicBezTo>
                    <a:pt x="16237" y="11176"/>
                    <a:pt x="16237" y="11492"/>
                    <a:pt x="16400" y="11686"/>
                  </a:cubicBezTo>
                  <a:cubicBezTo>
                    <a:pt x="16564" y="11880"/>
                    <a:pt x="16829" y="11880"/>
                    <a:pt x="16993" y="11686"/>
                  </a:cubicBezTo>
                  <a:cubicBezTo>
                    <a:pt x="17156" y="11492"/>
                    <a:pt x="17156" y="11176"/>
                    <a:pt x="16993" y="10982"/>
                  </a:cubicBezTo>
                  <a:cubicBezTo>
                    <a:pt x="16911" y="10885"/>
                    <a:pt x="16804" y="10836"/>
                    <a:pt x="16696" y="10836"/>
                  </a:cubicBezTo>
                  <a:close/>
                  <a:moveTo>
                    <a:pt x="5005" y="11487"/>
                  </a:moveTo>
                  <a:cubicBezTo>
                    <a:pt x="4898" y="11487"/>
                    <a:pt x="4791" y="11536"/>
                    <a:pt x="4709" y="11633"/>
                  </a:cubicBezTo>
                  <a:cubicBezTo>
                    <a:pt x="4546" y="11827"/>
                    <a:pt x="4546" y="12142"/>
                    <a:pt x="4709" y="12336"/>
                  </a:cubicBezTo>
                  <a:cubicBezTo>
                    <a:pt x="4873" y="12531"/>
                    <a:pt x="5138" y="12531"/>
                    <a:pt x="5302" y="12336"/>
                  </a:cubicBezTo>
                  <a:cubicBezTo>
                    <a:pt x="5465" y="12142"/>
                    <a:pt x="5465" y="11827"/>
                    <a:pt x="5302" y="11633"/>
                  </a:cubicBezTo>
                  <a:cubicBezTo>
                    <a:pt x="5220" y="11536"/>
                    <a:pt x="5112" y="11487"/>
                    <a:pt x="5005" y="11487"/>
                  </a:cubicBezTo>
                  <a:close/>
                  <a:moveTo>
                    <a:pt x="426" y="12161"/>
                  </a:moveTo>
                  <a:cubicBezTo>
                    <a:pt x="305" y="12156"/>
                    <a:pt x="188" y="12216"/>
                    <a:pt x="107" y="12323"/>
                  </a:cubicBezTo>
                  <a:cubicBezTo>
                    <a:pt x="38" y="12416"/>
                    <a:pt x="2" y="12537"/>
                    <a:pt x="6" y="12660"/>
                  </a:cubicBezTo>
                  <a:lnTo>
                    <a:pt x="6" y="16544"/>
                  </a:lnTo>
                  <a:cubicBezTo>
                    <a:pt x="18" y="16792"/>
                    <a:pt x="186" y="16990"/>
                    <a:pt x="395" y="17001"/>
                  </a:cubicBezTo>
                  <a:cubicBezTo>
                    <a:pt x="619" y="17013"/>
                    <a:pt x="810" y="16811"/>
                    <a:pt x="825" y="16546"/>
                  </a:cubicBezTo>
                  <a:lnTo>
                    <a:pt x="825" y="13135"/>
                  </a:lnTo>
                  <a:lnTo>
                    <a:pt x="2388" y="13135"/>
                  </a:lnTo>
                  <a:cubicBezTo>
                    <a:pt x="2440" y="13140"/>
                    <a:pt x="2488" y="13165"/>
                    <a:pt x="2526" y="13207"/>
                  </a:cubicBezTo>
                  <a:cubicBezTo>
                    <a:pt x="2567" y="13253"/>
                    <a:pt x="2593" y="13316"/>
                    <a:pt x="2597" y="13384"/>
                  </a:cubicBezTo>
                  <a:lnTo>
                    <a:pt x="2597" y="17397"/>
                  </a:lnTo>
                  <a:cubicBezTo>
                    <a:pt x="2605" y="17451"/>
                    <a:pt x="2595" y="17506"/>
                    <a:pt x="2569" y="17551"/>
                  </a:cubicBezTo>
                  <a:cubicBezTo>
                    <a:pt x="2529" y="17621"/>
                    <a:pt x="2460" y="17657"/>
                    <a:pt x="2390" y="17644"/>
                  </a:cubicBezTo>
                  <a:lnTo>
                    <a:pt x="1920" y="17644"/>
                  </a:lnTo>
                  <a:cubicBezTo>
                    <a:pt x="1700" y="17635"/>
                    <a:pt x="1515" y="17838"/>
                    <a:pt x="1505" y="18099"/>
                  </a:cubicBezTo>
                  <a:cubicBezTo>
                    <a:pt x="1494" y="18378"/>
                    <a:pt x="1685" y="18610"/>
                    <a:pt x="1920" y="18603"/>
                  </a:cubicBezTo>
                  <a:lnTo>
                    <a:pt x="2518" y="18603"/>
                  </a:lnTo>
                  <a:cubicBezTo>
                    <a:pt x="2782" y="18578"/>
                    <a:pt x="3026" y="18423"/>
                    <a:pt x="3189" y="18175"/>
                  </a:cubicBezTo>
                  <a:cubicBezTo>
                    <a:pt x="3257" y="18072"/>
                    <a:pt x="3306" y="17955"/>
                    <a:pt x="3339" y="17831"/>
                  </a:cubicBezTo>
                  <a:cubicBezTo>
                    <a:pt x="3574" y="17827"/>
                    <a:pt x="3808" y="17865"/>
                    <a:pt x="4032" y="17952"/>
                  </a:cubicBezTo>
                  <a:cubicBezTo>
                    <a:pt x="4394" y="18091"/>
                    <a:pt x="4718" y="18343"/>
                    <a:pt x="4970" y="18681"/>
                  </a:cubicBezTo>
                  <a:lnTo>
                    <a:pt x="6086" y="20260"/>
                  </a:lnTo>
                  <a:cubicBezTo>
                    <a:pt x="6354" y="20697"/>
                    <a:pt x="6710" y="21049"/>
                    <a:pt x="7120" y="21283"/>
                  </a:cubicBezTo>
                  <a:cubicBezTo>
                    <a:pt x="7448" y="21470"/>
                    <a:pt x="7803" y="21577"/>
                    <a:pt x="8166" y="21600"/>
                  </a:cubicBezTo>
                  <a:lnTo>
                    <a:pt x="12881" y="21600"/>
                  </a:lnTo>
                  <a:cubicBezTo>
                    <a:pt x="13604" y="21598"/>
                    <a:pt x="14186" y="20895"/>
                    <a:pt x="14175" y="20036"/>
                  </a:cubicBezTo>
                  <a:cubicBezTo>
                    <a:pt x="14165" y="19196"/>
                    <a:pt x="13589" y="18521"/>
                    <a:pt x="12881" y="18522"/>
                  </a:cubicBezTo>
                  <a:lnTo>
                    <a:pt x="10924" y="18522"/>
                  </a:lnTo>
                  <a:cubicBezTo>
                    <a:pt x="10700" y="18525"/>
                    <a:pt x="10518" y="18735"/>
                    <a:pt x="10508" y="19001"/>
                  </a:cubicBezTo>
                  <a:cubicBezTo>
                    <a:pt x="10497" y="19285"/>
                    <a:pt x="10685" y="19523"/>
                    <a:pt x="10924" y="19529"/>
                  </a:cubicBezTo>
                  <a:lnTo>
                    <a:pt x="12910" y="19529"/>
                  </a:lnTo>
                  <a:cubicBezTo>
                    <a:pt x="13136" y="19561"/>
                    <a:pt x="13308" y="19782"/>
                    <a:pt x="13317" y="20051"/>
                  </a:cubicBezTo>
                  <a:cubicBezTo>
                    <a:pt x="13327" y="20338"/>
                    <a:pt x="13150" y="20586"/>
                    <a:pt x="12910" y="20622"/>
                  </a:cubicBezTo>
                  <a:lnTo>
                    <a:pt x="8312" y="20622"/>
                  </a:lnTo>
                  <a:cubicBezTo>
                    <a:pt x="7945" y="20593"/>
                    <a:pt x="7588" y="20464"/>
                    <a:pt x="7270" y="20246"/>
                  </a:cubicBezTo>
                  <a:cubicBezTo>
                    <a:pt x="6967" y="20039"/>
                    <a:pt x="6707" y="19756"/>
                    <a:pt x="6506" y="19417"/>
                  </a:cubicBezTo>
                  <a:lnTo>
                    <a:pt x="5448" y="17890"/>
                  </a:lnTo>
                  <a:cubicBezTo>
                    <a:pt x="5150" y="17495"/>
                    <a:pt x="4773" y="17197"/>
                    <a:pt x="4351" y="17023"/>
                  </a:cubicBezTo>
                  <a:cubicBezTo>
                    <a:pt x="4040" y="16894"/>
                    <a:pt x="3712" y="16840"/>
                    <a:pt x="3384" y="16855"/>
                  </a:cubicBezTo>
                  <a:lnTo>
                    <a:pt x="3384" y="13935"/>
                  </a:lnTo>
                  <a:lnTo>
                    <a:pt x="5148" y="13935"/>
                  </a:lnTo>
                  <a:cubicBezTo>
                    <a:pt x="5441" y="13926"/>
                    <a:pt x="5732" y="13981"/>
                    <a:pt x="6009" y="14096"/>
                  </a:cubicBezTo>
                  <a:cubicBezTo>
                    <a:pt x="6320" y="14225"/>
                    <a:pt x="6605" y="14429"/>
                    <a:pt x="6848" y="14694"/>
                  </a:cubicBezTo>
                  <a:lnTo>
                    <a:pt x="9280" y="17448"/>
                  </a:lnTo>
                  <a:cubicBezTo>
                    <a:pt x="9427" y="17616"/>
                    <a:pt x="9454" y="17883"/>
                    <a:pt x="9347" y="18089"/>
                  </a:cubicBezTo>
                  <a:cubicBezTo>
                    <a:pt x="9192" y="18385"/>
                    <a:pt x="8846" y="18434"/>
                    <a:pt x="8637" y="18190"/>
                  </a:cubicBezTo>
                  <a:lnTo>
                    <a:pt x="6916" y="16291"/>
                  </a:lnTo>
                  <a:cubicBezTo>
                    <a:pt x="6770" y="16078"/>
                    <a:pt x="6502" y="16056"/>
                    <a:pt x="6334" y="16245"/>
                  </a:cubicBezTo>
                  <a:cubicBezTo>
                    <a:pt x="6172" y="16428"/>
                    <a:pt x="6170" y="16735"/>
                    <a:pt x="6330" y="16921"/>
                  </a:cubicBezTo>
                  <a:lnTo>
                    <a:pt x="8196" y="18921"/>
                  </a:lnTo>
                  <a:cubicBezTo>
                    <a:pt x="8741" y="19480"/>
                    <a:pt x="9572" y="19370"/>
                    <a:pt x="9999" y="18681"/>
                  </a:cubicBezTo>
                  <a:cubicBezTo>
                    <a:pt x="10349" y="18117"/>
                    <a:pt x="10300" y="17333"/>
                    <a:pt x="9884" y="16835"/>
                  </a:cubicBezTo>
                  <a:lnTo>
                    <a:pt x="7167" y="13761"/>
                  </a:lnTo>
                  <a:cubicBezTo>
                    <a:pt x="6902" y="13497"/>
                    <a:pt x="6600" y="13289"/>
                    <a:pt x="6275" y="13147"/>
                  </a:cubicBezTo>
                  <a:cubicBezTo>
                    <a:pt x="5924" y="12993"/>
                    <a:pt x="5551" y="12918"/>
                    <a:pt x="5176" y="12928"/>
                  </a:cubicBezTo>
                  <a:lnTo>
                    <a:pt x="3366" y="12928"/>
                  </a:lnTo>
                  <a:cubicBezTo>
                    <a:pt x="3330" y="12752"/>
                    <a:pt x="3258" y="12590"/>
                    <a:pt x="3150" y="12460"/>
                  </a:cubicBezTo>
                  <a:cubicBezTo>
                    <a:pt x="2998" y="12277"/>
                    <a:pt x="2793" y="12170"/>
                    <a:pt x="2577" y="12161"/>
                  </a:cubicBezTo>
                  <a:lnTo>
                    <a:pt x="426" y="12161"/>
                  </a:lnTo>
                  <a:close/>
                  <a:moveTo>
                    <a:pt x="16469" y="12310"/>
                  </a:moveTo>
                  <a:cubicBezTo>
                    <a:pt x="16362" y="12310"/>
                    <a:pt x="16255" y="12358"/>
                    <a:pt x="16173" y="12455"/>
                  </a:cubicBezTo>
                  <a:cubicBezTo>
                    <a:pt x="16010" y="12650"/>
                    <a:pt x="16010" y="12965"/>
                    <a:pt x="16173" y="13159"/>
                  </a:cubicBezTo>
                  <a:cubicBezTo>
                    <a:pt x="16337" y="13353"/>
                    <a:pt x="16602" y="13353"/>
                    <a:pt x="16766" y="13159"/>
                  </a:cubicBezTo>
                  <a:cubicBezTo>
                    <a:pt x="16929" y="12965"/>
                    <a:pt x="16929" y="12650"/>
                    <a:pt x="16766" y="12455"/>
                  </a:cubicBezTo>
                  <a:cubicBezTo>
                    <a:pt x="16684" y="12358"/>
                    <a:pt x="16576" y="12310"/>
                    <a:pt x="16469" y="12310"/>
                  </a:cubicBezTo>
                  <a:close/>
                  <a:moveTo>
                    <a:pt x="15973" y="13672"/>
                  </a:moveTo>
                  <a:cubicBezTo>
                    <a:pt x="15866" y="13672"/>
                    <a:pt x="15759" y="13721"/>
                    <a:pt x="15677" y="13818"/>
                  </a:cubicBezTo>
                  <a:cubicBezTo>
                    <a:pt x="15513" y="14012"/>
                    <a:pt x="15513" y="14327"/>
                    <a:pt x="15677" y="14521"/>
                  </a:cubicBezTo>
                  <a:cubicBezTo>
                    <a:pt x="15840" y="14716"/>
                    <a:pt x="16106" y="14716"/>
                    <a:pt x="16269" y="14521"/>
                  </a:cubicBezTo>
                  <a:cubicBezTo>
                    <a:pt x="16433" y="14327"/>
                    <a:pt x="16433" y="14012"/>
                    <a:pt x="16269" y="13818"/>
                  </a:cubicBezTo>
                  <a:cubicBezTo>
                    <a:pt x="16188" y="13721"/>
                    <a:pt x="16080" y="13672"/>
                    <a:pt x="15973" y="13672"/>
                  </a:cubicBezTo>
                  <a:close/>
                  <a:moveTo>
                    <a:pt x="15218" y="14912"/>
                  </a:moveTo>
                  <a:cubicBezTo>
                    <a:pt x="15111" y="14912"/>
                    <a:pt x="15004" y="14961"/>
                    <a:pt x="14922" y="15058"/>
                  </a:cubicBezTo>
                  <a:cubicBezTo>
                    <a:pt x="14759" y="15252"/>
                    <a:pt x="14759" y="15567"/>
                    <a:pt x="14922" y="15761"/>
                  </a:cubicBezTo>
                  <a:cubicBezTo>
                    <a:pt x="15086" y="15956"/>
                    <a:pt x="15351" y="15956"/>
                    <a:pt x="15515" y="15761"/>
                  </a:cubicBezTo>
                  <a:cubicBezTo>
                    <a:pt x="15678" y="15567"/>
                    <a:pt x="15678" y="15252"/>
                    <a:pt x="15515" y="15058"/>
                  </a:cubicBezTo>
                  <a:cubicBezTo>
                    <a:pt x="15433" y="14961"/>
                    <a:pt x="15325" y="14912"/>
                    <a:pt x="15218" y="14912"/>
                  </a:cubicBezTo>
                  <a:close/>
                  <a:moveTo>
                    <a:pt x="14278" y="15931"/>
                  </a:moveTo>
                  <a:cubicBezTo>
                    <a:pt x="14170" y="15931"/>
                    <a:pt x="14063" y="15980"/>
                    <a:pt x="13982" y="16077"/>
                  </a:cubicBezTo>
                  <a:cubicBezTo>
                    <a:pt x="13818" y="16271"/>
                    <a:pt x="13818" y="16586"/>
                    <a:pt x="13982" y="16780"/>
                  </a:cubicBezTo>
                  <a:cubicBezTo>
                    <a:pt x="14145" y="16974"/>
                    <a:pt x="14410" y="16974"/>
                    <a:pt x="14574" y="16780"/>
                  </a:cubicBezTo>
                  <a:cubicBezTo>
                    <a:pt x="14738" y="16586"/>
                    <a:pt x="14738" y="16271"/>
                    <a:pt x="14574" y="16077"/>
                  </a:cubicBezTo>
                  <a:cubicBezTo>
                    <a:pt x="14492" y="15980"/>
                    <a:pt x="14385" y="15931"/>
                    <a:pt x="14278" y="15931"/>
                  </a:cubicBezTo>
                  <a:close/>
                  <a:moveTo>
                    <a:pt x="13213" y="16643"/>
                  </a:moveTo>
                  <a:cubicBezTo>
                    <a:pt x="13106" y="16643"/>
                    <a:pt x="12999" y="16692"/>
                    <a:pt x="12917" y="16789"/>
                  </a:cubicBezTo>
                  <a:cubicBezTo>
                    <a:pt x="12753" y="16983"/>
                    <a:pt x="12753" y="17298"/>
                    <a:pt x="12917" y="17492"/>
                  </a:cubicBezTo>
                  <a:cubicBezTo>
                    <a:pt x="13080" y="17686"/>
                    <a:pt x="13346" y="17686"/>
                    <a:pt x="13509" y="17492"/>
                  </a:cubicBezTo>
                  <a:cubicBezTo>
                    <a:pt x="13673" y="17298"/>
                    <a:pt x="13673" y="16983"/>
                    <a:pt x="13509" y="16789"/>
                  </a:cubicBezTo>
                  <a:cubicBezTo>
                    <a:pt x="13428" y="16692"/>
                    <a:pt x="13320" y="16643"/>
                    <a:pt x="13213" y="16643"/>
                  </a:cubicBezTo>
                  <a:close/>
                  <a:moveTo>
                    <a:pt x="12024" y="17134"/>
                  </a:moveTo>
                  <a:cubicBezTo>
                    <a:pt x="11917" y="17134"/>
                    <a:pt x="11810" y="17183"/>
                    <a:pt x="11728" y="17280"/>
                  </a:cubicBezTo>
                  <a:cubicBezTo>
                    <a:pt x="11565" y="17474"/>
                    <a:pt x="11565" y="17789"/>
                    <a:pt x="11728" y="17983"/>
                  </a:cubicBezTo>
                  <a:cubicBezTo>
                    <a:pt x="11892" y="18177"/>
                    <a:pt x="12157" y="18177"/>
                    <a:pt x="12321" y="17983"/>
                  </a:cubicBezTo>
                  <a:cubicBezTo>
                    <a:pt x="12484" y="17789"/>
                    <a:pt x="12484" y="17474"/>
                    <a:pt x="12321" y="17280"/>
                  </a:cubicBezTo>
                  <a:cubicBezTo>
                    <a:pt x="12239" y="17183"/>
                    <a:pt x="12131" y="17134"/>
                    <a:pt x="12024" y="17134"/>
                  </a:cubicBezTo>
                  <a:close/>
                  <a:moveTo>
                    <a:pt x="400" y="17673"/>
                  </a:moveTo>
                  <a:cubicBezTo>
                    <a:pt x="298" y="17673"/>
                    <a:pt x="195" y="17719"/>
                    <a:pt x="117" y="17812"/>
                  </a:cubicBezTo>
                  <a:cubicBezTo>
                    <a:pt x="-39" y="17998"/>
                    <a:pt x="-39" y="18298"/>
                    <a:pt x="117" y="18483"/>
                  </a:cubicBezTo>
                  <a:cubicBezTo>
                    <a:pt x="195" y="18576"/>
                    <a:pt x="298" y="18622"/>
                    <a:pt x="400" y="18622"/>
                  </a:cubicBezTo>
                  <a:cubicBezTo>
                    <a:pt x="502" y="18622"/>
                    <a:pt x="604" y="18576"/>
                    <a:pt x="682" y="18483"/>
                  </a:cubicBezTo>
                  <a:cubicBezTo>
                    <a:pt x="839" y="18298"/>
                    <a:pt x="839" y="17998"/>
                    <a:pt x="682" y="17812"/>
                  </a:cubicBezTo>
                  <a:cubicBezTo>
                    <a:pt x="604" y="17719"/>
                    <a:pt x="502" y="17673"/>
                    <a:pt x="400" y="17673"/>
                  </a:cubicBezTo>
                  <a:close/>
                </a:path>
              </a:pathLst>
            </a:custGeom>
            <a:solidFill>
              <a:srgbClr val="1E437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sp>
          <p:nvSpPr>
            <p:cNvPr id="23" name="Фигура">
              <a:extLst>
                <a:ext uri="{FF2B5EF4-FFF2-40B4-BE49-F238E27FC236}">
                  <a16:creationId xmlns:a16="http://schemas.microsoft.com/office/drawing/2014/main" id="{DB8C9AE4-B0F1-45C9-88B4-41A08368C35C}"/>
                </a:ext>
              </a:extLst>
            </p:cNvPr>
            <p:cNvSpPr>
              <a:spLocks/>
            </p:cNvSpPr>
            <p:nvPr/>
          </p:nvSpPr>
          <p:spPr bwMode="auto">
            <a:xfrm>
              <a:off x="8243552" y="1854119"/>
              <a:ext cx="993546" cy="1002002"/>
            </a:xfrm>
            <a:prstGeom prst="ellipse">
              <a:avLst/>
            </a:pr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24" name="Фигура">
              <a:extLst>
                <a:ext uri="{FF2B5EF4-FFF2-40B4-BE49-F238E27FC236}">
                  <a16:creationId xmlns:a16="http://schemas.microsoft.com/office/drawing/2014/main" id="{F20B64B2-6C63-4137-A5F1-B512B79658BA}"/>
                </a:ext>
              </a:extLst>
            </p:cNvPr>
            <p:cNvSpPr>
              <a:spLocks/>
            </p:cNvSpPr>
            <p:nvPr/>
          </p:nvSpPr>
          <p:spPr bwMode="auto">
            <a:xfrm>
              <a:off x="8243552" y="3237429"/>
              <a:ext cx="993546" cy="1002002"/>
            </a:xfrm>
            <a:prstGeom prst="ellipse">
              <a:avLst/>
            </a:pr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25" name="Фигура">
              <a:extLst>
                <a:ext uri="{FF2B5EF4-FFF2-40B4-BE49-F238E27FC236}">
                  <a16:creationId xmlns:a16="http://schemas.microsoft.com/office/drawing/2014/main" id="{4BF8A362-DAB6-42D1-A88D-4457BD0DDBE8}"/>
                </a:ext>
              </a:extLst>
            </p:cNvPr>
            <p:cNvSpPr>
              <a:spLocks/>
            </p:cNvSpPr>
            <p:nvPr/>
          </p:nvSpPr>
          <p:spPr bwMode="auto">
            <a:xfrm>
              <a:off x="8243552" y="4620741"/>
              <a:ext cx="993546" cy="1002002"/>
            </a:xfrm>
            <a:prstGeom prst="ellipse">
              <a:avLst/>
            </a:pr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26" name="Shape">
              <a:extLst>
                <a:ext uri="{FF2B5EF4-FFF2-40B4-BE49-F238E27FC236}">
                  <a16:creationId xmlns:a16="http://schemas.microsoft.com/office/drawing/2014/main" id="{83195E88-B2B2-400E-A4EC-E095302B08D1}"/>
                </a:ext>
              </a:extLst>
            </p:cNvPr>
            <p:cNvSpPr/>
            <p:nvPr/>
          </p:nvSpPr>
          <p:spPr bwMode="auto">
            <a:xfrm>
              <a:off x="8517434" y="2100460"/>
              <a:ext cx="487629" cy="502822"/>
            </a:xfrm>
            <a:custGeom>
              <a:avLst/>
              <a:gdLst/>
              <a:ahLst/>
              <a:cxnLst>
                <a:cxn ang="0">
                  <a:pos x="wd2" y="hd2"/>
                </a:cxn>
                <a:cxn ang="5400000">
                  <a:pos x="wd2" y="hd2"/>
                </a:cxn>
                <a:cxn ang="10800000">
                  <a:pos x="wd2" y="hd2"/>
                </a:cxn>
                <a:cxn ang="16200000">
                  <a:pos x="wd2" y="hd2"/>
                </a:cxn>
              </a:cxnLst>
              <a:rect l="0" t="0" r="r" b="b"/>
              <a:pathLst>
                <a:path w="21600" h="21600" extrusionOk="0">
                  <a:moveTo>
                    <a:pt x="10447" y="0"/>
                  </a:moveTo>
                  <a:cubicBezTo>
                    <a:pt x="9797" y="0"/>
                    <a:pt x="9148" y="240"/>
                    <a:pt x="8653" y="721"/>
                  </a:cubicBezTo>
                  <a:cubicBezTo>
                    <a:pt x="7662" y="1682"/>
                    <a:pt x="7662" y="3240"/>
                    <a:pt x="8653" y="4201"/>
                  </a:cubicBezTo>
                  <a:cubicBezTo>
                    <a:pt x="8745" y="4291"/>
                    <a:pt x="8845" y="4370"/>
                    <a:pt x="8947" y="4443"/>
                  </a:cubicBezTo>
                  <a:cubicBezTo>
                    <a:pt x="8186" y="4672"/>
                    <a:pt x="7488" y="5082"/>
                    <a:pt x="6924" y="5651"/>
                  </a:cubicBezTo>
                  <a:cubicBezTo>
                    <a:pt x="6799" y="5778"/>
                    <a:pt x="6685" y="5912"/>
                    <a:pt x="6577" y="6050"/>
                  </a:cubicBezTo>
                  <a:cubicBezTo>
                    <a:pt x="6175" y="6086"/>
                    <a:pt x="5761" y="5957"/>
                    <a:pt x="5454" y="5659"/>
                  </a:cubicBezTo>
                  <a:cubicBezTo>
                    <a:pt x="4904" y="5126"/>
                    <a:pt x="4904" y="4262"/>
                    <a:pt x="5454" y="3730"/>
                  </a:cubicBezTo>
                  <a:cubicBezTo>
                    <a:pt x="5728" y="3463"/>
                    <a:pt x="6088" y="3329"/>
                    <a:pt x="6448" y="3329"/>
                  </a:cubicBezTo>
                  <a:cubicBezTo>
                    <a:pt x="6658" y="3329"/>
                    <a:pt x="6867" y="3376"/>
                    <a:pt x="7059" y="3466"/>
                  </a:cubicBezTo>
                  <a:cubicBezTo>
                    <a:pt x="7242" y="3563"/>
                    <a:pt x="7472" y="3511"/>
                    <a:pt x="7591" y="3345"/>
                  </a:cubicBezTo>
                  <a:cubicBezTo>
                    <a:pt x="7742" y="3136"/>
                    <a:pt x="7664" y="2847"/>
                    <a:pt x="7427" y="2736"/>
                  </a:cubicBezTo>
                  <a:cubicBezTo>
                    <a:pt x="7119" y="2591"/>
                    <a:pt x="6784" y="2516"/>
                    <a:pt x="6448" y="2516"/>
                  </a:cubicBezTo>
                  <a:cubicBezTo>
                    <a:pt x="5873" y="2516"/>
                    <a:pt x="5298" y="2728"/>
                    <a:pt x="4860" y="3154"/>
                  </a:cubicBezTo>
                  <a:cubicBezTo>
                    <a:pt x="3983" y="4004"/>
                    <a:pt x="3983" y="5384"/>
                    <a:pt x="4860" y="6235"/>
                  </a:cubicBezTo>
                  <a:cubicBezTo>
                    <a:pt x="4889" y="6262"/>
                    <a:pt x="4920" y="6286"/>
                    <a:pt x="4949" y="6312"/>
                  </a:cubicBezTo>
                  <a:cubicBezTo>
                    <a:pt x="4105" y="6558"/>
                    <a:pt x="3355" y="7049"/>
                    <a:pt x="2808" y="7725"/>
                  </a:cubicBezTo>
                  <a:cubicBezTo>
                    <a:pt x="2243" y="8423"/>
                    <a:pt x="1923" y="9278"/>
                    <a:pt x="1896" y="10165"/>
                  </a:cubicBezTo>
                  <a:lnTo>
                    <a:pt x="1896" y="12655"/>
                  </a:lnTo>
                  <a:cubicBezTo>
                    <a:pt x="1885" y="12880"/>
                    <a:pt x="2067" y="13071"/>
                    <a:pt x="2299" y="13079"/>
                  </a:cubicBezTo>
                  <a:cubicBezTo>
                    <a:pt x="2543" y="13086"/>
                    <a:pt x="2742" y="12891"/>
                    <a:pt x="2733" y="12655"/>
                  </a:cubicBezTo>
                  <a:lnTo>
                    <a:pt x="2733" y="10246"/>
                  </a:lnTo>
                  <a:cubicBezTo>
                    <a:pt x="2764" y="9424"/>
                    <a:pt x="3101" y="8640"/>
                    <a:pt x="3681" y="8039"/>
                  </a:cubicBezTo>
                  <a:cubicBezTo>
                    <a:pt x="4291" y="7406"/>
                    <a:pt x="5126" y="7026"/>
                    <a:pt x="6014" y="6965"/>
                  </a:cubicBezTo>
                  <a:cubicBezTo>
                    <a:pt x="5792" y="7449"/>
                    <a:pt x="5657" y="7971"/>
                    <a:pt x="5619" y="8508"/>
                  </a:cubicBezTo>
                  <a:lnTo>
                    <a:pt x="5619" y="12935"/>
                  </a:lnTo>
                  <a:cubicBezTo>
                    <a:pt x="5644" y="13516"/>
                    <a:pt x="5889" y="14069"/>
                    <a:pt x="6308" y="14486"/>
                  </a:cubicBezTo>
                  <a:cubicBezTo>
                    <a:pt x="6729" y="14907"/>
                    <a:pt x="7296" y="15158"/>
                    <a:pt x="7897" y="15197"/>
                  </a:cubicBezTo>
                  <a:lnTo>
                    <a:pt x="7897" y="20761"/>
                  </a:lnTo>
                  <a:lnTo>
                    <a:pt x="6798" y="20761"/>
                  </a:lnTo>
                  <a:lnTo>
                    <a:pt x="6798" y="16147"/>
                  </a:lnTo>
                  <a:cubicBezTo>
                    <a:pt x="6798" y="15915"/>
                    <a:pt x="6604" y="15727"/>
                    <a:pt x="6365" y="15727"/>
                  </a:cubicBezTo>
                  <a:cubicBezTo>
                    <a:pt x="6127" y="15727"/>
                    <a:pt x="5933" y="15915"/>
                    <a:pt x="5933" y="16147"/>
                  </a:cubicBezTo>
                  <a:lnTo>
                    <a:pt x="5933" y="20761"/>
                  </a:lnTo>
                  <a:lnTo>
                    <a:pt x="4670" y="20761"/>
                  </a:lnTo>
                  <a:lnTo>
                    <a:pt x="4670" y="10394"/>
                  </a:lnTo>
                  <a:cubicBezTo>
                    <a:pt x="4670" y="10162"/>
                    <a:pt x="4476" y="9974"/>
                    <a:pt x="4238" y="9974"/>
                  </a:cubicBezTo>
                  <a:cubicBezTo>
                    <a:pt x="3999" y="9974"/>
                    <a:pt x="3805" y="10162"/>
                    <a:pt x="3805" y="10394"/>
                  </a:cubicBezTo>
                  <a:lnTo>
                    <a:pt x="3805" y="20761"/>
                  </a:lnTo>
                  <a:lnTo>
                    <a:pt x="432" y="20761"/>
                  </a:lnTo>
                  <a:cubicBezTo>
                    <a:pt x="193" y="20761"/>
                    <a:pt x="0" y="20948"/>
                    <a:pt x="0" y="21180"/>
                  </a:cubicBezTo>
                  <a:cubicBezTo>
                    <a:pt x="0" y="21412"/>
                    <a:pt x="193" y="21600"/>
                    <a:pt x="432" y="21600"/>
                  </a:cubicBezTo>
                  <a:lnTo>
                    <a:pt x="21168" y="21600"/>
                  </a:lnTo>
                  <a:cubicBezTo>
                    <a:pt x="21407" y="21600"/>
                    <a:pt x="21600" y="21412"/>
                    <a:pt x="21600" y="21180"/>
                  </a:cubicBezTo>
                  <a:cubicBezTo>
                    <a:pt x="21600" y="20948"/>
                    <a:pt x="21407" y="20761"/>
                    <a:pt x="21168" y="20761"/>
                  </a:cubicBezTo>
                  <a:lnTo>
                    <a:pt x="17413" y="20761"/>
                  </a:lnTo>
                  <a:lnTo>
                    <a:pt x="17413" y="10394"/>
                  </a:lnTo>
                  <a:cubicBezTo>
                    <a:pt x="17413" y="10162"/>
                    <a:pt x="17219" y="9974"/>
                    <a:pt x="16981" y="9974"/>
                  </a:cubicBezTo>
                  <a:cubicBezTo>
                    <a:pt x="16742" y="9974"/>
                    <a:pt x="16548" y="10162"/>
                    <a:pt x="16548" y="10394"/>
                  </a:cubicBezTo>
                  <a:lnTo>
                    <a:pt x="16548" y="20761"/>
                  </a:lnTo>
                  <a:lnTo>
                    <a:pt x="15285" y="20761"/>
                  </a:lnTo>
                  <a:lnTo>
                    <a:pt x="15285" y="16147"/>
                  </a:lnTo>
                  <a:cubicBezTo>
                    <a:pt x="15285" y="15915"/>
                    <a:pt x="15092" y="15727"/>
                    <a:pt x="14853" y="15727"/>
                  </a:cubicBezTo>
                  <a:cubicBezTo>
                    <a:pt x="14614" y="15727"/>
                    <a:pt x="14420" y="15915"/>
                    <a:pt x="14420" y="16147"/>
                  </a:cubicBezTo>
                  <a:lnTo>
                    <a:pt x="14420" y="20761"/>
                  </a:lnTo>
                  <a:lnTo>
                    <a:pt x="13364" y="20761"/>
                  </a:lnTo>
                  <a:lnTo>
                    <a:pt x="13364" y="15189"/>
                  </a:lnTo>
                  <a:cubicBezTo>
                    <a:pt x="13932" y="15132"/>
                    <a:pt x="14464" y="14886"/>
                    <a:pt x="14865" y="14486"/>
                  </a:cubicBezTo>
                  <a:cubicBezTo>
                    <a:pt x="15283" y="14069"/>
                    <a:pt x="15528" y="13516"/>
                    <a:pt x="15553" y="12935"/>
                  </a:cubicBezTo>
                  <a:lnTo>
                    <a:pt x="15553" y="8508"/>
                  </a:lnTo>
                  <a:cubicBezTo>
                    <a:pt x="15515" y="7970"/>
                    <a:pt x="15379" y="7447"/>
                    <a:pt x="15156" y="6961"/>
                  </a:cubicBezTo>
                  <a:cubicBezTo>
                    <a:pt x="16062" y="7012"/>
                    <a:pt x="16916" y="7394"/>
                    <a:pt x="17538" y="8039"/>
                  </a:cubicBezTo>
                  <a:cubicBezTo>
                    <a:pt x="18117" y="8640"/>
                    <a:pt x="18454" y="9424"/>
                    <a:pt x="18485" y="10246"/>
                  </a:cubicBezTo>
                  <a:lnTo>
                    <a:pt x="18485" y="12655"/>
                  </a:lnTo>
                  <a:cubicBezTo>
                    <a:pt x="18476" y="12891"/>
                    <a:pt x="18675" y="13086"/>
                    <a:pt x="18919" y="13079"/>
                  </a:cubicBezTo>
                  <a:cubicBezTo>
                    <a:pt x="19152" y="13071"/>
                    <a:pt x="19333" y="12880"/>
                    <a:pt x="19323" y="12655"/>
                  </a:cubicBezTo>
                  <a:lnTo>
                    <a:pt x="19323" y="10165"/>
                  </a:lnTo>
                  <a:cubicBezTo>
                    <a:pt x="19295" y="9278"/>
                    <a:pt x="18975" y="8423"/>
                    <a:pt x="18410" y="7725"/>
                  </a:cubicBezTo>
                  <a:cubicBezTo>
                    <a:pt x="17863" y="7049"/>
                    <a:pt x="17113" y="6558"/>
                    <a:pt x="16269" y="6312"/>
                  </a:cubicBezTo>
                  <a:cubicBezTo>
                    <a:pt x="16299" y="6286"/>
                    <a:pt x="16330" y="6262"/>
                    <a:pt x="16358" y="6235"/>
                  </a:cubicBezTo>
                  <a:cubicBezTo>
                    <a:pt x="17235" y="5384"/>
                    <a:pt x="17235" y="4004"/>
                    <a:pt x="16358" y="3154"/>
                  </a:cubicBezTo>
                  <a:cubicBezTo>
                    <a:pt x="15920" y="2728"/>
                    <a:pt x="15345" y="2516"/>
                    <a:pt x="14770" y="2516"/>
                  </a:cubicBezTo>
                  <a:cubicBezTo>
                    <a:pt x="14434" y="2516"/>
                    <a:pt x="14099" y="2591"/>
                    <a:pt x="13791" y="2736"/>
                  </a:cubicBezTo>
                  <a:cubicBezTo>
                    <a:pt x="13554" y="2847"/>
                    <a:pt x="13476" y="3136"/>
                    <a:pt x="13627" y="3345"/>
                  </a:cubicBezTo>
                  <a:cubicBezTo>
                    <a:pt x="13747" y="3511"/>
                    <a:pt x="13976" y="3563"/>
                    <a:pt x="14159" y="3466"/>
                  </a:cubicBezTo>
                  <a:cubicBezTo>
                    <a:pt x="14351" y="3376"/>
                    <a:pt x="14560" y="3329"/>
                    <a:pt x="14770" y="3329"/>
                  </a:cubicBezTo>
                  <a:cubicBezTo>
                    <a:pt x="15130" y="3329"/>
                    <a:pt x="15490" y="3463"/>
                    <a:pt x="15764" y="3730"/>
                  </a:cubicBezTo>
                  <a:cubicBezTo>
                    <a:pt x="16314" y="4262"/>
                    <a:pt x="16314" y="5126"/>
                    <a:pt x="15764" y="5659"/>
                  </a:cubicBezTo>
                  <a:cubicBezTo>
                    <a:pt x="15444" y="5969"/>
                    <a:pt x="15008" y="6096"/>
                    <a:pt x="14591" y="6044"/>
                  </a:cubicBezTo>
                  <a:cubicBezTo>
                    <a:pt x="14484" y="5908"/>
                    <a:pt x="14372" y="5776"/>
                    <a:pt x="14248" y="5651"/>
                  </a:cubicBezTo>
                  <a:cubicBezTo>
                    <a:pt x="13635" y="5033"/>
                    <a:pt x="12863" y="4600"/>
                    <a:pt x="12024" y="4387"/>
                  </a:cubicBezTo>
                  <a:cubicBezTo>
                    <a:pt x="12099" y="4330"/>
                    <a:pt x="12172" y="4268"/>
                    <a:pt x="12241" y="4201"/>
                  </a:cubicBezTo>
                  <a:cubicBezTo>
                    <a:pt x="13232" y="3240"/>
                    <a:pt x="13232" y="1682"/>
                    <a:pt x="12241" y="721"/>
                  </a:cubicBezTo>
                  <a:cubicBezTo>
                    <a:pt x="11745" y="240"/>
                    <a:pt x="11096" y="0"/>
                    <a:pt x="10447" y="0"/>
                  </a:cubicBezTo>
                  <a:close/>
                  <a:moveTo>
                    <a:pt x="10447" y="812"/>
                  </a:moveTo>
                  <a:cubicBezTo>
                    <a:pt x="10882" y="812"/>
                    <a:pt x="11317" y="973"/>
                    <a:pt x="11649" y="1295"/>
                  </a:cubicBezTo>
                  <a:cubicBezTo>
                    <a:pt x="12312" y="1939"/>
                    <a:pt x="12312" y="2983"/>
                    <a:pt x="11649" y="3627"/>
                  </a:cubicBezTo>
                  <a:cubicBezTo>
                    <a:pt x="10985" y="4271"/>
                    <a:pt x="9908" y="4271"/>
                    <a:pt x="9244" y="3627"/>
                  </a:cubicBezTo>
                  <a:cubicBezTo>
                    <a:pt x="8580" y="2983"/>
                    <a:pt x="8580" y="1939"/>
                    <a:pt x="9244" y="1295"/>
                  </a:cubicBezTo>
                  <a:cubicBezTo>
                    <a:pt x="9576" y="973"/>
                    <a:pt x="10012" y="812"/>
                    <a:pt x="10447" y="812"/>
                  </a:cubicBezTo>
                  <a:close/>
                  <a:moveTo>
                    <a:pt x="10369" y="4965"/>
                  </a:moveTo>
                  <a:lnTo>
                    <a:pt x="10719" y="4966"/>
                  </a:lnTo>
                  <a:cubicBezTo>
                    <a:pt x="11719" y="4965"/>
                    <a:pt x="12682" y="5329"/>
                    <a:pt x="13416" y="5987"/>
                  </a:cubicBezTo>
                  <a:cubicBezTo>
                    <a:pt x="14183" y="6675"/>
                    <a:pt x="14640" y="7627"/>
                    <a:pt x="14689" y="8638"/>
                  </a:cubicBezTo>
                  <a:lnTo>
                    <a:pt x="14689" y="12931"/>
                  </a:lnTo>
                  <a:cubicBezTo>
                    <a:pt x="14675" y="13321"/>
                    <a:pt x="14504" y="13690"/>
                    <a:pt x="14213" y="13960"/>
                  </a:cubicBezTo>
                  <a:cubicBezTo>
                    <a:pt x="13979" y="14177"/>
                    <a:pt x="13682" y="14315"/>
                    <a:pt x="13364" y="14358"/>
                  </a:cubicBezTo>
                  <a:lnTo>
                    <a:pt x="13364" y="8972"/>
                  </a:lnTo>
                  <a:cubicBezTo>
                    <a:pt x="13364" y="8740"/>
                    <a:pt x="13170" y="8553"/>
                    <a:pt x="12932" y="8553"/>
                  </a:cubicBezTo>
                  <a:cubicBezTo>
                    <a:pt x="12693" y="8553"/>
                    <a:pt x="12499" y="8740"/>
                    <a:pt x="12499" y="8972"/>
                  </a:cubicBezTo>
                  <a:lnTo>
                    <a:pt x="12499" y="20761"/>
                  </a:lnTo>
                  <a:lnTo>
                    <a:pt x="11063" y="20761"/>
                  </a:lnTo>
                  <a:lnTo>
                    <a:pt x="11063" y="14929"/>
                  </a:lnTo>
                  <a:cubicBezTo>
                    <a:pt x="11063" y="14697"/>
                    <a:pt x="10869" y="14509"/>
                    <a:pt x="10630" y="14510"/>
                  </a:cubicBezTo>
                  <a:cubicBezTo>
                    <a:pt x="10391" y="14510"/>
                    <a:pt x="10198" y="14697"/>
                    <a:pt x="10198" y="14929"/>
                  </a:cubicBezTo>
                  <a:lnTo>
                    <a:pt x="10198" y="20761"/>
                  </a:lnTo>
                  <a:lnTo>
                    <a:pt x="8762" y="20761"/>
                  </a:lnTo>
                  <a:lnTo>
                    <a:pt x="8762" y="8972"/>
                  </a:lnTo>
                  <a:cubicBezTo>
                    <a:pt x="8762" y="8740"/>
                    <a:pt x="8568" y="8553"/>
                    <a:pt x="8329" y="8553"/>
                  </a:cubicBezTo>
                  <a:cubicBezTo>
                    <a:pt x="8091" y="8553"/>
                    <a:pt x="7897" y="8740"/>
                    <a:pt x="7897" y="8972"/>
                  </a:cubicBezTo>
                  <a:lnTo>
                    <a:pt x="7897" y="14367"/>
                  </a:lnTo>
                  <a:cubicBezTo>
                    <a:pt x="7547" y="14339"/>
                    <a:pt x="7215" y="14197"/>
                    <a:pt x="6960" y="13960"/>
                  </a:cubicBezTo>
                  <a:cubicBezTo>
                    <a:pt x="6669" y="13690"/>
                    <a:pt x="6498" y="13321"/>
                    <a:pt x="6484" y="12931"/>
                  </a:cubicBezTo>
                  <a:lnTo>
                    <a:pt x="6484" y="8638"/>
                  </a:lnTo>
                  <a:cubicBezTo>
                    <a:pt x="6533" y="7627"/>
                    <a:pt x="6990" y="6675"/>
                    <a:pt x="7756" y="5987"/>
                  </a:cubicBezTo>
                  <a:cubicBezTo>
                    <a:pt x="8469" y="5348"/>
                    <a:pt x="9399" y="4984"/>
                    <a:pt x="10369" y="4965"/>
                  </a:cubicBezTo>
                  <a:close/>
                  <a:moveTo>
                    <a:pt x="2327" y="13870"/>
                  </a:moveTo>
                  <a:cubicBezTo>
                    <a:pt x="2088" y="13870"/>
                    <a:pt x="1894" y="14058"/>
                    <a:pt x="1894" y="14289"/>
                  </a:cubicBezTo>
                  <a:cubicBezTo>
                    <a:pt x="1894" y="14521"/>
                    <a:pt x="2088" y="14709"/>
                    <a:pt x="2327" y="14709"/>
                  </a:cubicBezTo>
                  <a:cubicBezTo>
                    <a:pt x="2566" y="14709"/>
                    <a:pt x="2759" y="14521"/>
                    <a:pt x="2759" y="14289"/>
                  </a:cubicBezTo>
                  <a:cubicBezTo>
                    <a:pt x="2759" y="14058"/>
                    <a:pt x="2566" y="13870"/>
                    <a:pt x="2327" y="13870"/>
                  </a:cubicBezTo>
                  <a:close/>
                  <a:moveTo>
                    <a:pt x="18891" y="13870"/>
                  </a:moveTo>
                  <a:cubicBezTo>
                    <a:pt x="18652" y="13870"/>
                    <a:pt x="18459" y="14058"/>
                    <a:pt x="18459" y="14289"/>
                  </a:cubicBezTo>
                  <a:cubicBezTo>
                    <a:pt x="18459" y="14521"/>
                    <a:pt x="18652" y="14709"/>
                    <a:pt x="18891" y="14709"/>
                  </a:cubicBezTo>
                  <a:cubicBezTo>
                    <a:pt x="19130" y="14709"/>
                    <a:pt x="19324" y="14521"/>
                    <a:pt x="19324" y="14289"/>
                  </a:cubicBezTo>
                  <a:cubicBezTo>
                    <a:pt x="19324" y="14058"/>
                    <a:pt x="19130" y="13870"/>
                    <a:pt x="18891" y="13870"/>
                  </a:cubicBezTo>
                  <a:close/>
                </a:path>
              </a:pathLst>
            </a:custGeom>
            <a:solidFill>
              <a:srgbClr val="286F8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sp>
          <p:nvSpPr>
            <p:cNvPr id="27" name="Фигура">
              <a:extLst>
                <a:ext uri="{FF2B5EF4-FFF2-40B4-BE49-F238E27FC236}">
                  <a16:creationId xmlns:a16="http://schemas.microsoft.com/office/drawing/2014/main" id="{BA275CC6-D427-4B1A-B0A9-3E87D8C8D25F}"/>
                </a:ext>
              </a:extLst>
            </p:cNvPr>
            <p:cNvSpPr/>
            <p:nvPr/>
          </p:nvSpPr>
          <p:spPr bwMode="auto">
            <a:xfrm>
              <a:off x="8519604" y="4856940"/>
              <a:ext cx="502099" cy="494864"/>
            </a:xfrm>
            <a:custGeom>
              <a:avLst/>
              <a:gdLst/>
              <a:ahLst/>
              <a:cxnLst>
                <a:cxn ang="0">
                  <a:pos x="wd2" y="hd2"/>
                </a:cxn>
                <a:cxn ang="5400000">
                  <a:pos x="wd2" y="hd2"/>
                </a:cxn>
                <a:cxn ang="10800000">
                  <a:pos x="wd2" y="hd2"/>
                </a:cxn>
                <a:cxn ang="16200000">
                  <a:pos x="wd2" y="hd2"/>
                </a:cxn>
              </a:cxnLst>
              <a:rect l="0" t="0" r="r" b="b"/>
              <a:pathLst>
                <a:path w="21357" h="21575" extrusionOk="0">
                  <a:moveTo>
                    <a:pt x="8916" y="1"/>
                  </a:moveTo>
                  <a:cubicBezTo>
                    <a:pt x="8780" y="-9"/>
                    <a:pt x="8648" y="49"/>
                    <a:pt x="8560" y="156"/>
                  </a:cubicBezTo>
                  <a:cubicBezTo>
                    <a:pt x="8491" y="239"/>
                    <a:pt x="8456" y="346"/>
                    <a:pt x="8460" y="455"/>
                  </a:cubicBezTo>
                  <a:lnTo>
                    <a:pt x="8460" y="1782"/>
                  </a:lnTo>
                  <a:cubicBezTo>
                    <a:pt x="8490" y="2452"/>
                    <a:pt x="8737" y="3093"/>
                    <a:pt x="9163" y="3602"/>
                  </a:cubicBezTo>
                  <a:cubicBezTo>
                    <a:pt x="9713" y="4261"/>
                    <a:pt x="10511" y="4647"/>
                    <a:pt x="11357" y="4663"/>
                  </a:cubicBezTo>
                  <a:lnTo>
                    <a:pt x="13801" y="4663"/>
                  </a:lnTo>
                  <a:lnTo>
                    <a:pt x="13801" y="9033"/>
                  </a:lnTo>
                  <a:cubicBezTo>
                    <a:pt x="12835" y="9102"/>
                    <a:pt x="11895" y="9447"/>
                    <a:pt x="11096" y="10047"/>
                  </a:cubicBezTo>
                  <a:cubicBezTo>
                    <a:pt x="10929" y="10173"/>
                    <a:pt x="10886" y="10411"/>
                    <a:pt x="10998" y="10590"/>
                  </a:cubicBezTo>
                  <a:cubicBezTo>
                    <a:pt x="11114" y="10777"/>
                    <a:pt x="11354" y="10834"/>
                    <a:pt x="11538" y="10719"/>
                  </a:cubicBezTo>
                  <a:cubicBezTo>
                    <a:pt x="12682" y="9864"/>
                    <a:pt x="14156" y="9621"/>
                    <a:pt x="15503" y="10067"/>
                  </a:cubicBezTo>
                  <a:cubicBezTo>
                    <a:pt x="16545" y="10411"/>
                    <a:pt x="17423" y="11146"/>
                    <a:pt x="17963" y="12123"/>
                  </a:cubicBezTo>
                  <a:cubicBezTo>
                    <a:pt x="18104" y="12387"/>
                    <a:pt x="18458" y="12424"/>
                    <a:pt x="18648" y="12195"/>
                  </a:cubicBezTo>
                  <a:cubicBezTo>
                    <a:pt x="18746" y="12076"/>
                    <a:pt x="18766" y="11907"/>
                    <a:pt x="18696" y="11768"/>
                  </a:cubicBezTo>
                  <a:cubicBezTo>
                    <a:pt x="17998" y="10466"/>
                    <a:pt x="16799" y="9524"/>
                    <a:pt x="15391" y="9171"/>
                  </a:cubicBezTo>
                  <a:cubicBezTo>
                    <a:pt x="15128" y="9105"/>
                    <a:pt x="14862" y="9061"/>
                    <a:pt x="14595" y="9038"/>
                  </a:cubicBezTo>
                  <a:lnTo>
                    <a:pt x="14595" y="7737"/>
                  </a:lnTo>
                  <a:lnTo>
                    <a:pt x="16630" y="7737"/>
                  </a:lnTo>
                  <a:cubicBezTo>
                    <a:pt x="17306" y="7751"/>
                    <a:pt x="17953" y="7454"/>
                    <a:pt x="18395" y="6927"/>
                  </a:cubicBezTo>
                  <a:cubicBezTo>
                    <a:pt x="18743" y="6512"/>
                    <a:pt x="18936" y="5983"/>
                    <a:pt x="18939" y="5434"/>
                  </a:cubicBezTo>
                  <a:lnTo>
                    <a:pt x="18939" y="4198"/>
                  </a:lnTo>
                  <a:cubicBezTo>
                    <a:pt x="18937" y="4103"/>
                    <a:pt x="18901" y="4012"/>
                    <a:pt x="18839" y="3942"/>
                  </a:cubicBezTo>
                  <a:cubicBezTo>
                    <a:pt x="18759" y="3852"/>
                    <a:pt x="18644" y="3804"/>
                    <a:pt x="18526" y="3812"/>
                  </a:cubicBezTo>
                  <a:lnTo>
                    <a:pt x="15954" y="3812"/>
                  </a:lnTo>
                  <a:cubicBezTo>
                    <a:pt x="15667" y="3808"/>
                    <a:pt x="15383" y="3874"/>
                    <a:pt x="15125" y="4004"/>
                  </a:cubicBezTo>
                  <a:cubicBezTo>
                    <a:pt x="14931" y="4102"/>
                    <a:pt x="14756" y="4234"/>
                    <a:pt x="14608" y="4395"/>
                  </a:cubicBezTo>
                  <a:lnTo>
                    <a:pt x="14608" y="2895"/>
                  </a:lnTo>
                  <a:cubicBezTo>
                    <a:pt x="14571" y="2209"/>
                    <a:pt x="14309" y="1555"/>
                    <a:pt x="13865" y="1040"/>
                  </a:cubicBezTo>
                  <a:cubicBezTo>
                    <a:pt x="13291" y="375"/>
                    <a:pt x="12466" y="-3"/>
                    <a:pt x="11601" y="1"/>
                  </a:cubicBezTo>
                  <a:lnTo>
                    <a:pt x="8916" y="1"/>
                  </a:lnTo>
                  <a:close/>
                  <a:moveTo>
                    <a:pt x="9262" y="841"/>
                  </a:moveTo>
                  <a:lnTo>
                    <a:pt x="11678" y="850"/>
                  </a:lnTo>
                  <a:cubicBezTo>
                    <a:pt x="12240" y="871"/>
                    <a:pt x="12773" y="1114"/>
                    <a:pt x="13166" y="1529"/>
                  </a:cubicBezTo>
                  <a:cubicBezTo>
                    <a:pt x="13531" y="1915"/>
                    <a:pt x="13748" y="2423"/>
                    <a:pt x="13778" y="2960"/>
                  </a:cubicBezTo>
                  <a:lnTo>
                    <a:pt x="13778" y="3793"/>
                  </a:lnTo>
                  <a:lnTo>
                    <a:pt x="11302" y="3793"/>
                  </a:lnTo>
                  <a:cubicBezTo>
                    <a:pt x="10758" y="3789"/>
                    <a:pt x="10238" y="3563"/>
                    <a:pt x="9855" y="3166"/>
                  </a:cubicBezTo>
                  <a:cubicBezTo>
                    <a:pt x="9496" y="2794"/>
                    <a:pt x="9284" y="2297"/>
                    <a:pt x="9262" y="1774"/>
                  </a:cubicBezTo>
                  <a:lnTo>
                    <a:pt x="9262" y="841"/>
                  </a:lnTo>
                  <a:close/>
                  <a:moveTo>
                    <a:pt x="16085" y="4636"/>
                  </a:moveTo>
                  <a:lnTo>
                    <a:pt x="18111" y="4636"/>
                  </a:lnTo>
                  <a:lnTo>
                    <a:pt x="18111" y="5392"/>
                  </a:lnTo>
                  <a:cubicBezTo>
                    <a:pt x="18119" y="5757"/>
                    <a:pt x="17995" y="6111"/>
                    <a:pt x="17761" y="6386"/>
                  </a:cubicBezTo>
                  <a:cubicBezTo>
                    <a:pt x="17505" y="6689"/>
                    <a:pt x="17139" y="6871"/>
                    <a:pt x="16749" y="6891"/>
                  </a:cubicBezTo>
                  <a:lnTo>
                    <a:pt x="14606" y="6885"/>
                  </a:lnTo>
                  <a:lnTo>
                    <a:pt x="14606" y="6128"/>
                  </a:lnTo>
                  <a:cubicBezTo>
                    <a:pt x="14607" y="5786"/>
                    <a:pt x="14722" y="5455"/>
                    <a:pt x="14932" y="5190"/>
                  </a:cubicBezTo>
                  <a:cubicBezTo>
                    <a:pt x="15215" y="4835"/>
                    <a:pt x="15639" y="4631"/>
                    <a:pt x="16085" y="4636"/>
                  </a:cubicBezTo>
                  <a:close/>
                  <a:moveTo>
                    <a:pt x="8597" y="10934"/>
                  </a:moveTo>
                  <a:cubicBezTo>
                    <a:pt x="8483" y="10931"/>
                    <a:pt x="8369" y="10933"/>
                    <a:pt x="8256" y="10938"/>
                  </a:cubicBezTo>
                  <a:cubicBezTo>
                    <a:pt x="7812" y="10961"/>
                    <a:pt x="7376" y="11057"/>
                    <a:pt x="6962" y="11222"/>
                  </a:cubicBezTo>
                  <a:lnTo>
                    <a:pt x="4268" y="12376"/>
                  </a:lnTo>
                  <a:lnTo>
                    <a:pt x="4261" y="12359"/>
                  </a:lnTo>
                  <a:cubicBezTo>
                    <a:pt x="4148" y="12132"/>
                    <a:pt x="3947" y="11963"/>
                    <a:pt x="3707" y="11892"/>
                  </a:cubicBezTo>
                  <a:cubicBezTo>
                    <a:pt x="3611" y="11864"/>
                    <a:pt x="3510" y="11852"/>
                    <a:pt x="3411" y="11858"/>
                  </a:cubicBezTo>
                  <a:cubicBezTo>
                    <a:pt x="3312" y="11864"/>
                    <a:pt x="3214" y="11887"/>
                    <a:pt x="3121" y="11926"/>
                  </a:cubicBezTo>
                  <a:lnTo>
                    <a:pt x="281" y="13182"/>
                  </a:lnTo>
                  <a:cubicBezTo>
                    <a:pt x="183" y="13228"/>
                    <a:pt x="104" y="13306"/>
                    <a:pt x="54" y="13403"/>
                  </a:cubicBezTo>
                  <a:cubicBezTo>
                    <a:pt x="15" y="13481"/>
                    <a:pt x="-4" y="13568"/>
                    <a:pt x="1" y="13656"/>
                  </a:cubicBezTo>
                  <a:lnTo>
                    <a:pt x="1" y="21161"/>
                  </a:lnTo>
                  <a:cubicBezTo>
                    <a:pt x="-8" y="21326"/>
                    <a:pt x="84" y="21479"/>
                    <a:pt x="232" y="21544"/>
                  </a:cubicBezTo>
                  <a:cubicBezTo>
                    <a:pt x="339" y="21591"/>
                    <a:pt x="461" y="21583"/>
                    <a:pt x="563" y="21524"/>
                  </a:cubicBezTo>
                  <a:lnTo>
                    <a:pt x="6008" y="18722"/>
                  </a:lnTo>
                  <a:cubicBezTo>
                    <a:pt x="6251" y="18581"/>
                    <a:pt x="6429" y="18346"/>
                    <a:pt x="6500" y="18069"/>
                  </a:cubicBezTo>
                  <a:cubicBezTo>
                    <a:pt x="6550" y="17875"/>
                    <a:pt x="6541" y="17671"/>
                    <a:pt x="6481" y="17481"/>
                  </a:cubicBezTo>
                  <a:lnTo>
                    <a:pt x="6956" y="17279"/>
                  </a:lnTo>
                  <a:cubicBezTo>
                    <a:pt x="7295" y="17181"/>
                    <a:pt x="7648" y="17141"/>
                    <a:pt x="8000" y="17159"/>
                  </a:cubicBezTo>
                  <a:cubicBezTo>
                    <a:pt x="8344" y="17177"/>
                    <a:pt x="8683" y="17251"/>
                    <a:pt x="9004" y="17378"/>
                  </a:cubicBezTo>
                  <a:lnTo>
                    <a:pt x="11499" y="18646"/>
                  </a:lnTo>
                  <a:cubicBezTo>
                    <a:pt x="11982" y="18878"/>
                    <a:pt x="12507" y="19005"/>
                    <a:pt x="13040" y="19018"/>
                  </a:cubicBezTo>
                  <a:cubicBezTo>
                    <a:pt x="13547" y="19031"/>
                    <a:pt x="14050" y="18942"/>
                    <a:pt x="14522" y="18756"/>
                  </a:cubicBezTo>
                  <a:lnTo>
                    <a:pt x="20502" y="16031"/>
                  </a:lnTo>
                  <a:cubicBezTo>
                    <a:pt x="21299" y="15593"/>
                    <a:pt x="21592" y="14569"/>
                    <a:pt x="21153" y="13758"/>
                  </a:cubicBezTo>
                  <a:cubicBezTo>
                    <a:pt x="20721" y="12960"/>
                    <a:pt x="19743" y="12671"/>
                    <a:pt x="18964" y="13109"/>
                  </a:cubicBezTo>
                  <a:lnTo>
                    <a:pt x="16326" y="14385"/>
                  </a:lnTo>
                  <a:cubicBezTo>
                    <a:pt x="16100" y="14490"/>
                    <a:pt x="16020" y="14780"/>
                    <a:pt x="16161" y="14990"/>
                  </a:cubicBezTo>
                  <a:cubicBezTo>
                    <a:pt x="16274" y="15161"/>
                    <a:pt x="16498" y="15212"/>
                    <a:pt x="16672" y="15108"/>
                  </a:cubicBezTo>
                  <a:lnTo>
                    <a:pt x="19443" y="13814"/>
                  </a:lnTo>
                  <a:cubicBezTo>
                    <a:pt x="19818" y="13646"/>
                    <a:pt x="20257" y="13795"/>
                    <a:pt x="20459" y="14160"/>
                  </a:cubicBezTo>
                  <a:cubicBezTo>
                    <a:pt x="20684" y="14566"/>
                    <a:pt x="20541" y="15082"/>
                    <a:pt x="20142" y="15305"/>
                  </a:cubicBezTo>
                  <a:lnTo>
                    <a:pt x="14115" y="18022"/>
                  </a:lnTo>
                  <a:cubicBezTo>
                    <a:pt x="13743" y="18130"/>
                    <a:pt x="13357" y="18173"/>
                    <a:pt x="12971" y="18150"/>
                  </a:cubicBezTo>
                  <a:cubicBezTo>
                    <a:pt x="12585" y="18127"/>
                    <a:pt x="12205" y="18039"/>
                    <a:pt x="11847" y="17888"/>
                  </a:cubicBezTo>
                  <a:lnTo>
                    <a:pt x="9395" y="16635"/>
                  </a:lnTo>
                  <a:cubicBezTo>
                    <a:pt x="8973" y="16460"/>
                    <a:pt x="8526" y="16358"/>
                    <a:pt x="8072" y="16335"/>
                  </a:cubicBezTo>
                  <a:cubicBezTo>
                    <a:pt x="7656" y="16314"/>
                    <a:pt x="7238" y="16359"/>
                    <a:pt x="6835" y="16469"/>
                  </a:cubicBezTo>
                  <a:lnTo>
                    <a:pt x="6156" y="16710"/>
                  </a:lnTo>
                  <a:lnTo>
                    <a:pt x="4604" y="13147"/>
                  </a:lnTo>
                  <a:lnTo>
                    <a:pt x="7018" y="12060"/>
                  </a:lnTo>
                  <a:cubicBezTo>
                    <a:pt x="7443" y="11882"/>
                    <a:pt x="7896" y="11786"/>
                    <a:pt x="8355" y="11777"/>
                  </a:cubicBezTo>
                  <a:cubicBezTo>
                    <a:pt x="8771" y="11769"/>
                    <a:pt x="9184" y="11832"/>
                    <a:pt x="9579" y="11964"/>
                  </a:cubicBezTo>
                  <a:lnTo>
                    <a:pt x="14132" y="13668"/>
                  </a:lnTo>
                  <a:cubicBezTo>
                    <a:pt x="14469" y="13822"/>
                    <a:pt x="14644" y="14209"/>
                    <a:pt x="14540" y="14573"/>
                  </a:cubicBezTo>
                  <a:cubicBezTo>
                    <a:pt x="14424" y="14981"/>
                    <a:pt x="14009" y="15215"/>
                    <a:pt x="13612" y="15098"/>
                  </a:cubicBezTo>
                  <a:lnTo>
                    <a:pt x="10343" y="13964"/>
                  </a:lnTo>
                  <a:cubicBezTo>
                    <a:pt x="10199" y="13914"/>
                    <a:pt x="10040" y="13955"/>
                    <a:pt x="9938" y="14071"/>
                  </a:cubicBezTo>
                  <a:cubicBezTo>
                    <a:pt x="9749" y="14285"/>
                    <a:pt x="9814" y="14625"/>
                    <a:pt x="10068" y="14749"/>
                  </a:cubicBezTo>
                  <a:lnTo>
                    <a:pt x="13428" y="15927"/>
                  </a:lnTo>
                  <a:cubicBezTo>
                    <a:pt x="14323" y="16147"/>
                    <a:pt x="15213" y="15544"/>
                    <a:pt x="15368" y="14613"/>
                  </a:cubicBezTo>
                  <a:cubicBezTo>
                    <a:pt x="15486" y="13899"/>
                    <a:pt x="15116" y="13195"/>
                    <a:pt x="14469" y="12907"/>
                  </a:cubicBezTo>
                  <a:lnTo>
                    <a:pt x="9602" y="11095"/>
                  </a:lnTo>
                  <a:cubicBezTo>
                    <a:pt x="9274" y="10999"/>
                    <a:pt x="8936" y="10945"/>
                    <a:pt x="8597" y="10934"/>
                  </a:cubicBezTo>
                  <a:close/>
                  <a:moveTo>
                    <a:pt x="3367" y="12741"/>
                  </a:moveTo>
                  <a:cubicBezTo>
                    <a:pt x="3400" y="12738"/>
                    <a:pt x="3433" y="12741"/>
                    <a:pt x="3466" y="12753"/>
                  </a:cubicBezTo>
                  <a:cubicBezTo>
                    <a:pt x="3516" y="12770"/>
                    <a:pt x="3559" y="12804"/>
                    <a:pt x="3588" y="12850"/>
                  </a:cubicBezTo>
                  <a:lnTo>
                    <a:pt x="5674" y="17650"/>
                  </a:lnTo>
                  <a:cubicBezTo>
                    <a:pt x="5701" y="17705"/>
                    <a:pt x="5707" y="17769"/>
                    <a:pt x="5691" y="17830"/>
                  </a:cubicBezTo>
                  <a:cubicBezTo>
                    <a:pt x="5670" y="17906"/>
                    <a:pt x="5615" y="17968"/>
                    <a:pt x="5542" y="17996"/>
                  </a:cubicBezTo>
                  <a:lnTo>
                    <a:pt x="799" y="20473"/>
                  </a:lnTo>
                  <a:lnTo>
                    <a:pt x="803" y="18538"/>
                  </a:lnTo>
                  <a:lnTo>
                    <a:pt x="2076" y="17912"/>
                  </a:lnTo>
                  <a:cubicBezTo>
                    <a:pt x="2273" y="17815"/>
                    <a:pt x="2357" y="17572"/>
                    <a:pt x="2262" y="17369"/>
                  </a:cubicBezTo>
                  <a:cubicBezTo>
                    <a:pt x="2168" y="17167"/>
                    <a:pt x="1931" y="17082"/>
                    <a:pt x="1734" y="17179"/>
                  </a:cubicBezTo>
                  <a:lnTo>
                    <a:pt x="805" y="17637"/>
                  </a:lnTo>
                  <a:lnTo>
                    <a:pt x="812" y="13884"/>
                  </a:lnTo>
                  <a:lnTo>
                    <a:pt x="3271" y="12771"/>
                  </a:lnTo>
                  <a:cubicBezTo>
                    <a:pt x="3300" y="12754"/>
                    <a:pt x="3333" y="12744"/>
                    <a:pt x="3367" y="12741"/>
                  </a:cubicBezTo>
                  <a:close/>
                  <a:moveTo>
                    <a:pt x="3397" y="16499"/>
                  </a:moveTo>
                  <a:cubicBezTo>
                    <a:pt x="3295" y="16499"/>
                    <a:pt x="3193" y="16540"/>
                    <a:pt x="3116" y="16619"/>
                  </a:cubicBezTo>
                  <a:cubicBezTo>
                    <a:pt x="2961" y="16779"/>
                    <a:pt x="2961" y="17036"/>
                    <a:pt x="3116" y="17196"/>
                  </a:cubicBezTo>
                  <a:cubicBezTo>
                    <a:pt x="3271" y="17355"/>
                    <a:pt x="3522" y="17355"/>
                    <a:pt x="3677" y="17196"/>
                  </a:cubicBezTo>
                  <a:cubicBezTo>
                    <a:pt x="3832" y="17036"/>
                    <a:pt x="3832" y="16779"/>
                    <a:pt x="3677" y="16619"/>
                  </a:cubicBezTo>
                  <a:cubicBezTo>
                    <a:pt x="3600" y="16540"/>
                    <a:pt x="3498" y="16499"/>
                    <a:pt x="3397" y="16499"/>
                  </a:cubicBezTo>
                  <a:close/>
                </a:path>
              </a:pathLst>
            </a:custGeom>
            <a:solidFill>
              <a:schemeClr val="bg1">
                <a:lumMod val="75000"/>
              </a:scheme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sp>
          <p:nvSpPr>
            <p:cNvPr id="28" name="Фигура">
              <a:extLst>
                <a:ext uri="{FF2B5EF4-FFF2-40B4-BE49-F238E27FC236}">
                  <a16:creationId xmlns:a16="http://schemas.microsoft.com/office/drawing/2014/main" id="{D47F17B7-A279-4516-BD83-A4AAB3942B42}"/>
                </a:ext>
              </a:extLst>
            </p:cNvPr>
            <p:cNvSpPr/>
            <p:nvPr/>
          </p:nvSpPr>
          <p:spPr bwMode="auto">
            <a:xfrm>
              <a:off x="8502964" y="3482317"/>
              <a:ext cx="497034" cy="456519"/>
            </a:xfrm>
            <a:custGeom>
              <a:avLst/>
              <a:gdLst/>
              <a:ahLst/>
              <a:cxnLst>
                <a:cxn ang="0">
                  <a:pos x="wd2" y="hd2"/>
                </a:cxn>
                <a:cxn ang="5400000">
                  <a:pos x="wd2" y="hd2"/>
                </a:cxn>
                <a:cxn ang="10800000">
                  <a:pos x="wd2" y="hd2"/>
                </a:cxn>
                <a:cxn ang="16200000">
                  <a:pos x="wd2" y="hd2"/>
                </a:cxn>
              </a:cxnLst>
              <a:rect l="0" t="0" r="r" b="b"/>
              <a:pathLst>
                <a:path w="21600" h="21600" extrusionOk="0">
                  <a:moveTo>
                    <a:pt x="10100" y="0"/>
                  </a:moveTo>
                  <a:cubicBezTo>
                    <a:pt x="9994" y="0"/>
                    <a:pt x="9888" y="44"/>
                    <a:pt x="9807" y="131"/>
                  </a:cubicBezTo>
                  <a:cubicBezTo>
                    <a:pt x="9646" y="307"/>
                    <a:pt x="9646" y="593"/>
                    <a:pt x="9807" y="768"/>
                  </a:cubicBezTo>
                  <a:cubicBezTo>
                    <a:pt x="9969" y="944"/>
                    <a:pt x="10231" y="944"/>
                    <a:pt x="10392" y="768"/>
                  </a:cubicBezTo>
                  <a:cubicBezTo>
                    <a:pt x="10554" y="593"/>
                    <a:pt x="10554" y="307"/>
                    <a:pt x="10392" y="131"/>
                  </a:cubicBezTo>
                  <a:cubicBezTo>
                    <a:pt x="10312" y="44"/>
                    <a:pt x="10206" y="0"/>
                    <a:pt x="10100" y="0"/>
                  </a:cubicBezTo>
                  <a:close/>
                  <a:moveTo>
                    <a:pt x="11362" y="0"/>
                  </a:moveTo>
                  <a:cubicBezTo>
                    <a:pt x="11257" y="0"/>
                    <a:pt x="11151" y="44"/>
                    <a:pt x="11070" y="131"/>
                  </a:cubicBezTo>
                  <a:cubicBezTo>
                    <a:pt x="10909" y="307"/>
                    <a:pt x="10909" y="593"/>
                    <a:pt x="11070" y="768"/>
                  </a:cubicBezTo>
                  <a:cubicBezTo>
                    <a:pt x="11231" y="944"/>
                    <a:pt x="11493" y="944"/>
                    <a:pt x="11655" y="768"/>
                  </a:cubicBezTo>
                  <a:cubicBezTo>
                    <a:pt x="11816" y="593"/>
                    <a:pt x="11816" y="307"/>
                    <a:pt x="11655" y="131"/>
                  </a:cubicBezTo>
                  <a:cubicBezTo>
                    <a:pt x="11574" y="44"/>
                    <a:pt x="11468" y="0"/>
                    <a:pt x="11362" y="0"/>
                  </a:cubicBezTo>
                  <a:close/>
                  <a:moveTo>
                    <a:pt x="8837" y="216"/>
                  </a:moveTo>
                  <a:cubicBezTo>
                    <a:pt x="8732" y="216"/>
                    <a:pt x="8626" y="259"/>
                    <a:pt x="8545" y="347"/>
                  </a:cubicBezTo>
                  <a:cubicBezTo>
                    <a:pt x="8384" y="523"/>
                    <a:pt x="8384" y="808"/>
                    <a:pt x="8545" y="984"/>
                  </a:cubicBezTo>
                  <a:cubicBezTo>
                    <a:pt x="8706" y="1160"/>
                    <a:pt x="8968" y="1160"/>
                    <a:pt x="9130" y="984"/>
                  </a:cubicBezTo>
                  <a:cubicBezTo>
                    <a:pt x="9291" y="808"/>
                    <a:pt x="9291" y="523"/>
                    <a:pt x="9130" y="347"/>
                  </a:cubicBezTo>
                  <a:cubicBezTo>
                    <a:pt x="9049" y="259"/>
                    <a:pt x="8943" y="216"/>
                    <a:pt x="8837" y="216"/>
                  </a:cubicBezTo>
                  <a:close/>
                  <a:moveTo>
                    <a:pt x="12625" y="270"/>
                  </a:moveTo>
                  <a:cubicBezTo>
                    <a:pt x="12519" y="270"/>
                    <a:pt x="12413" y="313"/>
                    <a:pt x="12332" y="401"/>
                  </a:cubicBezTo>
                  <a:cubicBezTo>
                    <a:pt x="12171" y="577"/>
                    <a:pt x="12171" y="862"/>
                    <a:pt x="12332" y="1038"/>
                  </a:cubicBezTo>
                  <a:cubicBezTo>
                    <a:pt x="12494" y="1214"/>
                    <a:pt x="12756" y="1214"/>
                    <a:pt x="12917" y="1038"/>
                  </a:cubicBezTo>
                  <a:cubicBezTo>
                    <a:pt x="13079" y="862"/>
                    <a:pt x="13079" y="577"/>
                    <a:pt x="12917" y="401"/>
                  </a:cubicBezTo>
                  <a:cubicBezTo>
                    <a:pt x="12837" y="313"/>
                    <a:pt x="12731" y="270"/>
                    <a:pt x="12625" y="270"/>
                  </a:cubicBezTo>
                  <a:close/>
                  <a:moveTo>
                    <a:pt x="7624" y="620"/>
                  </a:moveTo>
                  <a:cubicBezTo>
                    <a:pt x="7519" y="620"/>
                    <a:pt x="7413" y="664"/>
                    <a:pt x="7332" y="752"/>
                  </a:cubicBezTo>
                  <a:cubicBezTo>
                    <a:pt x="7171" y="927"/>
                    <a:pt x="7171" y="1213"/>
                    <a:pt x="7332" y="1389"/>
                  </a:cubicBezTo>
                  <a:cubicBezTo>
                    <a:pt x="7493" y="1564"/>
                    <a:pt x="7755" y="1564"/>
                    <a:pt x="7917" y="1389"/>
                  </a:cubicBezTo>
                  <a:cubicBezTo>
                    <a:pt x="8078" y="1213"/>
                    <a:pt x="8078" y="927"/>
                    <a:pt x="7917" y="752"/>
                  </a:cubicBezTo>
                  <a:cubicBezTo>
                    <a:pt x="7836" y="664"/>
                    <a:pt x="7730" y="620"/>
                    <a:pt x="7624" y="620"/>
                  </a:cubicBezTo>
                  <a:close/>
                  <a:moveTo>
                    <a:pt x="13813" y="701"/>
                  </a:moveTo>
                  <a:cubicBezTo>
                    <a:pt x="13707" y="701"/>
                    <a:pt x="13601" y="745"/>
                    <a:pt x="13521" y="833"/>
                  </a:cubicBezTo>
                  <a:cubicBezTo>
                    <a:pt x="13359" y="1008"/>
                    <a:pt x="13359" y="1294"/>
                    <a:pt x="13521" y="1470"/>
                  </a:cubicBezTo>
                  <a:cubicBezTo>
                    <a:pt x="13682" y="1645"/>
                    <a:pt x="13944" y="1645"/>
                    <a:pt x="14106" y="1470"/>
                  </a:cubicBezTo>
                  <a:cubicBezTo>
                    <a:pt x="14267" y="1294"/>
                    <a:pt x="14267" y="1008"/>
                    <a:pt x="14106" y="833"/>
                  </a:cubicBezTo>
                  <a:cubicBezTo>
                    <a:pt x="14025" y="745"/>
                    <a:pt x="13919" y="701"/>
                    <a:pt x="13813" y="701"/>
                  </a:cubicBezTo>
                  <a:close/>
                  <a:moveTo>
                    <a:pt x="6461" y="1240"/>
                  </a:moveTo>
                  <a:cubicBezTo>
                    <a:pt x="6355" y="1240"/>
                    <a:pt x="6249" y="1284"/>
                    <a:pt x="6169" y="1372"/>
                  </a:cubicBezTo>
                  <a:cubicBezTo>
                    <a:pt x="6007" y="1548"/>
                    <a:pt x="6007" y="1833"/>
                    <a:pt x="6169" y="2009"/>
                  </a:cubicBezTo>
                  <a:cubicBezTo>
                    <a:pt x="6330" y="2185"/>
                    <a:pt x="6592" y="2185"/>
                    <a:pt x="6753" y="2009"/>
                  </a:cubicBezTo>
                  <a:cubicBezTo>
                    <a:pt x="6915" y="1833"/>
                    <a:pt x="6915" y="1548"/>
                    <a:pt x="6753" y="1372"/>
                  </a:cubicBezTo>
                  <a:cubicBezTo>
                    <a:pt x="6673" y="1284"/>
                    <a:pt x="6567" y="1240"/>
                    <a:pt x="6461" y="1240"/>
                  </a:cubicBezTo>
                  <a:close/>
                  <a:moveTo>
                    <a:pt x="14952" y="1348"/>
                  </a:moveTo>
                  <a:cubicBezTo>
                    <a:pt x="14846" y="1348"/>
                    <a:pt x="14740" y="1392"/>
                    <a:pt x="14659" y="1480"/>
                  </a:cubicBezTo>
                  <a:cubicBezTo>
                    <a:pt x="14498" y="1655"/>
                    <a:pt x="14498" y="1941"/>
                    <a:pt x="14659" y="2117"/>
                  </a:cubicBezTo>
                  <a:cubicBezTo>
                    <a:pt x="14821" y="2292"/>
                    <a:pt x="15083" y="2292"/>
                    <a:pt x="15244" y="2117"/>
                  </a:cubicBezTo>
                  <a:cubicBezTo>
                    <a:pt x="15406" y="1941"/>
                    <a:pt x="15406" y="1655"/>
                    <a:pt x="15244" y="1480"/>
                  </a:cubicBezTo>
                  <a:cubicBezTo>
                    <a:pt x="15164" y="1392"/>
                    <a:pt x="15058" y="1348"/>
                    <a:pt x="14952" y="1348"/>
                  </a:cubicBezTo>
                  <a:close/>
                  <a:moveTo>
                    <a:pt x="5421" y="2049"/>
                  </a:moveTo>
                  <a:cubicBezTo>
                    <a:pt x="5316" y="2049"/>
                    <a:pt x="5210" y="2093"/>
                    <a:pt x="5129" y="2181"/>
                  </a:cubicBezTo>
                  <a:cubicBezTo>
                    <a:pt x="4967" y="2356"/>
                    <a:pt x="4967" y="2642"/>
                    <a:pt x="5129" y="2818"/>
                  </a:cubicBezTo>
                  <a:cubicBezTo>
                    <a:pt x="5290" y="2994"/>
                    <a:pt x="5552" y="2994"/>
                    <a:pt x="5714" y="2818"/>
                  </a:cubicBezTo>
                  <a:cubicBezTo>
                    <a:pt x="5875" y="2642"/>
                    <a:pt x="5875" y="2356"/>
                    <a:pt x="5714" y="2181"/>
                  </a:cubicBezTo>
                  <a:cubicBezTo>
                    <a:pt x="5633" y="2093"/>
                    <a:pt x="5527" y="2049"/>
                    <a:pt x="5421" y="2049"/>
                  </a:cubicBezTo>
                  <a:close/>
                  <a:moveTo>
                    <a:pt x="15942" y="2184"/>
                  </a:moveTo>
                  <a:cubicBezTo>
                    <a:pt x="15836" y="2184"/>
                    <a:pt x="15730" y="2228"/>
                    <a:pt x="15650" y="2316"/>
                  </a:cubicBezTo>
                  <a:cubicBezTo>
                    <a:pt x="15488" y="2491"/>
                    <a:pt x="15488" y="2777"/>
                    <a:pt x="15650" y="2953"/>
                  </a:cubicBezTo>
                  <a:cubicBezTo>
                    <a:pt x="15811" y="3128"/>
                    <a:pt x="16073" y="3128"/>
                    <a:pt x="16234" y="2953"/>
                  </a:cubicBezTo>
                  <a:cubicBezTo>
                    <a:pt x="16396" y="2777"/>
                    <a:pt x="16396" y="2491"/>
                    <a:pt x="16234" y="2316"/>
                  </a:cubicBezTo>
                  <a:cubicBezTo>
                    <a:pt x="16154" y="2228"/>
                    <a:pt x="16048" y="2184"/>
                    <a:pt x="15942" y="2184"/>
                  </a:cubicBezTo>
                  <a:close/>
                  <a:moveTo>
                    <a:pt x="4505" y="3047"/>
                  </a:moveTo>
                  <a:cubicBezTo>
                    <a:pt x="4400" y="3047"/>
                    <a:pt x="4294" y="3091"/>
                    <a:pt x="4213" y="3178"/>
                  </a:cubicBezTo>
                  <a:cubicBezTo>
                    <a:pt x="4052" y="3354"/>
                    <a:pt x="4052" y="3640"/>
                    <a:pt x="4213" y="3815"/>
                  </a:cubicBezTo>
                  <a:cubicBezTo>
                    <a:pt x="4374" y="3991"/>
                    <a:pt x="4636" y="3991"/>
                    <a:pt x="4798" y="3815"/>
                  </a:cubicBezTo>
                  <a:cubicBezTo>
                    <a:pt x="4959" y="3640"/>
                    <a:pt x="4959" y="3354"/>
                    <a:pt x="4798" y="3178"/>
                  </a:cubicBezTo>
                  <a:cubicBezTo>
                    <a:pt x="4717" y="3091"/>
                    <a:pt x="4611" y="3047"/>
                    <a:pt x="4505" y="3047"/>
                  </a:cubicBezTo>
                  <a:close/>
                  <a:moveTo>
                    <a:pt x="16833" y="3155"/>
                  </a:moveTo>
                  <a:cubicBezTo>
                    <a:pt x="16727" y="3155"/>
                    <a:pt x="16621" y="3198"/>
                    <a:pt x="16541" y="3286"/>
                  </a:cubicBezTo>
                  <a:cubicBezTo>
                    <a:pt x="16379" y="3462"/>
                    <a:pt x="16379" y="3748"/>
                    <a:pt x="16541" y="3923"/>
                  </a:cubicBezTo>
                  <a:cubicBezTo>
                    <a:pt x="16702" y="4099"/>
                    <a:pt x="16964" y="4099"/>
                    <a:pt x="17126" y="3923"/>
                  </a:cubicBezTo>
                  <a:cubicBezTo>
                    <a:pt x="17287" y="3748"/>
                    <a:pt x="17287" y="3462"/>
                    <a:pt x="17126" y="3286"/>
                  </a:cubicBezTo>
                  <a:cubicBezTo>
                    <a:pt x="17045" y="3198"/>
                    <a:pt x="16939" y="3155"/>
                    <a:pt x="16833" y="3155"/>
                  </a:cubicBezTo>
                  <a:close/>
                  <a:moveTo>
                    <a:pt x="3763" y="4152"/>
                  </a:moveTo>
                  <a:cubicBezTo>
                    <a:pt x="3657" y="4152"/>
                    <a:pt x="3551" y="4196"/>
                    <a:pt x="3470" y="4284"/>
                  </a:cubicBezTo>
                  <a:cubicBezTo>
                    <a:pt x="3309" y="4460"/>
                    <a:pt x="3309" y="4745"/>
                    <a:pt x="3470" y="4921"/>
                  </a:cubicBezTo>
                  <a:cubicBezTo>
                    <a:pt x="3632" y="5097"/>
                    <a:pt x="3894" y="5097"/>
                    <a:pt x="4055" y="4921"/>
                  </a:cubicBezTo>
                  <a:cubicBezTo>
                    <a:pt x="4216" y="4745"/>
                    <a:pt x="4216" y="4460"/>
                    <a:pt x="4055" y="4284"/>
                  </a:cubicBezTo>
                  <a:cubicBezTo>
                    <a:pt x="3974" y="4196"/>
                    <a:pt x="3868" y="4152"/>
                    <a:pt x="3763" y="4152"/>
                  </a:cubicBezTo>
                  <a:close/>
                  <a:moveTo>
                    <a:pt x="12431" y="4188"/>
                  </a:moveTo>
                  <a:cubicBezTo>
                    <a:pt x="12346" y="4197"/>
                    <a:pt x="12265" y="4234"/>
                    <a:pt x="12198" y="4296"/>
                  </a:cubicBezTo>
                  <a:cubicBezTo>
                    <a:pt x="12097" y="4388"/>
                    <a:pt x="12042" y="4527"/>
                    <a:pt x="12049" y="4670"/>
                  </a:cubicBezTo>
                  <a:lnTo>
                    <a:pt x="12049" y="8833"/>
                  </a:lnTo>
                  <a:cubicBezTo>
                    <a:pt x="11869" y="8914"/>
                    <a:pt x="11707" y="9043"/>
                    <a:pt x="11583" y="9215"/>
                  </a:cubicBezTo>
                  <a:lnTo>
                    <a:pt x="8607" y="14024"/>
                  </a:lnTo>
                  <a:lnTo>
                    <a:pt x="7772" y="12722"/>
                  </a:lnTo>
                  <a:cubicBezTo>
                    <a:pt x="7556" y="12428"/>
                    <a:pt x="7228" y="12257"/>
                    <a:pt x="6882" y="12258"/>
                  </a:cubicBezTo>
                  <a:cubicBezTo>
                    <a:pt x="6538" y="12259"/>
                    <a:pt x="6213" y="12429"/>
                    <a:pt x="5998" y="12722"/>
                  </a:cubicBezTo>
                  <a:lnTo>
                    <a:pt x="1062" y="20700"/>
                  </a:lnTo>
                  <a:lnTo>
                    <a:pt x="413" y="20700"/>
                  </a:lnTo>
                  <a:cubicBezTo>
                    <a:pt x="185" y="20700"/>
                    <a:pt x="0" y="20901"/>
                    <a:pt x="0" y="21150"/>
                  </a:cubicBezTo>
                  <a:cubicBezTo>
                    <a:pt x="0" y="21399"/>
                    <a:pt x="185" y="21600"/>
                    <a:pt x="413" y="21600"/>
                  </a:cubicBezTo>
                  <a:lnTo>
                    <a:pt x="21187" y="21600"/>
                  </a:lnTo>
                  <a:cubicBezTo>
                    <a:pt x="21415" y="21600"/>
                    <a:pt x="21600" y="21399"/>
                    <a:pt x="21600" y="21150"/>
                  </a:cubicBezTo>
                  <a:cubicBezTo>
                    <a:pt x="21600" y="20901"/>
                    <a:pt x="21415" y="20700"/>
                    <a:pt x="21187" y="20700"/>
                  </a:cubicBezTo>
                  <a:lnTo>
                    <a:pt x="20512" y="20700"/>
                  </a:lnTo>
                  <a:lnTo>
                    <a:pt x="13384" y="9215"/>
                  </a:lnTo>
                  <a:cubicBezTo>
                    <a:pt x="13255" y="9035"/>
                    <a:pt x="13084" y="8899"/>
                    <a:pt x="12893" y="8819"/>
                  </a:cubicBezTo>
                  <a:lnTo>
                    <a:pt x="12893" y="7554"/>
                  </a:lnTo>
                  <a:lnTo>
                    <a:pt x="15025" y="6082"/>
                  </a:lnTo>
                  <a:cubicBezTo>
                    <a:pt x="15140" y="6017"/>
                    <a:pt x="15213" y="5890"/>
                    <a:pt x="15220" y="5750"/>
                  </a:cubicBezTo>
                  <a:cubicBezTo>
                    <a:pt x="15229" y="5581"/>
                    <a:pt x="15140" y="5423"/>
                    <a:pt x="14997" y="5355"/>
                  </a:cubicBezTo>
                  <a:lnTo>
                    <a:pt x="12627" y="4217"/>
                  </a:lnTo>
                  <a:cubicBezTo>
                    <a:pt x="12591" y="4202"/>
                    <a:pt x="12554" y="4192"/>
                    <a:pt x="12516" y="4188"/>
                  </a:cubicBezTo>
                  <a:cubicBezTo>
                    <a:pt x="12487" y="4185"/>
                    <a:pt x="12459" y="4185"/>
                    <a:pt x="12431" y="4188"/>
                  </a:cubicBezTo>
                  <a:close/>
                  <a:moveTo>
                    <a:pt x="17576" y="4314"/>
                  </a:moveTo>
                  <a:cubicBezTo>
                    <a:pt x="17470" y="4314"/>
                    <a:pt x="17364" y="4358"/>
                    <a:pt x="17283" y="4446"/>
                  </a:cubicBezTo>
                  <a:cubicBezTo>
                    <a:pt x="17122" y="4621"/>
                    <a:pt x="17122" y="4907"/>
                    <a:pt x="17283" y="5083"/>
                  </a:cubicBezTo>
                  <a:cubicBezTo>
                    <a:pt x="17445" y="5259"/>
                    <a:pt x="17707" y="5259"/>
                    <a:pt x="17868" y="5083"/>
                  </a:cubicBezTo>
                  <a:cubicBezTo>
                    <a:pt x="18030" y="4907"/>
                    <a:pt x="18030" y="4621"/>
                    <a:pt x="17868" y="4446"/>
                  </a:cubicBezTo>
                  <a:cubicBezTo>
                    <a:pt x="17788" y="4358"/>
                    <a:pt x="17682" y="4314"/>
                    <a:pt x="17576" y="4314"/>
                  </a:cubicBezTo>
                  <a:close/>
                  <a:moveTo>
                    <a:pt x="12891" y="5323"/>
                  </a:moveTo>
                  <a:lnTo>
                    <a:pt x="13944" y="5802"/>
                  </a:lnTo>
                  <a:lnTo>
                    <a:pt x="12891" y="6537"/>
                  </a:lnTo>
                  <a:lnTo>
                    <a:pt x="12891" y="5323"/>
                  </a:lnTo>
                  <a:close/>
                  <a:moveTo>
                    <a:pt x="3169" y="5339"/>
                  </a:moveTo>
                  <a:cubicBezTo>
                    <a:pt x="3063" y="5339"/>
                    <a:pt x="2957" y="5382"/>
                    <a:pt x="2876" y="5470"/>
                  </a:cubicBezTo>
                  <a:cubicBezTo>
                    <a:pt x="2715" y="5646"/>
                    <a:pt x="2715" y="5932"/>
                    <a:pt x="2876" y="6107"/>
                  </a:cubicBezTo>
                  <a:cubicBezTo>
                    <a:pt x="3038" y="6283"/>
                    <a:pt x="3300" y="6283"/>
                    <a:pt x="3461" y="6107"/>
                  </a:cubicBezTo>
                  <a:cubicBezTo>
                    <a:pt x="3622" y="5932"/>
                    <a:pt x="3622" y="5646"/>
                    <a:pt x="3461" y="5470"/>
                  </a:cubicBezTo>
                  <a:cubicBezTo>
                    <a:pt x="3380" y="5382"/>
                    <a:pt x="3274" y="5339"/>
                    <a:pt x="3169" y="5339"/>
                  </a:cubicBezTo>
                  <a:close/>
                  <a:moveTo>
                    <a:pt x="18120" y="5555"/>
                  </a:moveTo>
                  <a:cubicBezTo>
                    <a:pt x="18015" y="5555"/>
                    <a:pt x="17909" y="5598"/>
                    <a:pt x="17828" y="5686"/>
                  </a:cubicBezTo>
                  <a:cubicBezTo>
                    <a:pt x="17667" y="5862"/>
                    <a:pt x="17667" y="6147"/>
                    <a:pt x="17828" y="6323"/>
                  </a:cubicBezTo>
                  <a:cubicBezTo>
                    <a:pt x="17989" y="6499"/>
                    <a:pt x="18251" y="6499"/>
                    <a:pt x="18413" y="6323"/>
                  </a:cubicBezTo>
                  <a:cubicBezTo>
                    <a:pt x="18574" y="6147"/>
                    <a:pt x="18574" y="5862"/>
                    <a:pt x="18413" y="5686"/>
                  </a:cubicBezTo>
                  <a:cubicBezTo>
                    <a:pt x="18332" y="5598"/>
                    <a:pt x="18226" y="5555"/>
                    <a:pt x="18120" y="5555"/>
                  </a:cubicBezTo>
                  <a:close/>
                  <a:moveTo>
                    <a:pt x="2773" y="6687"/>
                  </a:moveTo>
                  <a:cubicBezTo>
                    <a:pt x="2667" y="6687"/>
                    <a:pt x="2561" y="6731"/>
                    <a:pt x="2480" y="6819"/>
                  </a:cubicBezTo>
                  <a:cubicBezTo>
                    <a:pt x="2319" y="6994"/>
                    <a:pt x="2319" y="7280"/>
                    <a:pt x="2480" y="7456"/>
                  </a:cubicBezTo>
                  <a:cubicBezTo>
                    <a:pt x="2641" y="7631"/>
                    <a:pt x="2904" y="7631"/>
                    <a:pt x="3065" y="7456"/>
                  </a:cubicBezTo>
                  <a:cubicBezTo>
                    <a:pt x="3226" y="7280"/>
                    <a:pt x="3226" y="6994"/>
                    <a:pt x="3065" y="6819"/>
                  </a:cubicBezTo>
                  <a:cubicBezTo>
                    <a:pt x="2984" y="6731"/>
                    <a:pt x="2878" y="6687"/>
                    <a:pt x="2773" y="6687"/>
                  </a:cubicBezTo>
                  <a:close/>
                  <a:moveTo>
                    <a:pt x="18492" y="6849"/>
                  </a:moveTo>
                  <a:cubicBezTo>
                    <a:pt x="18386" y="6849"/>
                    <a:pt x="18280" y="6892"/>
                    <a:pt x="18199" y="6980"/>
                  </a:cubicBezTo>
                  <a:cubicBezTo>
                    <a:pt x="18038" y="7156"/>
                    <a:pt x="18038" y="7442"/>
                    <a:pt x="18199" y="7617"/>
                  </a:cubicBezTo>
                  <a:cubicBezTo>
                    <a:pt x="18361" y="7793"/>
                    <a:pt x="18623" y="7793"/>
                    <a:pt x="18784" y="7617"/>
                  </a:cubicBezTo>
                  <a:cubicBezTo>
                    <a:pt x="18946" y="7442"/>
                    <a:pt x="18946" y="7156"/>
                    <a:pt x="18784" y="6980"/>
                  </a:cubicBezTo>
                  <a:cubicBezTo>
                    <a:pt x="18703" y="6892"/>
                    <a:pt x="18597" y="6849"/>
                    <a:pt x="18492" y="6849"/>
                  </a:cubicBezTo>
                  <a:close/>
                  <a:moveTo>
                    <a:pt x="2574" y="8062"/>
                  </a:moveTo>
                  <a:cubicBezTo>
                    <a:pt x="2469" y="8062"/>
                    <a:pt x="2363" y="8106"/>
                    <a:pt x="2282" y="8194"/>
                  </a:cubicBezTo>
                  <a:cubicBezTo>
                    <a:pt x="2121" y="8370"/>
                    <a:pt x="2121" y="8655"/>
                    <a:pt x="2282" y="8831"/>
                  </a:cubicBezTo>
                  <a:cubicBezTo>
                    <a:pt x="2443" y="9007"/>
                    <a:pt x="2706" y="9007"/>
                    <a:pt x="2867" y="8831"/>
                  </a:cubicBezTo>
                  <a:cubicBezTo>
                    <a:pt x="3028" y="8655"/>
                    <a:pt x="3028" y="8370"/>
                    <a:pt x="2867" y="8194"/>
                  </a:cubicBezTo>
                  <a:cubicBezTo>
                    <a:pt x="2786" y="8106"/>
                    <a:pt x="2680" y="8062"/>
                    <a:pt x="2574" y="8062"/>
                  </a:cubicBezTo>
                  <a:close/>
                  <a:moveTo>
                    <a:pt x="18690" y="8251"/>
                  </a:moveTo>
                  <a:cubicBezTo>
                    <a:pt x="18584" y="8251"/>
                    <a:pt x="18478" y="8295"/>
                    <a:pt x="18397" y="8382"/>
                  </a:cubicBezTo>
                  <a:cubicBezTo>
                    <a:pt x="18236" y="8558"/>
                    <a:pt x="18236" y="8844"/>
                    <a:pt x="18397" y="9020"/>
                  </a:cubicBezTo>
                  <a:cubicBezTo>
                    <a:pt x="18559" y="9195"/>
                    <a:pt x="18821" y="9195"/>
                    <a:pt x="18982" y="9020"/>
                  </a:cubicBezTo>
                  <a:cubicBezTo>
                    <a:pt x="19144" y="8844"/>
                    <a:pt x="19144" y="8558"/>
                    <a:pt x="18982" y="8382"/>
                  </a:cubicBezTo>
                  <a:cubicBezTo>
                    <a:pt x="18902" y="8295"/>
                    <a:pt x="18796" y="8251"/>
                    <a:pt x="18690" y="8251"/>
                  </a:cubicBezTo>
                  <a:close/>
                  <a:moveTo>
                    <a:pt x="2574" y="9464"/>
                  </a:moveTo>
                  <a:cubicBezTo>
                    <a:pt x="2469" y="9464"/>
                    <a:pt x="2363" y="9508"/>
                    <a:pt x="2282" y="9596"/>
                  </a:cubicBezTo>
                  <a:cubicBezTo>
                    <a:pt x="2121" y="9772"/>
                    <a:pt x="2121" y="10057"/>
                    <a:pt x="2282" y="10233"/>
                  </a:cubicBezTo>
                  <a:cubicBezTo>
                    <a:pt x="2443" y="10409"/>
                    <a:pt x="2706" y="10409"/>
                    <a:pt x="2867" y="10233"/>
                  </a:cubicBezTo>
                  <a:cubicBezTo>
                    <a:pt x="3028" y="10057"/>
                    <a:pt x="3028" y="9772"/>
                    <a:pt x="2867" y="9596"/>
                  </a:cubicBezTo>
                  <a:cubicBezTo>
                    <a:pt x="2786" y="9508"/>
                    <a:pt x="2680" y="9464"/>
                    <a:pt x="2574" y="9464"/>
                  </a:cubicBezTo>
                  <a:close/>
                  <a:moveTo>
                    <a:pt x="18640" y="9653"/>
                  </a:moveTo>
                  <a:cubicBezTo>
                    <a:pt x="18535" y="9653"/>
                    <a:pt x="18429" y="9697"/>
                    <a:pt x="18348" y="9785"/>
                  </a:cubicBezTo>
                  <a:cubicBezTo>
                    <a:pt x="18186" y="9960"/>
                    <a:pt x="18186" y="10246"/>
                    <a:pt x="18348" y="10422"/>
                  </a:cubicBezTo>
                  <a:cubicBezTo>
                    <a:pt x="18509" y="10597"/>
                    <a:pt x="18771" y="10597"/>
                    <a:pt x="18933" y="10422"/>
                  </a:cubicBezTo>
                  <a:cubicBezTo>
                    <a:pt x="19094" y="10246"/>
                    <a:pt x="19094" y="9960"/>
                    <a:pt x="18933" y="9785"/>
                  </a:cubicBezTo>
                  <a:cubicBezTo>
                    <a:pt x="18852" y="9697"/>
                    <a:pt x="18746" y="9653"/>
                    <a:pt x="18640" y="9653"/>
                  </a:cubicBezTo>
                  <a:close/>
                  <a:moveTo>
                    <a:pt x="12502" y="9708"/>
                  </a:moveTo>
                  <a:cubicBezTo>
                    <a:pt x="12645" y="9708"/>
                    <a:pt x="12778" y="9788"/>
                    <a:pt x="12854" y="9920"/>
                  </a:cubicBezTo>
                  <a:lnTo>
                    <a:pt x="19481" y="20700"/>
                  </a:lnTo>
                  <a:lnTo>
                    <a:pt x="2070" y="20700"/>
                  </a:lnTo>
                  <a:lnTo>
                    <a:pt x="6589" y="13396"/>
                  </a:lnTo>
                  <a:cubicBezTo>
                    <a:pt x="6650" y="13286"/>
                    <a:pt x="6757" y="13216"/>
                    <a:pt x="6875" y="13212"/>
                  </a:cubicBezTo>
                  <a:cubicBezTo>
                    <a:pt x="7001" y="13207"/>
                    <a:pt x="7120" y="13278"/>
                    <a:pt x="7185" y="13396"/>
                  </a:cubicBezTo>
                  <a:lnTo>
                    <a:pt x="8060" y="14821"/>
                  </a:lnTo>
                  <a:lnTo>
                    <a:pt x="6558" y="17301"/>
                  </a:lnTo>
                  <a:cubicBezTo>
                    <a:pt x="6473" y="17461"/>
                    <a:pt x="6494" y="17664"/>
                    <a:pt x="6609" y="17801"/>
                  </a:cubicBezTo>
                  <a:cubicBezTo>
                    <a:pt x="6809" y="18038"/>
                    <a:pt x="7166" y="17985"/>
                    <a:pt x="7301" y="17698"/>
                  </a:cubicBezTo>
                  <a:lnTo>
                    <a:pt x="12148" y="9920"/>
                  </a:lnTo>
                  <a:cubicBezTo>
                    <a:pt x="12225" y="9788"/>
                    <a:pt x="12358" y="9708"/>
                    <a:pt x="12502" y="9708"/>
                  </a:cubicBezTo>
                  <a:close/>
                  <a:moveTo>
                    <a:pt x="2748" y="10813"/>
                  </a:moveTo>
                  <a:cubicBezTo>
                    <a:pt x="2642" y="10813"/>
                    <a:pt x="2536" y="10856"/>
                    <a:pt x="2455" y="10944"/>
                  </a:cubicBezTo>
                  <a:cubicBezTo>
                    <a:pt x="2294" y="11120"/>
                    <a:pt x="2294" y="11405"/>
                    <a:pt x="2455" y="11581"/>
                  </a:cubicBezTo>
                  <a:cubicBezTo>
                    <a:pt x="2617" y="11757"/>
                    <a:pt x="2879" y="11757"/>
                    <a:pt x="3040" y="11581"/>
                  </a:cubicBezTo>
                  <a:cubicBezTo>
                    <a:pt x="3202" y="11405"/>
                    <a:pt x="3202" y="11120"/>
                    <a:pt x="3040" y="10944"/>
                  </a:cubicBezTo>
                  <a:cubicBezTo>
                    <a:pt x="2960" y="10856"/>
                    <a:pt x="2854" y="10813"/>
                    <a:pt x="2748" y="10813"/>
                  </a:cubicBezTo>
                  <a:close/>
                  <a:moveTo>
                    <a:pt x="18393" y="11028"/>
                  </a:moveTo>
                  <a:cubicBezTo>
                    <a:pt x="18287" y="11028"/>
                    <a:pt x="18181" y="11072"/>
                    <a:pt x="18100" y="11160"/>
                  </a:cubicBezTo>
                  <a:cubicBezTo>
                    <a:pt x="17939" y="11336"/>
                    <a:pt x="17939" y="11621"/>
                    <a:pt x="18100" y="11797"/>
                  </a:cubicBezTo>
                  <a:cubicBezTo>
                    <a:pt x="18262" y="11973"/>
                    <a:pt x="18524" y="11973"/>
                    <a:pt x="18685" y="11797"/>
                  </a:cubicBezTo>
                  <a:cubicBezTo>
                    <a:pt x="18846" y="11621"/>
                    <a:pt x="18846" y="11336"/>
                    <a:pt x="18685" y="11160"/>
                  </a:cubicBezTo>
                  <a:cubicBezTo>
                    <a:pt x="18604" y="11072"/>
                    <a:pt x="18498" y="11028"/>
                    <a:pt x="18393" y="11028"/>
                  </a:cubicBezTo>
                  <a:close/>
                  <a:moveTo>
                    <a:pt x="3169" y="12134"/>
                  </a:moveTo>
                  <a:cubicBezTo>
                    <a:pt x="3063" y="12134"/>
                    <a:pt x="2957" y="12177"/>
                    <a:pt x="2876" y="12265"/>
                  </a:cubicBezTo>
                  <a:cubicBezTo>
                    <a:pt x="2715" y="12441"/>
                    <a:pt x="2715" y="12727"/>
                    <a:pt x="2876" y="12902"/>
                  </a:cubicBezTo>
                  <a:cubicBezTo>
                    <a:pt x="3038" y="13078"/>
                    <a:pt x="3300" y="13078"/>
                    <a:pt x="3461" y="12902"/>
                  </a:cubicBezTo>
                  <a:cubicBezTo>
                    <a:pt x="3622" y="12727"/>
                    <a:pt x="3622" y="12441"/>
                    <a:pt x="3461" y="12265"/>
                  </a:cubicBezTo>
                  <a:cubicBezTo>
                    <a:pt x="3380" y="12177"/>
                    <a:pt x="3274" y="12134"/>
                    <a:pt x="3169" y="12134"/>
                  </a:cubicBezTo>
                  <a:close/>
                  <a:moveTo>
                    <a:pt x="17997" y="12323"/>
                  </a:moveTo>
                  <a:cubicBezTo>
                    <a:pt x="17891" y="12323"/>
                    <a:pt x="17785" y="12366"/>
                    <a:pt x="17704" y="12454"/>
                  </a:cubicBezTo>
                  <a:cubicBezTo>
                    <a:pt x="17543" y="12630"/>
                    <a:pt x="17543" y="12915"/>
                    <a:pt x="17704" y="13091"/>
                  </a:cubicBezTo>
                  <a:cubicBezTo>
                    <a:pt x="17866" y="13267"/>
                    <a:pt x="18128" y="13267"/>
                    <a:pt x="18289" y="13091"/>
                  </a:cubicBezTo>
                  <a:cubicBezTo>
                    <a:pt x="18450" y="12915"/>
                    <a:pt x="18450" y="12630"/>
                    <a:pt x="18289" y="12454"/>
                  </a:cubicBezTo>
                  <a:cubicBezTo>
                    <a:pt x="18208" y="12366"/>
                    <a:pt x="18102" y="12323"/>
                    <a:pt x="17997" y="12323"/>
                  </a:cubicBezTo>
                  <a:close/>
                  <a:moveTo>
                    <a:pt x="3738" y="13374"/>
                  </a:moveTo>
                  <a:cubicBezTo>
                    <a:pt x="3632" y="13374"/>
                    <a:pt x="3526" y="13418"/>
                    <a:pt x="3446" y="13506"/>
                  </a:cubicBezTo>
                  <a:cubicBezTo>
                    <a:pt x="3284" y="13681"/>
                    <a:pt x="3284" y="13967"/>
                    <a:pt x="3446" y="14143"/>
                  </a:cubicBezTo>
                  <a:cubicBezTo>
                    <a:pt x="3607" y="14318"/>
                    <a:pt x="3869" y="14318"/>
                    <a:pt x="4030" y="14143"/>
                  </a:cubicBezTo>
                  <a:cubicBezTo>
                    <a:pt x="4192" y="13967"/>
                    <a:pt x="4192" y="13681"/>
                    <a:pt x="4030" y="13506"/>
                  </a:cubicBezTo>
                  <a:cubicBezTo>
                    <a:pt x="3950" y="13418"/>
                    <a:pt x="3844" y="13374"/>
                    <a:pt x="3738" y="13374"/>
                  </a:cubicBezTo>
                  <a:close/>
                  <a:moveTo>
                    <a:pt x="5867" y="18767"/>
                  </a:moveTo>
                  <a:cubicBezTo>
                    <a:pt x="5761" y="18767"/>
                    <a:pt x="5655" y="18811"/>
                    <a:pt x="5574" y="18899"/>
                  </a:cubicBezTo>
                  <a:cubicBezTo>
                    <a:pt x="5413" y="19074"/>
                    <a:pt x="5413" y="19360"/>
                    <a:pt x="5574" y="19536"/>
                  </a:cubicBezTo>
                  <a:cubicBezTo>
                    <a:pt x="5736" y="19711"/>
                    <a:pt x="5998" y="19711"/>
                    <a:pt x="6159" y="19536"/>
                  </a:cubicBezTo>
                  <a:cubicBezTo>
                    <a:pt x="6321" y="19360"/>
                    <a:pt x="6321" y="19074"/>
                    <a:pt x="6159" y="18899"/>
                  </a:cubicBezTo>
                  <a:cubicBezTo>
                    <a:pt x="6079" y="18811"/>
                    <a:pt x="5973" y="18767"/>
                    <a:pt x="5867" y="18767"/>
                  </a:cubicBez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cs typeface="+mn-cs"/>
                <a:sym typeface="Helvetica Neue Medium"/>
              </a:endParaRPr>
            </a:p>
          </p:txBody>
        </p:sp>
      </p:grpSp>
      <p:sp>
        <p:nvSpPr>
          <p:cNvPr id="50" name="Text Placeholder 21">
            <a:extLst>
              <a:ext uri="{FF2B5EF4-FFF2-40B4-BE49-F238E27FC236}">
                <a16:creationId xmlns:a16="http://schemas.microsoft.com/office/drawing/2014/main" id="{878CE3A2-688D-42B7-8A05-6A3A9FBC12A3}"/>
              </a:ext>
            </a:extLst>
          </p:cNvPr>
          <p:cNvSpPr>
            <a:spLocks noGrp="1"/>
          </p:cNvSpPr>
          <p:nvPr>
            <p:ph type="body" sz="quarter" idx="23" hasCustomPrompt="1"/>
          </p:nvPr>
        </p:nvSpPr>
        <p:spPr>
          <a:xfrm>
            <a:off x="2364575" y="2247974"/>
            <a:ext cx="1592501" cy="1092150"/>
          </a:xfrm>
        </p:spPr>
        <p:txBody>
          <a:bodyPr>
            <a:noAutofit/>
          </a:bodyPr>
          <a:lstStyle>
            <a:lvl1pPr marL="0" indent="0" algn="l">
              <a:lnSpc>
                <a:spcPts val="1800"/>
              </a:lnSpc>
              <a:buNone/>
              <a:defRPr sz="1200">
                <a:solidFill>
                  <a:schemeClr val="bg1"/>
                </a:solidFill>
                <a:latin typeface="+mn-lt"/>
                <a:cs typeface="Poppins Light" panose="00000400000000000000" pitchFamily="50" charset="0"/>
              </a:defRPr>
            </a:lvl1pPr>
          </a:lstStyle>
          <a:p>
            <a:pPr lvl="0"/>
            <a:r>
              <a:rPr lang="en-GB" sz="1200">
                <a:latin typeface="+mn-lt"/>
                <a:ea typeface="Lato" panose="020F0502020204030203" pitchFamily="34" charset="0"/>
                <a:cs typeface="Lato" panose="020F0502020204030203" pitchFamily="34" charset="0"/>
              </a:rPr>
              <a:t>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a:t>
            </a:r>
            <a:endParaRPr lang="en-US"/>
          </a:p>
        </p:txBody>
      </p:sp>
      <p:sp>
        <p:nvSpPr>
          <p:cNvPr id="52" name="Text Placeholder 21">
            <a:extLst>
              <a:ext uri="{FF2B5EF4-FFF2-40B4-BE49-F238E27FC236}">
                <a16:creationId xmlns:a16="http://schemas.microsoft.com/office/drawing/2014/main" id="{CF543772-88C2-42BB-AE57-B8687E4780EA}"/>
              </a:ext>
            </a:extLst>
          </p:cNvPr>
          <p:cNvSpPr>
            <a:spLocks noGrp="1"/>
          </p:cNvSpPr>
          <p:nvPr>
            <p:ph type="body" sz="quarter" idx="24" hasCustomPrompt="1"/>
          </p:nvPr>
        </p:nvSpPr>
        <p:spPr>
          <a:xfrm>
            <a:off x="2366997" y="3610044"/>
            <a:ext cx="1592501" cy="1092150"/>
          </a:xfrm>
        </p:spPr>
        <p:txBody>
          <a:bodyPr>
            <a:noAutofit/>
          </a:bodyPr>
          <a:lstStyle>
            <a:lvl1pPr marL="0" indent="0" algn="l">
              <a:lnSpc>
                <a:spcPts val="1800"/>
              </a:lnSpc>
              <a:buNone/>
              <a:defRPr sz="1200">
                <a:solidFill>
                  <a:schemeClr val="bg1"/>
                </a:solidFill>
                <a:latin typeface="+mn-lt"/>
                <a:cs typeface="Poppins Light" panose="00000400000000000000" pitchFamily="50" charset="0"/>
              </a:defRPr>
            </a:lvl1pPr>
          </a:lstStyle>
          <a:p>
            <a:pPr lvl="0"/>
            <a:r>
              <a:rPr lang="en-GB" sz="1200">
                <a:latin typeface="+mn-lt"/>
                <a:ea typeface="Lato" panose="020F0502020204030203" pitchFamily="34" charset="0"/>
                <a:cs typeface="Lato" panose="020F0502020204030203" pitchFamily="34" charset="0"/>
              </a:rPr>
              <a:t>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a:t>
            </a:r>
            <a:endParaRPr lang="en-US"/>
          </a:p>
        </p:txBody>
      </p:sp>
      <p:sp>
        <p:nvSpPr>
          <p:cNvPr id="53" name="Text Placeholder 21">
            <a:extLst>
              <a:ext uri="{FF2B5EF4-FFF2-40B4-BE49-F238E27FC236}">
                <a16:creationId xmlns:a16="http://schemas.microsoft.com/office/drawing/2014/main" id="{130C7CA4-319E-4DC7-AE60-B722F9E356AB}"/>
              </a:ext>
            </a:extLst>
          </p:cNvPr>
          <p:cNvSpPr>
            <a:spLocks noGrp="1"/>
          </p:cNvSpPr>
          <p:nvPr>
            <p:ph type="body" sz="quarter" idx="25" hasCustomPrompt="1"/>
          </p:nvPr>
        </p:nvSpPr>
        <p:spPr>
          <a:xfrm>
            <a:off x="2367146" y="5003918"/>
            <a:ext cx="1592501" cy="1092150"/>
          </a:xfrm>
        </p:spPr>
        <p:txBody>
          <a:bodyPr>
            <a:noAutofit/>
          </a:bodyPr>
          <a:lstStyle>
            <a:lvl1pPr marL="0" indent="0" algn="l">
              <a:lnSpc>
                <a:spcPts val="1800"/>
              </a:lnSpc>
              <a:buNone/>
              <a:defRPr sz="1200">
                <a:solidFill>
                  <a:schemeClr val="bg1"/>
                </a:solidFill>
                <a:latin typeface="+mn-lt"/>
                <a:cs typeface="Poppins Light" panose="00000400000000000000" pitchFamily="50" charset="0"/>
              </a:defRPr>
            </a:lvl1pPr>
          </a:lstStyle>
          <a:p>
            <a:pPr lvl="0"/>
            <a:r>
              <a:rPr lang="en-GB" sz="1200">
                <a:latin typeface="+mn-lt"/>
                <a:ea typeface="Lato" panose="020F0502020204030203" pitchFamily="34" charset="0"/>
                <a:cs typeface="Lato" panose="020F0502020204030203" pitchFamily="34" charset="0"/>
              </a:rPr>
              <a:t>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a:t>
            </a:r>
            <a:endParaRPr lang="en-US"/>
          </a:p>
        </p:txBody>
      </p:sp>
      <p:sp>
        <p:nvSpPr>
          <p:cNvPr id="57" name="Text Placeholder 21">
            <a:extLst>
              <a:ext uri="{FF2B5EF4-FFF2-40B4-BE49-F238E27FC236}">
                <a16:creationId xmlns:a16="http://schemas.microsoft.com/office/drawing/2014/main" id="{1F410065-BFCF-4331-87D3-5E6269C3DF60}"/>
              </a:ext>
            </a:extLst>
          </p:cNvPr>
          <p:cNvSpPr>
            <a:spLocks noGrp="1"/>
          </p:cNvSpPr>
          <p:nvPr>
            <p:ph type="body" sz="quarter" idx="26" hasCustomPrompt="1"/>
          </p:nvPr>
        </p:nvSpPr>
        <p:spPr>
          <a:xfrm>
            <a:off x="9402499" y="2247974"/>
            <a:ext cx="1592501" cy="1092150"/>
          </a:xfrm>
        </p:spPr>
        <p:txBody>
          <a:bodyPr>
            <a:noAutofit/>
          </a:bodyPr>
          <a:lstStyle>
            <a:lvl1pPr marL="0" indent="0" algn="l">
              <a:lnSpc>
                <a:spcPts val="1800"/>
              </a:lnSpc>
              <a:buNone/>
              <a:defRPr sz="1200">
                <a:solidFill>
                  <a:schemeClr val="bg1"/>
                </a:solidFill>
                <a:latin typeface="+mn-lt"/>
                <a:cs typeface="Poppins Light" panose="00000400000000000000" pitchFamily="50" charset="0"/>
              </a:defRPr>
            </a:lvl1pPr>
          </a:lstStyle>
          <a:p>
            <a:pPr lvl="0"/>
            <a:r>
              <a:rPr lang="en-GB" sz="1200">
                <a:latin typeface="+mn-lt"/>
                <a:ea typeface="Lato" panose="020F0502020204030203" pitchFamily="34" charset="0"/>
                <a:cs typeface="Lato" panose="020F0502020204030203" pitchFamily="34" charset="0"/>
              </a:rPr>
              <a:t>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a:t>
            </a:r>
            <a:endParaRPr lang="en-US"/>
          </a:p>
        </p:txBody>
      </p:sp>
      <p:sp>
        <p:nvSpPr>
          <p:cNvPr id="58" name="Text Placeholder 21">
            <a:extLst>
              <a:ext uri="{FF2B5EF4-FFF2-40B4-BE49-F238E27FC236}">
                <a16:creationId xmlns:a16="http://schemas.microsoft.com/office/drawing/2014/main" id="{2A03169E-ED0B-4AAA-B959-A85273CF4E9D}"/>
              </a:ext>
            </a:extLst>
          </p:cNvPr>
          <p:cNvSpPr>
            <a:spLocks noGrp="1"/>
          </p:cNvSpPr>
          <p:nvPr>
            <p:ph type="body" sz="quarter" idx="27" hasCustomPrompt="1"/>
          </p:nvPr>
        </p:nvSpPr>
        <p:spPr>
          <a:xfrm>
            <a:off x="9404921" y="3610044"/>
            <a:ext cx="1592501" cy="1092150"/>
          </a:xfrm>
        </p:spPr>
        <p:txBody>
          <a:bodyPr>
            <a:noAutofit/>
          </a:bodyPr>
          <a:lstStyle>
            <a:lvl1pPr marL="0" indent="0" algn="l">
              <a:lnSpc>
                <a:spcPts val="1800"/>
              </a:lnSpc>
              <a:buNone/>
              <a:defRPr sz="1200">
                <a:solidFill>
                  <a:schemeClr val="bg1"/>
                </a:solidFill>
                <a:latin typeface="+mn-lt"/>
                <a:cs typeface="Poppins Light" panose="00000400000000000000" pitchFamily="50" charset="0"/>
              </a:defRPr>
            </a:lvl1pPr>
          </a:lstStyle>
          <a:p>
            <a:pPr lvl="0"/>
            <a:r>
              <a:rPr lang="en-GB" sz="1200">
                <a:latin typeface="+mn-lt"/>
                <a:ea typeface="Lato" panose="020F0502020204030203" pitchFamily="34" charset="0"/>
                <a:cs typeface="Lato" panose="020F0502020204030203" pitchFamily="34" charset="0"/>
              </a:rPr>
              <a:t>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a:t>
            </a:r>
            <a:endParaRPr lang="en-US"/>
          </a:p>
        </p:txBody>
      </p:sp>
      <p:sp>
        <p:nvSpPr>
          <p:cNvPr id="59" name="Text Placeholder 21">
            <a:extLst>
              <a:ext uri="{FF2B5EF4-FFF2-40B4-BE49-F238E27FC236}">
                <a16:creationId xmlns:a16="http://schemas.microsoft.com/office/drawing/2014/main" id="{FDCEF581-BC76-48A4-9774-67E0499FB77A}"/>
              </a:ext>
            </a:extLst>
          </p:cNvPr>
          <p:cNvSpPr>
            <a:spLocks noGrp="1"/>
          </p:cNvSpPr>
          <p:nvPr>
            <p:ph type="body" sz="quarter" idx="28" hasCustomPrompt="1"/>
          </p:nvPr>
        </p:nvSpPr>
        <p:spPr>
          <a:xfrm>
            <a:off x="9405070" y="5003918"/>
            <a:ext cx="1592501" cy="1092150"/>
          </a:xfrm>
        </p:spPr>
        <p:txBody>
          <a:bodyPr>
            <a:noAutofit/>
          </a:bodyPr>
          <a:lstStyle>
            <a:lvl1pPr marL="0" indent="0" algn="l">
              <a:lnSpc>
                <a:spcPts val="1800"/>
              </a:lnSpc>
              <a:buNone/>
              <a:defRPr sz="1200">
                <a:solidFill>
                  <a:schemeClr val="bg1"/>
                </a:solidFill>
                <a:latin typeface="+mn-lt"/>
                <a:cs typeface="Poppins Light" panose="00000400000000000000" pitchFamily="50" charset="0"/>
              </a:defRPr>
            </a:lvl1pPr>
          </a:lstStyle>
          <a:p>
            <a:pPr lvl="0"/>
            <a:r>
              <a:rPr lang="en-GB" sz="1200">
                <a:latin typeface="+mn-lt"/>
                <a:ea typeface="Lato" panose="020F0502020204030203" pitchFamily="34" charset="0"/>
                <a:cs typeface="Lato" panose="020F0502020204030203" pitchFamily="34" charset="0"/>
              </a:rPr>
              <a:t>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a:t>
            </a:r>
            <a:endParaRPr lang="en-US"/>
          </a:p>
        </p:txBody>
      </p:sp>
      <p:sp>
        <p:nvSpPr>
          <p:cNvPr id="60" name="Text Placeholder 20">
            <a:extLst>
              <a:ext uri="{FF2B5EF4-FFF2-40B4-BE49-F238E27FC236}">
                <a16:creationId xmlns:a16="http://schemas.microsoft.com/office/drawing/2014/main" id="{027D1ABC-BE59-4E27-B810-D6CFFF0EDE5A}"/>
              </a:ext>
            </a:extLst>
          </p:cNvPr>
          <p:cNvSpPr>
            <a:spLocks noGrp="1"/>
          </p:cNvSpPr>
          <p:nvPr>
            <p:ph type="body" sz="quarter" idx="22" hasCustomPrompt="1"/>
          </p:nvPr>
        </p:nvSpPr>
        <p:spPr>
          <a:xfrm>
            <a:off x="5338140" y="3677921"/>
            <a:ext cx="1462052" cy="671824"/>
          </a:xfrm>
        </p:spPr>
        <p:txBody>
          <a:bodyPr anchor="ctr">
            <a:noAutofit/>
          </a:bodyPr>
          <a:lstStyle>
            <a:lvl1pPr marL="0" indent="0" algn="ctr">
              <a:lnSpc>
                <a:spcPct val="100000"/>
              </a:lnSpc>
              <a:buFont typeface="Arial" panose="020B0604020202020204" pitchFamily="34" charset="0"/>
              <a:buNone/>
              <a:defRPr sz="200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Business </a:t>
            </a:r>
            <a:r>
              <a:rPr lang="pt-PT" err="1"/>
              <a:t>Proccess</a:t>
            </a:r>
            <a:endParaRPr lang="en-US"/>
          </a:p>
        </p:txBody>
      </p:sp>
      <p:sp>
        <p:nvSpPr>
          <p:cNvPr id="48" name="Rectangle 47">
            <a:extLst>
              <a:ext uri="{FF2B5EF4-FFF2-40B4-BE49-F238E27FC236}">
                <a16:creationId xmlns:a16="http://schemas.microsoft.com/office/drawing/2014/main" id="{7B828DE9-4EF9-4728-BC73-AF05498ABB0A}"/>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49" name="Title 1">
            <a:extLst>
              <a:ext uri="{FF2B5EF4-FFF2-40B4-BE49-F238E27FC236}">
                <a16:creationId xmlns:a16="http://schemas.microsoft.com/office/drawing/2014/main" id="{A025AED6-B57F-4977-A27F-A55B48BE9475}"/>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16558832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squeme slide">
    <p:spTree>
      <p:nvGrpSpPr>
        <p:cNvPr id="1" name=""/>
        <p:cNvGrpSpPr/>
        <p:nvPr/>
      </p:nvGrpSpPr>
      <p:grpSpPr>
        <a:xfrm>
          <a:off x="0" y="0"/>
          <a:ext cx="0" cy="0"/>
          <a:chOff x="0" y="0"/>
          <a:chExt cx="0" cy="0"/>
        </a:xfrm>
      </p:grpSpPr>
      <p:sp>
        <p:nvSpPr>
          <p:cNvPr id="42" name="Freeform: Shape 41">
            <a:extLst>
              <a:ext uri="{FF2B5EF4-FFF2-40B4-BE49-F238E27FC236}">
                <a16:creationId xmlns:a16="http://schemas.microsoft.com/office/drawing/2014/main" id="{431D2BE3-F406-4A4C-99FF-BC123943E303}"/>
              </a:ext>
            </a:extLst>
          </p:cNvPr>
          <p:cNvSpPr/>
          <p:nvPr/>
        </p:nvSpPr>
        <p:spPr>
          <a:xfrm rot="13502536">
            <a:off x="3184449" y="4010624"/>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rgbClr val="1D447B"/>
          </a:solidFill>
          <a:ln w="18180"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D9FBF4C5-747D-44E7-9938-8B1F15F9B750}"/>
              </a:ext>
            </a:extLst>
          </p:cNvPr>
          <p:cNvSpPr/>
          <p:nvPr/>
        </p:nvSpPr>
        <p:spPr>
          <a:xfrm rot="4123211">
            <a:off x="9379597" y="4002800"/>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accent1"/>
          </a:solidFill>
          <a:ln w="18180" cap="flat">
            <a:noFill/>
            <a:prstDash val="solid"/>
            <a:miter/>
          </a:ln>
        </p:spPr>
        <p:txBody>
          <a:bodyPr rtlCol="0" anchor="ctr"/>
          <a:lstStyle/>
          <a:p>
            <a:endParaRPr lang="en-US"/>
          </a:p>
        </p:txBody>
      </p:sp>
      <p:grpSp>
        <p:nvGrpSpPr>
          <p:cNvPr id="3" name="Группа 15">
            <a:extLst>
              <a:ext uri="{FF2B5EF4-FFF2-40B4-BE49-F238E27FC236}">
                <a16:creationId xmlns:a16="http://schemas.microsoft.com/office/drawing/2014/main" id="{946FDC20-FF46-4D86-BD65-5ECB77F31043}"/>
              </a:ext>
            </a:extLst>
          </p:cNvPr>
          <p:cNvGrpSpPr>
            <a:grpSpLocks/>
          </p:cNvGrpSpPr>
          <p:nvPr userDrawn="1"/>
        </p:nvGrpSpPr>
        <p:grpSpPr bwMode="auto">
          <a:xfrm>
            <a:off x="1902691" y="2653474"/>
            <a:ext cx="8305198" cy="1384301"/>
            <a:chOff x="3496521" y="3518061"/>
            <a:chExt cx="17348239" cy="3314840"/>
          </a:xfrm>
        </p:grpSpPr>
        <p:sp>
          <p:nvSpPr>
            <p:cNvPr id="4" name="Линия">
              <a:extLst>
                <a:ext uri="{FF2B5EF4-FFF2-40B4-BE49-F238E27FC236}">
                  <a16:creationId xmlns:a16="http://schemas.microsoft.com/office/drawing/2014/main" id="{86973C09-C837-4C9F-B611-EE8B6B78AC9D}"/>
                </a:ext>
              </a:extLst>
            </p:cNvPr>
            <p:cNvSpPr>
              <a:spLocks noChangeShapeType="1"/>
            </p:cNvSpPr>
            <p:nvPr/>
          </p:nvSpPr>
          <p:spPr bwMode="auto">
            <a:xfrm flipV="1">
              <a:off x="12179300" y="3535379"/>
              <a:ext cx="1" cy="3297522"/>
            </a:xfrm>
            <a:prstGeom prst="line">
              <a:avLst/>
            </a:prstGeom>
            <a:noFill/>
            <a:ln w="19050">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5" name="Линия">
              <a:extLst>
                <a:ext uri="{FF2B5EF4-FFF2-40B4-BE49-F238E27FC236}">
                  <a16:creationId xmlns:a16="http://schemas.microsoft.com/office/drawing/2014/main" id="{E47DA057-C178-4542-BF81-008299D8B45E}"/>
                </a:ext>
              </a:extLst>
            </p:cNvPr>
            <p:cNvSpPr>
              <a:spLocks/>
            </p:cNvSpPr>
            <p:nvPr/>
          </p:nvSpPr>
          <p:spPr bwMode="auto">
            <a:xfrm>
              <a:off x="12653123" y="3556161"/>
              <a:ext cx="8191637" cy="3204515"/>
            </a:xfrm>
            <a:custGeom>
              <a:avLst/>
              <a:gdLst>
                <a:gd name="T0" fmla="*/ 4095819 w 21590"/>
                <a:gd name="T1" fmla="*/ 1602257 h 21600"/>
                <a:gd name="T2" fmla="*/ 4095819 w 21590"/>
                <a:gd name="T3" fmla="*/ 1602257 h 21600"/>
                <a:gd name="T4" fmla="*/ 4095819 w 21590"/>
                <a:gd name="T5" fmla="*/ 1602257 h 21600"/>
                <a:gd name="T6" fmla="*/ 4095819 w 21590"/>
                <a:gd name="T7" fmla="*/ 16022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90" h="21600" extrusionOk="0">
                  <a:moveTo>
                    <a:pt x="0" y="0"/>
                  </a:moveTo>
                  <a:lnTo>
                    <a:pt x="0" y="8447"/>
                  </a:lnTo>
                  <a:cubicBezTo>
                    <a:pt x="1" y="8822"/>
                    <a:pt x="57" y="9183"/>
                    <a:pt x="155" y="9460"/>
                  </a:cubicBezTo>
                  <a:cubicBezTo>
                    <a:pt x="276" y="9798"/>
                    <a:pt x="448" y="9982"/>
                    <a:pt x="626" y="9963"/>
                  </a:cubicBezTo>
                  <a:lnTo>
                    <a:pt x="21025" y="9963"/>
                  </a:lnTo>
                  <a:cubicBezTo>
                    <a:pt x="21180" y="9934"/>
                    <a:pt x="21331" y="10081"/>
                    <a:pt x="21440" y="10365"/>
                  </a:cubicBezTo>
                  <a:cubicBezTo>
                    <a:pt x="21546" y="10642"/>
                    <a:pt x="21600" y="11021"/>
                    <a:pt x="21589" y="11406"/>
                  </a:cubicBezTo>
                  <a:lnTo>
                    <a:pt x="21589" y="21600"/>
                  </a:lnTo>
                </a:path>
              </a:pathLst>
            </a:custGeom>
            <a:noFill/>
            <a:ln w="19050">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6" name="Линия">
              <a:extLst>
                <a:ext uri="{FF2B5EF4-FFF2-40B4-BE49-F238E27FC236}">
                  <a16:creationId xmlns:a16="http://schemas.microsoft.com/office/drawing/2014/main" id="{43CC9DB7-CF1B-48AA-BFCE-1A7472D877ED}"/>
                </a:ext>
              </a:extLst>
            </p:cNvPr>
            <p:cNvSpPr>
              <a:spLocks/>
            </p:cNvSpPr>
            <p:nvPr/>
          </p:nvSpPr>
          <p:spPr bwMode="auto">
            <a:xfrm>
              <a:off x="12420491" y="3541956"/>
              <a:ext cx="4102239" cy="3231419"/>
            </a:xfrm>
            <a:custGeom>
              <a:avLst/>
              <a:gdLst>
                <a:gd name="T0" fmla="*/ 2051120 w 21580"/>
                <a:gd name="T1" fmla="*/ 1615710 h 21600"/>
                <a:gd name="T2" fmla="*/ 2051120 w 21580"/>
                <a:gd name="T3" fmla="*/ 1615710 h 21600"/>
                <a:gd name="T4" fmla="*/ 2051120 w 21580"/>
                <a:gd name="T5" fmla="*/ 1615710 h 21600"/>
                <a:gd name="T6" fmla="*/ 2051120 w 21580"/>
                <a:gd name="T7" fmla="*/ 161571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0" h="21600" extrusionOk="0">
                  <a:moveTo>
                    <a:pt x="34" y="0"/>
                  </a:moveTo>
                  <a:lnTo>
                    <a:pt x="0" y="9660"/>
                  </a:lnTo>
                  <a:cubicBezTo>
                    <a:pt x="-1" y="10100"/>
                    <a:pt x="128" y="10523"/>
                    <a:pt x="361" y="10847"/>
                  </a:cubicBezTo>
                  <a:cubicBezTo>
                    <a:pt x="624" y="11211"/>
                    <a:pt x="995" y="11419"/>
                    <a:pt x="1383" y="11418"/>
                  </a:cubicBezTo>
                  <a:lnTo>
                    <a:pt x="20451" y="11418"/>
                  </a:lnTo>
                  <a:cubicBezTo>
                    <a:pt x="20760" y="11390"/>
                    <a:pt x="21063" y="11536"/>
                    <a:pt x="21280" y="11817"/>
                  </a:cubicBezTo>
                  <a:cubicBezTo>
                    <a:pt x="21491" y="12091"/>
                    <a:pt x="21599" y="12467"/>
                    <a:pt x="21577" y="12849"/>
                  </a:cubicBezTo>
                  <a:lnTo>
                    <a:pt x="21577" y="21600"/>
                  </a:lnTo>
                </a:path>
              </a:pathLst>
            </a:custGeom>
            <a:noFill/>
            <a:ln w="19050">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7" name="Линия">
              <a:extLst>
                <a:ext uri="{FF2B5EF4-FFF2-40B4-BE49-F238E27FC236}">
                  <a16:creationId xmlns:a16="http://schemas.microsoft.com/office/drawing/2014/main" id="{3CEC1215-12D3-4117-AD8F-AF8A48913DA8}"/>
                </a:ext>
              </a:extLst>
            </p:cNvPr>
            <p:cNvSpPr>
              <a:spLocks/>
            </p:cNvSpPr>
            <p:nvPr/>
          </p:nvSpPr>
          <p:spPr bwMode="auto">
            <a:xfrm>
              <a:off x="7835858" y="3541956"/>
              <a:ext cx="4102252" cy="3231419"/>
            </a:xfrm>
            <a:custGeom>
              <a:avLst/>
              <a:gdLst>
                <a:gd name="T0" fmla="*/ 2051126 w 21580"/>
                <a:gd name="T1" fmla="*/ 1615710 h 21600"/>
                <a:gd name="T2" fmla="*/ 2051126 w 21580"/>
                <a:gd name="T3" fmla="*/ 1615710 h 21600"/>
                <a:gd name="T4" fmla="*/ 2051126 w 21580"/>
                <a:gd name="T5" fmla="*/ 1615710 h 21600"/>
                <a:gd name="T6" fmla="*/ 2051126 w 21580"/>
                <a:gd name="T7" fmla="*/ 161571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0" h="21600" extrusionOk="0">
                  <a:moveTo>
                    <a:pt x="21546" y="0"/>
                  </a:moveTo>
                  <a:lnTo>
                    <a:pt x="21580" y="9660"/>
                  </a:lnTo>
                  <a:cubicBezTo>
                    <a:pt x="21581" y="10100"/>
                    <a:pt x="21452" y="10523"/>
                    <a:pt x="21219" y="10847"/>
                  </a:cubicBezTo>
                  <a:cubicBezTo>
                    <a:pt x="20956" y="11211"/>
                    <a:pt x="20585" y="11419"/>
                    <a:pt x="20197" y="11418"/>
                  </a:cubicBezTo>
                  <a:lnTo>
                    <a:pt x="1129" y="11418"/>
                  </a:lnTo>
                  <a:cubicBezTo>
                    <a:pt x="820" y="11390"/>
                    <a:pt x="517" y="11536"/>
                    <a:pt x="300" y="11817"/>
                  </a:cubicBezTo>
                  <a:cubicBezTo>
                    <a:pt x="89" y="12091"/>
                    <a:pt x="-19" y="12467"/>
                    <a:pt x="3" y="12849"/>
                  </a:cubicBezTo>
                  <a:lnTo>
                    <a:pt x="3" y="21600"/>
                  </a:lnTo>
                </a:path>
              </a:pathLst>
            </a:custGeom>
            <a:noFill/>
            <a:ln w="19050">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sp>
          <p:nvSpPr>
            <p:cNvPr id="8" name="Линия">
              <a:extLst>
                <a:ext uri="{FF2B5EF4-FFF2-40B4-BE49-F238E27FC236}">
                  <a16:creationId xmlns:a16="http://schemas.microsoft.com/office/drawing/2014/main" id="{5BB4E150-A004-45B2-ACEF-267F4C5DEB1A}"/>
                </a:ext>
              </a:extLst>
            </p:cNvPr>
            <p:cNvSpPr>
              <a:spLocks/>
            </p:cNvSpPr>
            <p:nvPr/>
          </p:nvSpPr>
          <p:spPr bwMode="auto">
            <a:xfrm>
              <a:off x="3496521" y="3518061"/>
              <a:ext cx="8191649" cy="3242614"/>
            </a:xfrm>
            <a:custGeom>
              <a:avLst/>
              <a:gdLst>
                <a:gd name="T0" fmla="*/ 4095825 w 21590"/>
                <a:gd name="T1" fmla="*/ 1621307 h 21600"/>
                <a:gd name="T2" fmla="*/ 4095825 w 21590"/>
                <a:gd name="T3" fmla="*/ 1621307 h 21600"/>
                <a:gd name="T4" fmla="*/ 4095825 w 21590"/>
                <a:gd name="T5" fmla="*/ 1621307 h 21600"/>
                <a:gd name="T6" fmla="*/ 4095825 w 21590"/>
                <a:gd name="T7" fmla="*/ 162130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90" h="21600" extrusionOk="0">
                  <a:moveTo>
                    <a:pt x="21590" y="0"/>
                  </a:moveTo>
                  <a:lnTo>
                    <a:pt x="21590" y="8602"/>
                  </a:lnTo>
                  <a:cubicBezTo>
                    <a:pt x="21589" y="8973"/>
                    <a:pt x="21533" y="9329"/>
                    <a:pt x="21435" y="9603"/>
                  </a:cubicBezTo>
                  <a:cubicBezTo>
                    <a:pt x="21314" y="9936"/>
                    <a:pt x="21142" y="10118"/>
                    <a:pt x="20964" y="10099"/>
                  </a:cubicBezTo>
                  <a:lnTo>
                    <a:pt x="565" y="10099"/>
                  </a:lnTo>
                  <a:cubicBezTo>
                    <a:pt x="410" y="10071"/>
                    <a:pt x="259" y="10217"/>
                    <a:pt x="150" y="10497"/>
                  </a:cubicBezTo>
                  <a:cubicBezTo>
                    <a:pt x="44" y="10770"/>
                    <a:pt x="-10" y="11145"/>
                    <a:pt x="1" y="11526"/>
                  </a:cubicBezTo>
                  <a:lnTo>
                    <a:pt x="1" y="21600"/>
                  </a:lnTo>
                </a:path>
              </a:pathLst>
            </a:custGeom>
            <a:noFill/>
            <a:ln w="19050">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p>
              <a:endParaRPr lang="en-US"/>
            </a:p>
          </p:txBody>
        </p:sp>
      </p:grpSp>
      <p:sp>
        <p:nvSpPr>
          <p:cNvPr id="11" name="Freeform: Shape 10">
            <a:extLst>
              <a:ext uri="{FF2B5EF4-FFF2-40B4-BE49-F238E27FC236}">
                <a16:creationId xmlns:a16="http://schemas.microsoft.com/office/drawing/2014/main" id="{7C48EDB0-779F-4290-B380-94C5A03F0D8D}"/>
              </a:ext>
            </a:extLst>
          </p:cNvPr>
          <p:cNvSpPr/>
          <p:nvPr/>
        </p:nvSpPr>
        <p:spPr>
          <a:xfrm rot="4123211">
            <a:off x="5267234" y="4002800"/>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rgbClr val="286F82"/>
          </a:solidFill>
          <a:ln w="1818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BFCF60B3-A708-4B0E-8FEB-123546A8F5F6}"/>
              </a:ext>
            </a:extLst>
          </p:cNvPr>
          <p:cNvSpPr/>
          <p:nvPr userDrawn="1"/>
        </p:nvSpPr>
        <p:spPr>
          <a:xfrm rot="14274622">
            <a:off x="7295632" y="4007677"/>
            <a:ext cx="1648756" cy="1648756"/>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accent2"/>
          </a:solidFill>
          <a:ln w="1818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A1B7C76-48BE-4664-BE1B-E434D48E14AE}"/>
              </a:ext>
            </a:extLst>
          </p:cNvPr>
          <p:cNvSpPr/>
          <p:nvPr/>
        </p:nvSpPr>
        <p:spPr>
          <a:xfrm rot="4123211">
            <a:off x="1154872" y="4002800"/>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tx1"/>
          </a:solidFill>
          <a:ln w="18180" cap="flat">
            <a:noFill/>
            <a:prstDash val="solid"/>
            <a:miter/>
          </a:ln>
        </p:spPr>
        <p:txBody>
          <a:bodyPr rtlCol="0" anchor="ctr"/>
          <a:lstStyle/>
          <a:p>
            <a:endParaRPr lang="en-US"/>
          </a:p>
        </p:txBody>
      </p:sp>
      <p:sp>
        <p:nvSpPr>
          <p:cNvPr id="27" name="Закругленный прямоугольник">
            <a:extLst>
              <a:ext uri="{FF2B5EF4-FFF2-40B4-BE49-F238E27FC236}">
                <a16:creationId xmlns:a16="http://schemas.microsoft.com/office/drawing/2014/main" id="{A9FCF66B-6D12-4030-94FE-8FFAFB0E8BD6}"/>
              </a:ext>
            </a:extLst>
          </p:cNvPr>
          <p:cNvSpPr>
            <a:spLocks noChangeArrowheads="1"/>
          </p:cNvSpPr>
          <p:nvPr/>
        </p:nvSpPr>
        <p:spPr bwMode="auto">
          <a:xfrm>
            <a:off x="4545740" y="2033588"/>
            <a:ext cx="3062966" cy="714692"/>
          </a:xfrm>
          <a:prstGeom prst="roundRect">
            <a:avLst>
              <a:gd name="adj" fmla="val 50000"/>
            </a:avLst>
          </a:prstGeom>
          <a:solidFill>
            <a:schemeClr val="bg1">
              <a:lumMod val="75000"/>
            </a:schemeClr>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en-US" altLang="en-US"/>
          </a:p>
        </p:txBody>
      </p:sp>
      <p:sp>
        <p:nvSpPr>
          <p:cNvPr id="52" name="Text Placeholder 20">
            <a:extLst>
              <a:ext uri="{FF2B5EF4-FFF2-40B4-BE49-F238E27FC236}">
                <a16:creationId xmlns:a16="http://schemas.microsoft.com/office/drawing/2014/main" id="{637205BF-AAC0-49E4-AD94-A4E45E7208F8}"/>
              </a:ext>
            </a:extLst>
          </p:cNvPr>
          <p:cNvSpPr>
            <a:spLocks noGrp="1"/>
          </p:cNvSpPr>
          <p:nvPr>
            <p:ph type="body" sz="quarter" idx="22" hasCustomPrompt="1"/>
          </p:nvPr>
        </p:nvSpPr>
        <p:spPr>
          <a:xfrm>
            <a:off x="4555302" y="2228867"/>
            <a:ext cx="3043841" cy="389997"/>
          </a:xfrm>
        </p:spPr>
        <p:txBody>
          <a:bodyPr anchor="ctr">
            <a:noAutofit/>
          </a:bodyPr>
          <a:lstStyle>
            <a:lvl1pPr marL="0" indent="0" algn="ctr">
              <a:lnSpc>
                <a:spcPct val="100000"/>
              </a:lnSpc>
              <a:buFont typeface="Arial" panose="020B0604020202020204" pitchFamily="34" charset="0"/>
              <a:buNone/>
              <a:defRPr sz="1400" b="1">
                <a:solidFill>
                  <a:schemeClr val="bg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Tree</a:t>
            </a:r>
            <a:r>
              <a:rPr lang="pt-PT"/>
              <a:t> </a:t>
            </a:r>
            <a:r>
              <a:rPr lang="pt-PT" err="1"/>
              <a:t>diagram</a:t>
            </a:r>
            <a:r>
              <a:rPr lang="pt-PT"/>
              <a:t> </a:t>
            </a:r>
            <a:r>
              <a:rPr lang="pt-PT" err="1"/>
              <a:t>templante</a:t>
            </a:r>
            <a:endParaRPr lang="en-US"/>
          </a:p>
        </p:txBody>
      </p:sp>
      <p:sp>
        <p:nvSpPr>
          <p:cNvPr id="53" name="Text Placeholder 21">
            <a:extLst>
              <a:ext uri="{FF2B5EF4-FFF2-40B4-BE49-F238E27FC236}">
                <a16:creationId xmlns:a16="http://schemas.microsoft.com/office/drawing/2014/main" id="{8FA3168A-9D0F-4DEB-B3FA-734C8627189B}"/>
              </a:ext>
            </a:extLst>
          </p:cNvPr>
          <p:cNvSpPr>
            <a:spLocks noGrp="1"/>
          </p:cNvSpPr>
          <p:nvPr>
            <p:ph type="body" sz="quarter" idx="23" hasCustomPrompt="1"/>
          </p:nvPr>
        </p:nvSpPr>
        <p:spPr>
          <a:xfrm>
            <a:off x="1206489" y="4685345"/>
            <a:ext cx="1503463" cy="954784"/>
          </a:xfrm>
        </p:spPr>
        <p:txBody>
          <a:bodyPr>
            <a:noAutofit/>
          </a:bodyPr>
          <a:lstStyle>
            <a:lvl1pPr marL="0" indent="0" algn="ctr">
              <a:lnSpc>
                <a:spcPct val="150000"/>
              </a:lnSpc>
              <a:buNone/>
              <a:defRPr sz="1050">
                <a:solidFill>
                  <a:schemeClr val="bg1"/>
                </a:solidFill>
                <a:latin typeface="+mn-lt"/>
                <a:cs typeface="Poppins Light" panose="00000400000000000000" pitchFamily="50" charset="0"/>
              </a:defRPr>
            </a:lvl1pPr>
          </a:lstStyle>
          <a:p>
            <a:pPr lvl="0"/>
            <a:r>
              <a:rPr lang="en-US"/>
              <a:t>Your text here on this box</a:t>
            </a:r>
          </a:p>
        </p:txBody>
      </p:sp>
      <p:sp>
        <p:nvSpPr>
          <p:cNvPr id="54" name="Text Placeholder 21">
            <a:extLst>
              <a:ext uri="{FF2B5EF4-FFF2-40B4-BE49-F238E27FC236}">
                <a16:creationId xmlns:a16="http://schemas.microsoft.com/office/drawing/2014/main" id="{393BB197-F4BC-4314-879F-AE9D24355B21}"/>
              </a:ext>
            </a:extLst>
          </p:cNvPr>
          <p:cNvSpPr>
            <a:spLocks noGrp="1"/>
          </p:cNvSpPr>
          <p:nvPr>
            <p:ph type="body" sz="quarter" idx="24" hasCustomPrompt="1"/>
          </p:nvPr>
        </p:nvSpPr>
        <p:spPr>
          <a:xfrm>
            <a:off x="3256559" y="4698430"/>
            <a:ext cx="1503463" cy="941699"/>
          </a:xfrm>
        </p:spPr>
        <p:txBody>
          <a:bodyPr>
            <a:noAutofit/>
          </a:bodyPr>
          <a:lstStyle>
            <a:lvl1pPr marL="0" indent="0" algn="ctr">
              <a:lnSpc>
                <a:spcPct val="150000"/>
              </a:lnSpc>
              <a:buNone/>
              <a:defRPr sz="1050">
                <a:solidFill>
                  <a:schemeClr val="bg1"/>
                </a:solidFill>
                <a:latin typeface="+mn-lt"/>
                <a:cs typeface="Poppins Light" panose="00000400000000000000" pitchFamily="50" charset="0"/>
              </a:defRPr>
            </a:lvl1pPr>
          </a:lstStyle>
          <a:p>
            <a:pPr lvl="0"/>
            <a:r>
              <a:rPr lang="en-US"/>
              <a:t>Your text here on this box</a:t>
            </a:r>
          </a:p>
        </p:txBody>
      </p:sp>
      <p:sp>
        <p:nvSpPr>
          <p:cNvPr id="55" name="Text Placeholder 21">
            <a:extLst>
              <a:ext uri="{FF2B5EF4-FFF2-40B4-BE49-F238E27FC236}">
                <a16:creationId xmlns:a16="http://schemas.microsoft.com/office/drawing/2014/main" id="{19E65039-969F-4267-BB14-B86D309B02F8}"/>
              </a:ext>
            </a:extLst>
          </p:cNvPr>
          <p:cNvSpPr>
            <a:spLocks noGrp="1"/>
          </p:cNvSpPr>
          <p:nvPr>
            <p:ph type="body" sz="quarter" idx="25" hasCustomPrompt="1"/>
          </p:nvPr>
        </p:nvSpPr>
        <p:spPr>
          <a:xfrm>
            <a:off x="5342239" y="4703781"/>
            <a:ext cx="1503463" cy="941699"/>
          </a:xfrm>
        </p:spPr>
        <p:txBody>
          <a:bodyPr>
            <a:noAutofit/>
          </a:bodyPr>
          <a:lstStyle>
            <a:lvl1pPr marL="0" indent="0" algn="ctr">
              <a:lnSpc>
                <a:spcPct val="150000"/>
              </a:lnSpc>
              <a:buNone/>
              <a:defRPr sz="1050">
                <a:solidFill>
                  <a:schemeClr val="bg1"/>
                </a:solidFill>
                <a:latin typeface="+mn-lt"/>
                <a:cs typeface="Poppins Light" panose="00000400000000000000" pitchFamily="50" charset="0"/>
              </a:defRPr>
            </a:lvl1pPr>
          </a:lstStyle>
          <a:p>
            <a:pPr lvl="0"/>
            <a:r>
              <a:rPr lang="en-US"/>
              <a:t>Your text here on this box</a:t>
            </a:r>
          </a:p>
        </p:txBody>
      </p:sp>
      <p:sp>
        <p:nvSpPr>
          <p:cNvPr id="56" name="Text Placeholder 21">
            <a:extLst>
              <a:ext uri="{FF2B5EF4-FFF2-40B4-BE49-F238E27FC236}">
                <a16:creationId xmlns:a16="http://schemas.microsoft.com/office/drawing/2014/main" id="{BA212CF4-BAEB-4E84-8D75-1F3D18E3E6E7}"/>
              </a:ext>
            </a:extLst>
          </p:cNvPr>
          <p:cNvSpPr>
            <a:spLocks noGrp="1"/>
          </p:cNvSpPr>
          <p:nvPr>
            <p:ph type="body" sz="quarter" idx="26" hasCustomPrompt="1"/>
          </p:nvPr>
        </p:nvSpPr>
        <p:spPr>
          <a:xfrm>
            <a:off x="7392507" y="4701249"/>
            <a:ext cx="1503463" cy="941699"/>
          </a:xfrm>
        </p:spPr>
        <p:txBody>
          <a:bodyPr>
            <a:noAutofit/>
          </a:bodyPr>
          <a:lstStyle>
            <a:lvl1pPr marL="0" indent="0" algn="ctr">
              <a:lnSpc>
                <a:spcPct val="150000"/>
              </a:lnSpc>
              <a:buNone/>
              <a:defRPr sz="1050">
                <a:solidFill>
                  <a:schemeClr val="bg1"/>
                </a:solidFill>
                <a:latin typeface="+mn-lt"/>
                <a:cs typeface="Poppins Light" panose="00000400000000000000" pitchFamily="50" charset="0"/>
              </a:defRPr>
            </a:lvl1pPr>
          </a:lstStyle>
          <a:p>
            <a:pPr lvl="0"/>
            <a:r>
              <a:rPr lang="en-US"/>
              <a:t>Your text here on this box</a:t>
            </a:r>
          </a:p>
        </p:txBody>
      </p:sp>
      <p:sp>
        <p:nvSpPr>
          <p:cNvPr id="57" name="Text Placeholder 21">
            <a:extLst>
              <a:ext uri="{FF2B5EF4-FFF2-40B4-BE49-F238E27FC236}">
                <a16:creationId xmlns:a16="http://schemas.microsoft.com/office/drawing/2014/main" id="{F8729918-61C8-494F-92BB-C49C03D462B0}"/>
              </a:ext>
            </a:extLst>
          </p:cNvPr>
          <p:cNvSpPr>
            <a:spLocks noGrp="1"/>
          </p:cNvSpPr>
          <p:nvPr>
            <p:ph type="body" sz="quarter" idx="27" hasCustomPrompt="1"/>
          </p:nvPr>
        </p:nvSpPr>
        <p:spPr>
          <a:xfrm>
            <a:off x="9447548" y="4705336"/>
            <a:ext cx="1503463" cy="941699"/>
          </a:xfrm>
        </p:spPr>
        <p:txBody>
          <a:bodyPr>
            <a:noAutofit/>
          </a:bodyPr>
          <a:lstStyle>
            <a:lvl1pPr marL="0" indent="0" algn="ctr">
              <a:lnSpc>
                <a:spcPct val="150000"/>
              </a:lnSpc>
              <a:buNone/>
              <a:defRPr sz="1050">
                <a:solidFill>
                  <a:schemeClr val="bg1"/>
                </a:solidFill>
                <a:latin typeface="+mn-lt"/>
                <a:cs typeface="Poppins Light" panose="00000400000000000000" pitchFamily="50" charset="0"/>
              </a:defRPr>
            </a:lvl1pPr>
          </a:lstStyle>
          <a:p>
            <a:pPr lvl="0"/>
            <a:r>
              <a:rPr lang="en-US"/>
              <a:t>Your text here on this box</a:t>
            </a:r>
          </a:p>
        </p:txBody>
      </p:sp>
      <p:sp>
        <p:nvSpPr>
          <p:cNvPr id="22" name="Rectangle 21">
            <a:extLst>
              <a:ext uri="{FF2B5EF4-FFF2-40B4-BE49-F238E27FC236}">
                <a16:creationId xmlns:a16="http://schemas.microsoft.com/office/drawing/2014/main" id="{825B6CA8-EC28-4C4D-BDF9-B62D910EDEB1}"/>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23" name="Title 1">
            <a:extLst>
              <a:ext uri="{FF2B5EF4-FFF2-40B4-BE49-F238E27FC236}">
                <a16:creationId xmlns:a16="http://schemas.microsoft.com/office/drawing/2014/main" id="{E3E313C3-6F9F-4236-A95C-39C706067027}"/>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2133719558"/>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_points slid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2E998911-F645-4463-AF66-5CFBF2CC5B74}"/>
              </a:ext>
            </a:extLst>
          </p:cNvPr>
          <p:cNvSpPr/>
          <p:nvPr/>
        </p:nvSpPr>
        <p:spPr>
          <a:xfrm rot="10800000">
            <a:off x="3144991" y="2099904"/>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rgbClr val="1D447B"/>
          </a:solidFill>
          <a:ln w="1818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39A1A848-8A38-4147-A0B5-0A33CA81D6A3}"/>
              </a:ext>
            </a:extLst>
          </p:cNvPr>
          <p:cNvSpPr/>
          <p:nvPr/>
        </p:nvSpPr>
        <p:spPr>
          <a:xfrm rot="10800000">
            <a:off x="5328310" y="2099904"/>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rgbClr val="286F82"/>
          </a:solidFill>
          <a:ln w="1818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46F0F212-A15B-4E84-B64B-44ABD6CA0DA3}"/>
              </a:ext>
            </a:extLst>
          </p:cNvPr>
          <p:cNvSpPr/>
          <p:nvPr/>
        </p:nvSpPr>
        <p:spPr>
          <a:xfrm rot="10800000">
            <a:off x="7511629" y="2099904"/>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accent2"/>
          </a:solidFill>
          <a:ln w="18180"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3927EDF8-7938-4C4E-AAB8-D88E7BD7309D}"/>
              </a:ext>
            </a:extLst>
          </p:cNvPr>
          <p:cNvSpPr/>
          <p:nvPr/>
        </p:nvSpPr>
        <p:spPr>
          <a:xfrm rot="10511538">
            <a:off x="9696099" y="2100199"/>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accent1"/>
          </a:solidFill>
          <a:ln w="1818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277DB66D-8435-4A0B-B819-3D6CEE80CA27}"/>
              </a:ext>
            </a:extLst>
          </p:cNvPr>
          <p:cNvSpPr/>
          <p:nvPr userDrawn="1"/>
        </p:nvSpPr>
        <p:spPr>
          <a:xfrm rot="10800000">
            <a:off x="961672" y="2099903"/>
            <a:ext cx="1648756" cy="1648757"/>
          </a:xfrm>
          <a:custGeom>
            <a:avLst/>
            <a:gdLst>
              <a:gd name="connsiteX0" fmla="*/ 1731209 w 3454417"/>
              <a:gd name="connsiteY0" fmla="*/ 3462418 h 3454418"/>
              <a:gd name="connsiteX1" fmla="*/ 3462418 w 3454417"/>
              <a:gd name="connsiteY1" fmla="*/ 1731209 h 3454418"/>
              <a:gd name="connsiteX2" fmla="*/ 1731209 w 3454417"/>
              <a:gd name="connsiteY2" fmla="*/ 0 h 3454418"/>
              <a:gd name="connsiteX3" fmla="*/ 0 w 3454417"/>
              <a:gd name="connsiteY3" fmla="*/ 1731209 h 3454418"/>
              <a:gd name="connsiteX4" fmla="*/ 1731209 w 3454417"/>
              <a:gd name="connsiteY4" fmla="*/ 3462418 h 345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17" h="3454418">
                <a:moveTo>
                  <a:pt x="1731209" y="3462418"/>
                </a:moveTo>
                <a:cubicBezTo>
                  <a:pt x="2687355" y="3462418"/>
                  <a:pt x="3462418" y="2687356"/>
                  <a:pt x="3462418" y="1731209"/>
                </a:cubicBezTo>
                <a:cubicBezTo>
                  <a:pt x="3462418" y="775062"/>
                  <a:pt x="2687355" y="0"/>
                  <a:pt x="1731209" y="0"/>
                </a:cubicBezTo>
                <a:cubicBezTo>
                  <a:pt x="775062" y="0"/>
                  <a:pt x="0" y="775062"/>
                  <a:pt x="0" y="1731209"/>
                </a:cubicBezTo>
                <a:cubicBezTo>
                  <a:pt x="0" y="2687356"/>
                  <a:pt x="775062" y="3462418"/>
                  <a:pt x="1731209" y="3462418"/>
                </a:cubicBezTo>
              </a:path>
            </a:pathLst>
          </a:custGeom>
          <a:solidFill>
            <a:schemeClr val="tx1"/>
          </a:solidFill>
          <a:ln w="18180" cap="flat">
            <a:noFill/>
            <a:prstDash val="solid"/>
            <a:miter/>
          </a:ln>
        </p:spPr>
        <p:txBody>
          <a:bodyPr rtlCol="0" anchor="ctr"/>
          <a:lstStyle/>
          <a:p>
            <a:endParaRPr lang="en-US"/>
          </a:p>
        </p:txBody>
      </p:sp>
      <p:sp>
        <p:nvSpPr>
          <p:cNvPr id="18" name="Фигура">
            <a:extLst>
              <a:ext uri="{FF2B5EF4-FFF2-40B4-BE49-F238E27FC236}">
                <a16:creationId xmlns:a16="http://schemas.microsoft.com/office/drawing/2014/main" id="{B8375433-68F9-489D-84D7-FDB6CF3AFA48}"/>
              </a:ext>
            </a:extLst>
          </p:cNvPr>
          <p:cNvSpPr>
            <a:spLocks/>
          </p:cNvSpPr>
          <p:nvPr userDrawn="1"/>
        </p:nvSpPr>
        <p:spPr bwMode="auto">
          <a:xfrm>
            <a:off x="9581261" y="3372463"/>
            <a:ext cx="1820319" cy="644537"/>
          </a:xfrm>
          <a:custGeom>
            <a:avLst/>
            <a:gdLst>
              <a:gd name="T0" fmla="*/ 1512050 w 21561"/>
              <a:gd name="T1" fmla="*/ 575882 h 18840"/>
              <a:gd name="T2" fmla="*/ 1512050 w 21561"/>
              <a:gd name="T3" fmla="*/ 575882 h 18840"/>
              <a:gd name="T4" fmla="*/ 1512050 w 21561"/>
              <a:gd name="T5" fmla="*/ 575882 h 18840"/>
              <a:gd name="T6" fmla="*/ 1512050 w 21561"/>
              <a:gd name="T7" fmla="*/ 575882 h 188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61" h="18840" extrusionOk="0">
                <a:moveTo>
                  <a:pt x="336" y="22"/>
                </a:moveTo>
                <a:cubicBezTo>
                  <a:pt x="271" y="53"/>
                  <a:pt x="209" y="125"/>
                  <a:pt x="153" y="230"/>
                </a:cubicBezTo>
                <a:cubicBezTo>
                  <a:pt x="10" y="494"/>
                  <a:pt x="-39" y="941"/>
                  <a:pt x="34" y="1327"/>
                </a:cubicBezTo>
                <a:cubicBezTo>
                  <a:pt x="619" y="4768"/>
                  <a:pt x="1510" y="8000"/>
                  <a:pt x="2722" y="10779"/>
                </a:cubicBezTo>
                <a:cubicBezTo>
                  <a:pt x="7407" y="21527"/>
                  <a:pt x="15003" y="21527"/>
                  <a:pt x="19688" y="10779"/>
                </a:cubicBezTo>
                <a:cubicBezTo>
                  <a:pt x="20029" y="9995"/>
                  <a:pt x="20330" y="9158"/>
                  <a:pt x="20619" y="8305"/>
                </a:cubicBezTo>
                <a:lnTo>
                  <a:pt x="21088" y="9162"/>
                </a:lnTo>
                <a:lnTo>
                  <a:pt x="21561" y="4014"/>
                </a:lnTo>
                <a:lnTo>
                  <a:pt x="19484" y="6241"/>
                </a:lnTo>
                <a:lnTo>
                  <a:pt x="19948" y="7085"/>
                </a:lnTo>
                <a:cubicBezTo>
                  <a:pt x="19680" y="7879"/>
                  <a:pt x="19400" y="8661"/>
                  <a:pt x="19082" y="9389"/>
                </a:cubicBezTo>
                <a:cubicBezTo>
                  <a:pt x="14732" y="19371"/>
                  <a:pt x="7678" y="19371"/>
                  <a:pt x="3327" y="9389"/>
                </a:cubicBezTo>
                <a:cubicBezTo>
                  <a:pt x="2201" y="6806"/>
                  <a:pt x="1372" y="3806"/>
                  <a:pt x="829" y="606"/>
                </a:cubicBezTo>
                <a:cubicBezTo>
                  <a:pt x="742" y="150"/>
                  <a:pt x="531" y="-73"/>
                  <a:pt x="336" y="22"/>
                </a:cubicBezTo>
                <a:close/>
              </a:path>
            </a:pathLst>
          </a:custGeom>
          <a:solidFill>
            <a:schemeClr val="bg2">
              <a:alpha val="67000"/>
            </a:schemeClr>
          </a:solidFill>
          <a:ln>
            <a:noFill/>
          </a:ln>
        </p:spPr>
        <p:txBody>
          <a:bodyPr lIns="38100" tIns="38100" rIns="38100" bIns="38100" anchor="ctr"/>
          <a:lstStyle/>
          <a:p>
            <a:endParaRPr lang="en-US"/>
          </a:p>
        </p:txBody>
      </p:sp>
      <p:sp>
        <p:nvSpPr>
          <p:cNvPr id="19" name="Фигура">
            <a:extLst>
              <a:ext uri="{FF2B5EF4-FFF2-40B4-BE49-F238E27FC236}">
                <a16:creationId xmlns:a16="http://schemas.microsoft.com/office/drawing/2014/main" id="{1A53C6A7-FC0B-459D-BA31-A47220AB370B}"/>
              </a:ext>
            </a:extLst>
          </p:cNvPr>
          <p:cNvSpPr>
            <a:spLocks/>
          </p:cNvSpPr>
          <p:nvPr userDrawn="1"/>
        </p:nvSpPr>
        <p:spPr bwMode="auto">
          <a:xfrm>
            <a:off x="7416435" y="3372463"/>
            <a:ext cx="1820319" cy="644537"/>
          </a:xfrm>
          <a:custGeom>
            <a:avLst/>
            <a:gdLst>
              <a:gd name="T0" fmla="*/ 1512050 w 21561"/>
              <a:gd name="T1" fmla="*/ 575882 h 18840"/>
              <a:gd name="T2" fmla="*/ 1512050 w 21561"/>
              <a:gd name="T3" fmla="*/ 575882 h 18840"/>
              <a:gd name="T4" fmla="*/ 1512050 w 21561"/>
              <a:gd name="T5" fmla="*/ 575882 h 18840"/>
              <a:gd name="T6" fmla="*/ 1512050 w 21561"/>
              <a:gd name="T7" fmla="*/ 575882 h 188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61" h="18840" extrusionOk="0">
                <a:moveTo>
                  <a:pt x="336" y="22"/>
                </a:moveTo>
                <a:cubicBezTo>
                  <a:pt x="271" y="53"/>
                  <a:pt x="209" y="125"/>
                  <a:pt x="153" y="230"/>
                </a:cubicBezTo>
                <a:cubicBezTo>
                  <a:pt x="10" y="494"/>
                  <a:pt x="-39" y="941"/>
                  <a:pt x="34" y="1327"/>
                </a:cubicBezTo>
                <a:cubicBezTo>
                  <a:pt x="619" y="4768"/>
                  <a:pt x="1510" y="8000"/>
                  <a:pt x="2722" y="10779"/>
                </a:cubicBezTo>
                <a:cubicBezTo>
                  <a:pt x="7407" y="21527"/>
                  <a:pt x="15003" y="21527"/>
                  <a:pt x="19688" y="10779"/>
                </a:cubicBezTo>
                <a:cubicBezTo>
                  <a:pt x="20029" y="9995"/>
                  <a:pt x="20330" y="9158"/>
                  <a:pt x="20619" y="8305"/>
                </a:cubicBezTo>
                <a:lnTo>
                  <a:pt x="21088" y="9162"/>
                </a:lnTo>
                <a:lnTo>
                  <a:pt x="21561" y="4014"/>
                </a:lnTo>
                <a:lnTo>
                  <a:pt x="19484" y="6241"/>
                </a:lnTo>
                <a:lnTo>
                  <a:pt x="19948" y="7085"/>
                </a:lnTo>
                <a:cubicBezTo>
                  <a:pt x="19680" y="7879"/>
                  <a:pt x="19400" y="8661"/>
                  <a:pt x="19082" y="9389"/>
                </a:cubicBezTo>
                <a:cubicBezTo>
                  <a:pt x="14732" y="19371"/>
                  <a:pt x="7678" y="19371"/>
                  <a:pt x="3327" y="9389"/>
                </a:cubicBezTo>
                <a:cubicBezTo>
                  <a:pt x="2201" y="6806"/>
                  <a:pt x="1372" y="3806"/>
                  <a:pt x="829" y="606"/>
                </a:cubicBezTo>
                <a:cubicBezTo>
                  <a:pt x="742" y="150"/>
                  <a:pt x="531" y="-73"/>
                  <a:pt x="336" y="22"/>
                </a:cubicBezTo>
                <a:close/>
              </a:path>
            </a:pathLst>
          </a:custGeom>
          <a:solidFill>
            <a:schemeClr val="bg2">
              <a:alpha val="67000"/>
            </a:schemeClr>
          </a:solidFill>
          <a:ln>
            <a:noFill/>
          </a:ln>
        </p:spPr>
        <p:txBody>
          <a:bodyPr lIns="38100" tIns="38100" rIns="38100" bIns="38100" anchor="ctr"/>
          <a:lstStyle/>
          <a:p>
            <a:endParaRPr lang="en-US"/>
          </a:p>
        </p:txBody>
      </p:sp>
      <p:sp>
        <p:nvSpPr>
          <p:cNvPr id="20" name="Фигура">
            <a:extLst>
              <a:ext uri="{FF2B5EF4-FFF2-40B4-BE49-F238E27FC236}">
                <a16:creationId xmlns:a16="http://schemas.microsoft.com/office/drawing/2014/main" id="{531FBFC5-B80B-4400-BC9B-EB2DAEAC058A}"/>
              </a:ext>
            </a:extLst>
          </p:cNvPr>
          <p:cNvSpPr>
            <a:spLocks/>
          </p:cNvSpPr>
          <p:nvPr userDrawn="1"/>
        </p:nvSpPr>
        <p:spPr bwMode="auto">
          <a:xfrm>
            <a:off x="5185038" y="3372463"/>
            <a:ext cx="1871926" cy="644537"/>
          </a:xfrm>
          <a:custGeom>
            <a:avLst/>
            <a:gdLst>
              <a:gd name="T0" fmla="*/ 1512050 w 21561"/>
              <a:gd name="T1" fmla="*/ 575882 h 18840"/>
              <a:gd name="T2" fmla="*/ 1512050 w 21561"/>
              <a:gd name="T3" fmla="*/ 575882 h 18840"/>
              <a:gd name="T4" fmla="*/ 1512050 w 21561"/>
              <a:gd name="T5" fmla="*/ 575882 h 18840"/>
              <a:gd name="T6" fmla="*/ 1512050 w 21561"/>
              <a:gd name="T7" fmla="*/ 575882 h 188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61" h="18840" extrusionOk="0">
                <a:moveTo>
                  <a:pt x="336" y="22"/>
                </a:moveTo>
                <a:cubicBezTo>
                  <a:pt x="271" y="53"/>
                  <a:pt x="209" y="125"/>
                  <a:pt x="153" y="230"/>
                </a:cubicBezTo>
                <a:cubicBezTo>
                  <a:pt x="10" y="494"/>
                  <a:pt x="-39" y="941"/>
                  <a:pt x="34" y="1327"/>
                </a:cubicBezTo>
                <a:cubicBezTo>
                  <a:pt x="619" y="4768"/>
                  <a:pt x="1510" y="8000"/>
                  <a:pt x="2722" y="10779"/>
                </a:cubicBezTo>
                <a:cubicBezTo>
                  <a:pt x="7407" y="21527"/>
                  <a:pt x="15003" y="21527"/>
                  <a:pt x="19688" y="10779"/>
                </a:cubicBezTo>
                <a:cubicBezTo>
                  <a:pt x="20029" y="9995"/>
                  <a:pt x="20330" y="9158"/>
                  <a:pt x="20619" y="8305"/>
                </a:cubicBezTo>
                <a:lnTo>
                  <a:pt x="21088" y="9162"/>
                </a:lnTo>
                <a:lnTo>
                  <a:pt x="21561" y="4014"/>
                </a:lnTo>
                <a:lnTo>
                  <a:pt x="19484" y="6241"/>
                </a:lnTo>
                <a:lnTo>
                  <a:pt x="19948" y="7085"/>
                </a:lnTo>
                <a:cubicBezTo>
                  <a:pt x="19680" y="7879"/>
                  <a:pt x="19400" y="8661"/>
                  <a:pt x="19082" y="9389"/>
                </a:cubicBezTo>
                <a:cubicBezTo>
                  <a:pt x="14732" y="19371"/>
                  <a:pt x="7678" y="19371"/>
                  <a:pt x="3327" y="9389"/>
                </a:cubicBezTo>
                <a:cubicBezTo>
                  <a:pt x="2201" y="6806"/>
                  <a:pt x="1372" y="3806"/>
                  <a:pt x="829" y="606"/>
                </a:cubicBezTo>
                <a:cubicBezTo>
                  <a:pt x="742" y="150"/>
                  <a:pt x="531" y="-73"/>
                  <a:pt x="336" y="22"/>
                </a:cubicBezTo>
                <a:close/>
              </a:path>
            </a:pathLst>
          </a:custGeom>
          <a:solidFill>
            <a:schemeClr val="bg2">
              <a:alpha val="67000"/>
            </a:schemeClr>
          </a:solidFill>
          <a:ln>
            <a:noFill/>
          </a:ln>
        </p:spPr>
        <p:txBody>
          <a:bodyPr lIns="38100" tIns="38100" rIns="38100" bIns="38100" anchor="ctr"/>
          <a:lstStyle/>
          <a:p>
            <a:endParaRPr lang="en-US"/>
          </a:p>
        </p:txBody>
      </p:sp>
      <p:sp>
        <p:nvSpPr>
          <p:cNvPr id="21" name="Фигура">
            <a:extLst>
              <a:ext uri="{FF2B5EF4-FFF2-40B4-BE49-F238E27FC236}">
                <a16:creationId xmlns:a16="http://schemas.microsoft.com/office/drawing/2014/main" id="{9C2317AB-D6B4-4259-B57A-A9C3E6A7415A}"/>
              </a:ext>
            </a:extLst>
          </p:cNvPr>
          <p:cNvSpPr>
            <a:spLocks/>
          </p:cNvSpPr>
          <p:nvPr userDrawn="1"/>
        </p:nvSpPr>
        <p:spPr bwMode="auto">
          <a:xfrm>
            <a:off x="3040942" y="3353974"/>
            <a:ext cx="1761862" cy="644537"/>
          </a:xfrm>
          <a:custGeom>
            <a:avLst/>
            <a:gdLst>
              <a:gd name="T0" fmla="*/ 1512050 w 21561"/>
              <a:gd name="T1" fmla="*/ 575882 h 18840"/>
              <a:gd name="T2" fmla="*/ 1512050 w 21561"/>
              <a:gd name="T3" fmla="*/ 575882 h 18840"/>
              <a:gd name="T4" fmla="*/ 1512050 w 21561"/>
              <a:gd name="T5" fmla="*/ 575882 h 18840"/>
              <a:gd name="T6" fmla="*/ 1512050 w 21561"/>
              <a:gd name="T7" fmla="*/ 575882 h 188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61" h="18840" extrusionOk="0">
                <a:moveTo>
                  <a:pt x="336" y="22"/>
                </a:moveTo>
                <a:cubicBezTo>
                  <a:pt x="271" y="53"/>
                  <a:pt x="209" y="125"/>
                  <a:pt x="153" y="230"/>
                </a:cubicBezTo>
                <a:cubicBezTo>
                  <a:pt x="10" y="494"/>
                  <a:pt x="-39" y="941"/>
                  <a:pt x="34" y="1327"/>
                </a:cubicBezTo>
                <a:cubicBezTo>
                  <a:pt x="619" y="4768"/>
                  <a:pt x="1510" y="8000"/>
                  <a:pt x="2722" y="10779"/>
                </a:cubicBezTo>
                <a:cubicBezTo>
                  <a:pt x="7407" y="21527"/>
                  <a:pt x="15003" y="21527"/>
                  <a:pt x="19688" y="10779"/>
                </a:cubicBezTo>
                <a:cubicBezTo>
                  <a:pt x="20029" y="9995"/>
                  <a:pt x="20330" y="9158"/>
                  <a:pt x="20619" y="8305"/>
                </a:cubicBezTo>
                <a:lnTo>
                  <a:pt x="21088" y="9162"/>
                </a:lnTo>
                <a:lnTo>
                  <a:pt x="21561" y="4014"/>
                </a:lnTo>
                <a:lnTo>
                  <a:pt x="19484" y="6241"/>
                </a:lnTo>
                <a:lnTo>
                  <a:pt x="19948" y="7085"/>
                </a:lnTo>
                <a:cubicBezTo>
                  <a:pt x="19680" y="7879"/>
                  <a:pt x="19400" y="8661"/>
                  <a:pt x="19082" y="9389"/>
                </a:cubicBezTo>
                <a:cubicBezTo>
                  <a:pt x="14732" y="19371"/>
                  <a:pt x="7678" y="19371"/>
                  <a:pt x="3327" y="9389"/>
                </a:cubicBezTo>
                <a:cubicBezTo>
                  <a:pt x="2201" y="6806"/>
                  <a:pt x="1372" y="3806"/>
                  <a:pt x="829" y="606"/>
                </a:cubicBezTo>
                <a:cubicBezTo>
                  <a:pt x="742" y="150"/>
                  <a:pt x="531" y="-73"/>
                  <a:pt x="336" y="22"/>
                </a:cubicBezTo>
                <a:close/>
              </a:path>
            </a:pathLst>
          </a:custGeom>
          <a:solidFill>
            <a:schemeClr val="bg2">
              <a:alpha val="67000"/>
            </a:schemeClr>
          </a:solidFill>
          <a:ln>
            <a:noFill/>
          </a:ln>
        </p:spPr>
        <p:txBody>
          <a:bodyPr lIns="38100" tIns="38100" rIns="38100" bIns="38100" anchor="ctr"/>
          <a:lstStyle/>
          <a:p>
            <a:endParaRPr lang="en-US"/>
          </a:p>
        </p:txBody>
      </p:sp>
      <p:sp>
        <p:nvSpPr>
          <p:cNvPr id="22" name="Фигура">
            <a:extLst>
              <a:ext uri="{FF2B5EF4-FFF2-40B4-BE49-F238E27FC236}">
                <a16:creationId xmlns:a16="http://schemas.microsoft.com/office/drawing/2014/main" id="{A6227C11-A331-4608-BDBF-201ED1CA8C36}"/>
              </a:ext>
            </a:extLst>
          </p:cNvPr>
          <p:cNvSpPr>
            <a:spLocks/>
          </p:cNvSpPr>
          <p:nvPr userDrawn="1"/>
        </p:nvSpPr>
        <p:spPr bwMode="auto">
          <a:xfrm>
            <a:off x="823514" y="3200949"/>
            <a:ext cx="1827604" cy="797562"/>
          </a:xfrm>
          <a:custGeom>
            <a:avLst/>
            <a:gdLst>
              <a:gd name="T0" fmla="*/ 1512050 w 21561"/>
              <a:gd name="T1" fmla="*/ 575882 h 18840"/>
              <a:gd name="T2" fmla="*/ 1512050 w 21561"/>
              <a:gd name="T3" fmla="*/ 575882 h 18840"/>
              <a:gd name="T4" fmla="*/ 1512050 w 21561"/>
              <a:gd name="T5" fmla="*/ 575882 h 18840"/>
              <a:gd name="T6" fmla="*/ 1512050 w 21561"/>
              <a:gd name="T7" fmla="*/ 575882 h 188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61" h="18840" extrusionOk="0">
                <a:moveTo>
                  <a:pt x="336" y="22"/>
                </a:moveTo>
                <a:cubicBezTo>
                  <a:pt x="271" y="53"/>
                  <a:pt x="209" y="125"/>
                  <a:pt x="153" y="230"/>
                </a:cubicBezTo>
                <a:cubicBezTo>
                  <a:pt x="10" y="494"/>
                  <a:pt x="-39" y="941"/>
                  <a:pt x="34" y="1327"/>
                </a:cubicBezTo>
                <a:cubicBezTo>
                  <a:pt x="619" y="4768"/>
                  <a:pt x="1510" y="8000"/>
                  <a:pt x="2722" y="10779"/>
                </a:cubicBezTo>
                <a:cubicBezTo>
                  <a:pt x="7407" y="21527"/>
                  <a:pt x="15003" y="21527"/>
                  <a:pt x="19688" y="10779"/>
                </a:cubicBezTo>
                <a:cubicBezTo>
                  <a:pt x="20029" y="9995"/>
                  <a:pt x="20330" y="9158"/>
                  <a:pt x="20619" y="8305"/>
                </a:cubicBezTo>
                <a:lnTo>
                  <a:pt x="21088" y="9162"/>
                </a:lnTo>
                <a:lnTo>
                  <a:pt x="21561" y="4014"/>
                </a:lnTo>
                <a:lnTo>
                  <a:pt x="19484" y="6241"/>
                </a:lnTo>
                <a:lnTo>
                  <a:pt x="19948" y="7085"/>
                </a:lnTo>
                <a:cubicBezTo>
                  <a:pt x="19680" y="7879"/>
                  <a:pt x="19400" y="8661"/>
                  <a:pt x="19082" y="9389"/>
                </a:cubicBezTo>
                <a:cubicBezTo>
                  <a:pt x="14732" y="19371"/>
                  <a:pt x="7678" y="19371"/>
                  <a:pt x="3327" y="9389"/>
                </a:cubicBezTo>
                <a:cubicBezTo>
                  <a:pt x="2201" y="6806"/>
                  <a:pt x="1372" y="3806"/>
                  <a:pt x="829" y="606"/>
                </a:cubicBezTo>
                <a:cubicBezTo>
                  <a:pt x="742" y="150"/>
                  <a:pt x="531" y="-73"/>
                  <a:pt x="336" y="22"/>
                </a:cubicBezTo>
                <a:close/>
              </a:path>
            </a:pathLst>
          </a:custGeom>
          <a:solidFill>
            <a:schemeClr val="bg2">
              <a:alpha val="67000"/>
            </a:schemeClr>
          </a:solidFill>
          <a:ln>
            <a:noFill/>
          </a:ln>
        </p:spPr>
        <p:txBody>
          <a:bodyPr lIns="38100" tIns="38100" rIns="38100" bIns="38100" anchor="ctr"/>
          <a:lstStyle/>
          <a:p>
            <a:endParaRPr lang="en-US"/>
          </a:p>
        </p:txBody>
      </p:sp>
      <p:sp>
        <p:nvSpPr>
          <p:cNvPr id="48" name="Text Placeholder 21">
            <a:extLst>
              <a:ext uri="{FF2B5EF4-FFF2-40B4-BE49-F238E27FC236}">
                <a16:creationId xmlns:a16="http://schemas.microsoft.com/office/drawing/2014/main" id="{6DD1C028-87CF-4C28-909F-5867A0965611}"/>
              </a:ext>
            </a:extLst>
          </p:cNvPr>
          <p:cNvSpPr>
            <a:spLocks noGrp="1"/>
          </p:cNvSpPr>
          <p:nvPr>
            <p:ph type="body" sz="quarter" idx="23" hasCustomPrompt="1"/>
          </p:nvPr>
        </p:nvSpPr>
        <p:spPr>
          <a:xfrm>
            <a:off x="1074305" y="4563002"/>
            <a:ext cx="1503463" cy="954784"/>
          </a:xfrm>
        </p:spPr>
        <p:txBody>
          <a:bodyPr>
            <a:noAutofit/>
          </a:bodyPr>
          <a:lstStyle>
            <a:lvl1pPr marL="0" indent="0" algn="ctr">
              <a:lnSpc>
                <a:spcPct val="150000"/>
              </a:lnSpc>
              <a:buNone/>
              <a:defRPr sz="1050">
                <a:solidFill>
                  <a:schemeClr val="tx2"/>
                </a:solidFill>
                <a:latin typeface="+mn-lt"/>
                <a:cs typeface="Poppins Light" panose="00000400000000000000" pitchFamily="50" charset="0"/>
              </a:defRPr>
            </a:lvl1pPr>
          </a:lstStyle>
          <a:p>
            <a:pPr lvl="0"/>
            <a:r>
              <a:rPr lang="en-US"/>
              <a:t>Your text here on this box</a:t>
            </a:r>
          </a:p>
        </p:txBody>
      </p:sp>
      <p:sp>
        <p:nvSpPr>
          <p:cNvPr id="49" name="Text Placeholder 20">
            <a:extLst>
              <a:ext uri="{FF2B5EF4-FFF2-40B4-BE49-F238E27FC236}">
                <a16:creationId xmlns:a16="http://schemas.microsoft.com/office/drawing/2014/main" id="{A51AD0B1-6EF3-488D-8DAD-1209C87BD84B}"/>
              </a:ext>
            </a:extLst>
          </p:cNvPr>
          <p:cNvSpPr>
            <a:spLocks noGrp="1"/>
          </p:cNvSpPr>
          <p:nvPr>
            <p:ph type="body" sz="quarter" idx="22" hasCustomPrompt="1"/>
          </p:nvPr>
        </p:nvSpPr>
        <p:spPr>
          <a:xfrm>
            <a:off x="847196" y="4248476"/>
            <a:ext cx="1961181" cy="389997"/>
          </a:xfrm>
        </p:spPr>
        <p:txBody>
          <a:bodyPr anchor="ctr">
            <a:noAutofit/>
          </a:bodyPr>
          <a:lstStyle>
            <a:lvl1pPr marL="0" indent="0" algn="ctr">
              <a:lnSpc>
                <a:spcPct val="100000"/>
              </a:lnSpc>
              <a:buFont typeface="Arial" panose="020B0604020202020204" pitchFamily="34" charset="0"/>
              <a:buNone/>
              <a:defRPr sz="105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Tree</a:t>
            </a:r>
            <a:r>
              <a:rPr lang="pt-PT"/>
              <a:t> </a:t>
            </a:r>
            <a:r>
              <a:rPr lang="pt-PT" err="1"/>
              <a:t>diagram</a:t>
            </a:r>
            <a:r>
              <a:rPr lang="pt-PT"/>
              <a:t> </a:t>
            </a:r>
            <a:r>
              <a:rPr lang="pt-PT" err="1"/>
              <a:t>templante</a:t>
            </a:r>
            <a:endParaRPr lang="en-US"/>
          </a:p>
        </p:txBody>
      </p:sp>
      <p:sp>
        <p:nvSpPr>
          <p:cNvPr id="50" name="Text Placeholder 21">
            <a:extLst>
              <a:ext uri="{FF2B5EF4-FFF2-40B4-BE49-F238E27FC236}">
                <a16:creationId xmlns:a16="http://schemas.microsoft.com/office/drawing/2014/main" id="{7B1FC3E0-280F-42A6-BDFB-39E2B74D6B48}"/>
              </a:ext>
            </a:extLst>
          </p:cNvPr>
          <p:cNvSpPr>
            <a:spLocks noGrp="1"/>
          </p:cNvSpPr>
          <p:nvPr>
            <p:ph type="body" sz="quarter" idx="24" hasCustomPrompt="1"/>
          </p:nvPr>
        </p:nvSpPr>
        <p:spPr>
          <a:xfrm>
            <a:off x="3235690" y="4563002"/>
            <a:ext cx="1503463" cy="954784"/>
          </a:xfrm>
        </p:spPr>
        <p:txBody>
          <a:bodyPr>
            <a:noAutofit/>
          </a:bodyPr>
          <a:lstStyle>
            <a:lvl1pPr marL="0" indent="0" algn="ctr">
              <a:lnSpc>
                <a:spcPct val="150000"/>
              </a:lnSpc>
              <a:buNone/>
              <a:defRPr sz="1050">
                <a:solidFill>
                  <a:schemeClr val="tx2"/>
                </a:solidFill>
                <a:latin typeface="+mn-lt"/>
                <a:cs typeface="Poppins Light" panose="00000400000000000000" pitchFamily="50" charset="0"/>
              </a:defRPr>
            </a:lvl1pPr>
          </a:lstStyle>
          <a:p>
            <a:pPr lvl="0"/>
            <a:r>
              <a:rPr lang="en-US"/>
              <a:t>Your text here on this box</a:t>
            </a:r>
          </a:p>
        </p:txBody>
      </p:sp>
      <p:sp>
        <p:nvSpPr>
          <p:cNvPr id="51" name="Text Placeholder 20">
            <a:extLst>
              <a:ext uri="{FF2B5EF4-FFF2-40B4-BE49-F238E27FC236}">
                <a16:creationId xmlns:a16="http://schemas.microsoft.com/office/drawing/2014/main" id="{8990193A-178C-4D5F-B15D-A523F180BF52}"/>
              </a:ext>
            </a:extLst>
          </p:cNvPr>
          <p:cNvSpPr>
            <a:spLocks noGrp="1"/>
          </p:cNvSpPr>
          <p:nvPr>
            <p:ph type="body" sz="quarter" idx="25" hasCustomPrompt="1"/>
          </p:nvPr>
        </p:nvSpPr>
        <p:spPr>
          <a:xfrm>
            <a:off x="3008581" y="4248476"/>
            <a:ext cx="1961181" cy="389997"/>
          </a:xfrm>
        </p:spPr>
        <p:txBody>
          <a:bodyPr anchor="ctr">
            <a:noAutofit/>
          </a:bodyPr>
          <a:lstStyle>
            <a:lvl1pPr marL="0" indent="0" algn="ctr">
              <a:lnSpc>
                <a:spcPct val="100000"/>
              </a:lnSpc>
              <a:buFont typeface="Arial" panose="020B0604020202020204" pitchFamily="34" charset="0"/>
              <a:buNone/>
              <a:defRPr sz="105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Tree</a:t>
            </a:r>
            <a:r>
              <a:rPr lang="pt-PT"/>
              <a:t> </a:t>
            </a:r>
            <a:r>
              <a:rPr lang="pt-PT" err="1"/>
              <a:t>diagram</a:t>
            </a:r>
            <a:r>
              <a:rPr lang="pt-PT"/>
              <a:t> </a:t>
            </a:r>
            <a:r>
              <a:rPr lang="pt-PT" err="1"/>
              <a:t>templante</a:t>
            </a:r>
            <a:endParaRPr lang="en-US"/>
          </a:p>
        </p:txBody>
      </p:sp>
      <p:sp>
        <p:nvSpPr>
          <p:cNvPr id="52" name="Text Placeholder 21">
            <a:extLst>
              <a:ext uri="{FF2B5EF4-FFF2-40B4-BE49-F238E27FC236}">
                <a16:creationId xmlns:a16="http://schemas.microsoft.com/office/drawing/2014/main" id="{04BEEF65-F9DC-49E4-AA44-D562ACF8D8AA}"/>
              </a:ext>
            </a:extLst>
          </p:cNvPr>
          <p:cNvSpPr>
            <a:spLocks noGrp="1"/>
          </p:cNvSpPr>
          <p:nvPr>
            <p:ph type="body" sz="quarter" idx="26" hasCustomPrompt="1"/>
          </p:nvPr>
        </p:nvSpPr>
        <p:spPr>
          <a:xfrm>
            <a:off x="5402454" y="4558201"/>
            <a:ext cx="1503463" cy="954784"/>
          </a:xfrm>
        </p:spPr>
        <p:txBody>
          <a:bodyPr>
            <a:noAutofit/>
          </a:bodyPr>
          <a:lstStyle>
            <a:lvl1pPr marL="0" indent="0" algn="ctr">
              <a:lnSpc>
                <a:spcPct val="150000"/>
              </a:lnSpc>
              <a:buNone/>
              <a:defRPr sz="1050">
                <a:solidFill>
                  <a:schemeClr val="tx2"/>
                </a:solidFill>
                <a:latin typeface="+mn-lt"/>
                <a:cs typeface="Poppins Light" panose="00000400000000000000" pitchFamily="50" charset="0"/>
              </a:defRPr>
            </a:lvl1pPr>
          </a:lstStyle>
          <a:p>
            <a:pPr lvl="0"/>
            <a:r>
              <a:rPr lang="en-US"/>
              <a:t>Your text here on this box</a:t>
            </a:r>
          </a:p>
        </p:txBody>
      </p:sp>
      <p:sp>
        <p:nvSpPr>
          <p:cNvPr id="54" name="Text Placeholder 21">
            <a:extLst>
              <a:ext uri="{FF2B5EF4-FFF2-40B4-BE49-F238E27FC236}">
                <a16:creationId xmlns:a16="http://schemas.microsoft.com/office/drawing/2014/main" id="{A86D5E90-A46A-4D7E-96CC-36A830E2574E}"/>
              </a:ext>
            </a:extLst>
          </p:cNvPr>
          <p:cNvSpPr>
            <a:spLocks noGrp="1"/>
          </p:cNvSpPr>
          <p:nvPr>
            <p:ph type="body" sz="quarter" idx="28" hasCustomPrompt="1"/>
          </p:nvPr>
        </p:nvSpPr>
        <p:spPr>
          <a:xfrm>
            <a:off x="7606958" y="4558201"/>
            <a:ext cx="1503463" cy="954784"/>
          </a:xfrm>
        </p:spPr>
        <p:txBody>
          <a:bodyPr>
            <a:noAutofit/>
          </a:bodyPr>
          <a:lstStyle>
            <a:lvl1pPr marL="0" indent="0" algn="ctr">
              <a:lnSpc>
                <a:spcPct val="150000"/>
              </a:lnSpc>
              <a:buNone/>
              <a:defRPr sz="1050">
                <a:solidFill>
                  <a:schemeClr val="tx2"/>
                </a:solidFill>
                <a:latin typeface="+mn-lt"/>
                <a:cs typeface="Poppins Light" panose="00000400000000000000" pitchFamily="50" charset="0"/>
              </a:defRPr>
            </a:lvl1pPr>
          </a:lstStyle>
          <a:p>
            <a:pPr lvl="0"/>
            <a:r>
              <a:rPr lang="en-US"/>
              <a:t>Your text here on this box</a:t>
            </a:r>
          </a:p>
        </p:txBody>
      </p:sp>
      <p:sp>
        <p:nvSpPr>
          <p:cNvPr id="56" name="Text Placeholder 21">
            <a:extLst>
              <a:ext uri="{FF2B5EF4-FFF2-40B4-BE49-F238E27FC236}">
                <a16:creationId xmlns:a16="http://schemas.microsoft.com/office/drawing/2014/main" id="{69A1E18B-6D2D-4276-A8F8-67F51471CDB0}"/>
              </a:ext>
            </a:extLst>
          </p:cNvPr>
          <p:cNvSpPr>
            <a:spLocks noGrp="1"/>
          </p:cNvSpPr>
          <p:nvPr>
            <p:ph type="body" sz="quarter" idx="30" hasCustomPrompt="1"/>
          </p:nvPr>
        </p:nvSpPr>
        <p:spPr>
          <a:xfrm>
            <a:off x="9811462" y="4558201"/>
            <a:ext cx="1503463" cy="954784"/>
          </a:xfrm>
        </p:spPr>
        <p:txBody>
          <a:bodyPr>
            <a:noAutofit/>
          </a:bodyPr>
          <a:lstStyle>
            <a:lvl1pPr marL="0" indent="0" algn="ctr">
              <a:lnSpc>
                <a:spcPct val="150000"/>
              </a:lnSpc>
              <a:buNone/>
              <a:defRPr sz="1050">
                <a:solidFill>
                  <a:schemeClr val="tx2"/>
                </a:solidFill>
                <a:latin typeface="+mn-lt"/>
                <a:cs typeface="Poppins Light" panose="00000400000000000000" pitchFamily="50" charset="0"/>
              </a:defRPr>
            </a:lvl1pPr>
          </a:lstStyle>
          <a:p>
            <a:pPr lvl="0"/>
            <a:r>
              <a:rPr lang="en-US"/>
              <a:t>Your text here on this box</a:t>
            </a:r>
          </a:p>
        </p:txBody>
      </p:sp>
      <p:sp>
        <p:nvSpPr>
          <p:cNvPr id="58" name="Text Placeholder 20">
            <a:extLst>
              <a:ext uri="{FF2B5EF4-FFF2-40B4-BE49-F238E27FC236}">
                <a16:creationId xmlns:a16="http://schemas.microsoft.com/office/drawing/2014/main" id="{94CD6C68-5C97-4868-863C-A6988A8F7450}"/>
              </a:ext>
            </a:extLst>
          </p:cNvPr>
          <p:cNvSpPr>
            <a:spLocks noGrp="1"/>
          </p:cNvSpPr>
          <p:nvPr>
            <p:ph type="body" sz="quarter" idx="27" hasCustomPrompt="1"/>
          </p:nvPr>
        </p:nvSpPr>
        <p:spPr>
          <a:xfrm>
            <a:off x="5175345" y="4243675"/>
            <a:ext cx="1961181" cy="389997"/>
          </a:xfrm>
        </p:spPr>
        <p:txBody>
          <a:bodyPr anchor="ctr">
            <a:noAutofit/>
          </a:bodyPr>
          <a:lstStyle>
            <a:lvl1pPr marL="0" indent="0" algn="ctr">
              <a:lnSpc>
                <a:spcPct val="100000"/>
              </a:lnSpc>
              <a:buFont typeface="Arial" panose="020B0604020202020204" pitchFamily="34" charset="0"/>
              <a:buNone/>
              <a:defRPr sz="105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Tree</a:t>
            </a:r>
            <a:r>
              <a:rPr lang="pt-PT"/>
              <a:t> </a:t>
            </a:r>
            <a:r>
              <a:rPr lang="pt-PT" err="1"/>
              <a:t>diagram</a:t>
            </a:r>
            <a:r>
              <a:rPr lang="pt-PT"/>
              <a:t> </a:t>
            </a:r>
            <a:r>
              <a:rPr lang="pt-PT" err="1"/>
              <a:t>templante</a:t>
            </a:r>
            <a:endParaRPr lang="en-US"/>
          </a:p>
        </p:txBody>
      </p:sp>
      <p:sp>
        <p:nvSpPr>
          <p:cNvPr id="59" name="Text Placeholder 20">
            <a:extLst>
              <a:ext uri="{FF2B5EF4-FFF2-40B4-BE49-F238E27FC236}">
                <a16:creationId xmlns:a16="http://schemas.microsoft.com/office/drawing/2014/main" id="{EFBDD297-B777-4F05-A118-C51BE55DC9D2}"/>
              </a:ext>
            </a:extLst>
          </p:cNvPr>
          <p:cNvSpPr>
            <a:spLocks noGrp="1"/>
          </p:cNvSpPr>
          <p:nvPr>
            <p:ph type="body" sz="quarter" idx="29" hasCustomPrompt="1"/>
          </p:nvPr>
        </p:nvSpPr>
        <p:spPr>
          <a:xfrm>
            <a:off x="7379849" y="4243675"/>
            <a:ext cx="1961181" cy="389997"/>
          </a:xfrm>
        </p:spPr>
        <p:txBody>
          <a:bodyPr anchor="ctr">
            <a:noAutofit/>
          </a:bodyPr>
          <a:lstStyle>
            <a:lvl1pPr marL="0" indent="0" algn="ctr">
              <a:lnSpc>
                <a:spcPct val="100000"/>
              </a:lnSpc>
              <a:buFont typeface="Arial" panose="020B0604020202020204" pitchFamily="34" charset="0"/>
              <a:buNone/>
              <a:defRPr sz="105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Tree</a:t>
            </a:r>
            <a:r>
              <a:rPr lang="pt-PT"/>
              <a:t> </a:t>
            </a:r>
            <a:r>
              <a:rPr lang="pt-PT" err="1"/>
              <a:t>diagram</a:t>
            </a:r>
            <a:r>
              <a:rPr lang="pt-PT"/>
              <a:t> </a:t>
            </a:r>
            <a:r>
              <a:rPr lang="pt-PT" err="1"/>
              <a:t>templante</a:t>
            </a:r>
            <a:endParaRPr lang="en-US"/>
          </a:p>
        </p:txBody>
      </p:sp>
      <p:sp>
        <p:nvSpPr>
          <p:cNvPr id="60" name="Text Placeholder 20">
            <a:extLst>
              <a:ext uri="{FF2B5EF4-FFF2-40B4-BE49-F238E27FC236}">
                <a16:creationId xmlns:a16="http://schemas.microsoft.com/office/drawing/2014/main" id="{4C275A28-35AC-4536-B19D-85099F13EBFC}"/>
              </a:ext>
            </a:extLst>
          </p:cNvPr>
          <p:cNvSpPr>
            <a:spLocks noGrp="1"/>
          </p:cNvSpPr>
          <p:nvPr>
            <p:ph type="body" sz="quarter" idx="31" hasCustomPrompt="1"/>
          </p:nvPr>
        </p:nvSpPr>
        <p:spPr>
          <a:xfrm>
            <a:off x="9584353" y="4243675"/>
            <a:ext cx="1961181" cy="389997"/>
          </a:xfrm>
        </p:spPr>
        <p:txBody>
          <a:bodyPr anchor="ctr">
            <a:noAutofit/>
          </a:bodyPr>
          <a:lstStyle>
            <a:lvl1pPr marL="0" indent="0" algn="ctr">
              <a:lnSpc>
                <a:spcPct val="100000"/>
              </a:lnSpc>
              <a:buFont typeface="Arial" panose="020B0604020202020204" pitchFamily="34" charset="0"/>
              <a:buNone/>
              <a:defRPr sz="1050" b="1">
                <a:solidFill>
                  <a:schemeClr val="tx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Tree</a:t>
            </a:r>
            <a:r>
              <a:rPr lang="pt-PT"/>
              <a:t> </a:t>
            </a:r>
            <a:r>
              <a:rPr lang="pt-PT" err="1"/>
              <a:t>diagram</a:t>
            </a:r>
            <a:r>
              <a:rPr lang="pt-PT"/>
              <a:t> </a:t>
            </a:r>
            <a:r>
              <a:rPr lang="pt-PT" err="1"/>
              <a:t>templante</a:t>
            </a:r>
            <a:endParaRPr lang="en-US"/>
          </a:p>
        </p:txBody>
      </p:sp>
      <p:sp>
        <p:nvSpPr>
          <p:cNvPr id="24" name="Rectangle 23">
            <a:extLst>
              <a:ext uri="{FF2B5EF4-FFF2-40B4-BE49-F238E27FC236}">
                <a16:creationId xmlns:a16="http://schemas.microsoft.com/office/drawing/2014/main" id="{DE308C6A-1705-425A-B4CB-D5E5E15A3353}"/>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25" name="Title 1">
            <a:extLst>
              <a:ext uri="{FF2B5EF4-FFF2-40B4-BE49-F238E27FC236}">
                <a16:creationId xmlns:a16="http://schemas.microsoft.com/office/drawing/2014/main" id="{34C7F2B8-2C07-44A1-98AB-41F606DADDD2}"/>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20037485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fade">
                                      <p:cBhvr>
                                        <p:cTn id="12" dur="1000"/>
                                        <p:tgtEl>
                                          <p:spTgt spid="49">
                                            <p:txEl>
                                              <p:pRg st="0" end="0"/>
                                            </p:txEl>
                                          </p:spTgt>
                                        </p:tgtEl>
                                      </p:cBhvr>
                                    </p:animEffect>
                                    <p:anim calcmode="lin" valueType="num">
                                      <p:cBhvr>
                                        <p:cTn id="13" dur="10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9">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8">
                                            <p:txEl>
                                              <p:pRg st="0" end="0"/>
                                            </p:txEl>
                                          </p:spTgt>
                                        </p:tgtEl>
                                        <p:attrNameLst>
                                          <p:attrName>style.visibility</p:attrName>
                                        </p:attrNameLst>
                                      </p:cBhvr>
                                      <p:to>
                                        <p:strVal val="visible"/>
                                      </p:to>
                                    </p:set>
                                    <p:animEffect transition="in" filter="fade">
                                      <p:cBhvr>
                                        <p:cTn id="17" dur="1000"/>
                                        <p:tgtEl>
                                          <p:spTgt spid="48">
                                            <p:txEl>
                                              <p:pRg st="0" end="0"/>
                                            </p:txEl>
                                          </p:spTgt>
                                        </p:tgtEl>
                                      </p:cBhvr>
                                    </p:animEffect>
                                    <p:anim calcmode="lin" valueType="num">
                                      <p:cBhvr>
                                        <p:cTn id="18" dur="10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48">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1">
                                            <p:txEl>
                                              <p:pRg st="0" end="0"/>
                                            </p:txEl>
                                          </p:spTgt>
                                        </p:tgtEl>
                                        <p:attrNameLst>
                                          <p:attrName>style.visibility</p:attrName>
                                        </p:attrNameLst>
                                      </p:cBhvr>
                                      <p:to>
                                        <p:strVal val="visible"/>
                                      </p:to>
                                    </p:set>
                                    <p:animEffect transition="in" filter="fade">
                                      <p:cBhvr>
                                        <p:cTn id="27" dur="1000"/>
                                        <p:tgtEl>
                                          <p:spTgt spid="51">
                                            <p:txEl>
                                              <p:pRg st="0" end="0"/>
                                            </p:txEl>
                                          </p:spTgt>
                                        </p:tgtEl>
                                      </p:cBhvr>
                                    </p:animEffect>
                                    <p:anim calcmode="lin" valueType="num">
                                      <p:cBhvr>
                                        <p:cTn id="28" dur="10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51">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0">
                                            <p:txEl>
                                              <p:pRg st="0" end="0"/>
                                            </p:txEl>
                                          </p:spTgt>
                                        </p:tgtEl>
                                        <p:attrNameLst>
                                          <p:attrName>style.visibility</p:attrName>
                                        </p:attrNameLst>
                                      </p:cBhvr>
                                      <p:to>
                                        <p:strVal val="visible"/>
                                      </p:to>
                                    </p:set>
                                    <p:animEffect transition="in" filter="fade">
                                      <p:cBhvr>
                                        <p:cTn id="32" dur="1000"/>
                                        <p:tgtEl>
                                          <p:spTgt spid="50">
                                            <p:txEl>
                                              <p:pRg st="0" end="0"/>
                                            </p:txEl>
                                          </p:spTgt>
                                        </p:tgtEl>
                                      </p:cBhvr>
                                    </p:animEffect>
                                    <p:anim calcmode="lin" valueType="num">
                                      <p:cBhvr>
                                        <p:cTn id="33" dur="1000" fill="hold"/>
                                        <p:tgtEl>
                                          <p:spTgt spid="50">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50">
                                            <p:txEl>
                                              <p:pRg st="0" end="0"/>
                                            </p:txEl>
                                          </p:spTgt>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8">
                                            <p:txEl>
                                              <p:pRg st="0" end="0"/>
                                            </p:txEl>
                                          </p:spTgt>
                                        </p:tgtEl>
                                        <p:attrNameLst>
                                          <p:attrName>style.visibility</p:attrName>
                                        </p:attrNameLst>
                                      </p:cBhvr>
                                      <p:to>
                                        <p:strVal val="visible"/>
                                      </p:to>
                                    </p:set>
                                    <p:animEffect transition="in" filter="fade">
                                      <p:cBhvr>
                                        <p:cTn id="43" dur="1000"/>
                                        <p:tgtEl>
                                          <p:spTgt spid="58">
                                            <p:txEl>
                                              <p:pRg st="0" end="0"/>
                                            </p:txEl>
                                          </p:spTgt>
                                        </p:tgtEl>
                                      </p:cBhvr>
                                    </p:animEffect>
                                    <p:anim calcmode="lin" valueType="num">
                                      <p:cBhvr>
                                        <p:cTn id="44" dur="10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58">
                                            <p:txEl>
                                              <p:pRg st="0" end="0"/>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2">
                                            <p:txEl>
                                              <p:pRg st="0" end="0"/>
                                            </p:txEl>
                                          </p:spTgt>
                                        </p:tgtEl>
                                        <p:attrNameLst>
                                          <p:attrName>style.visibility</p:attrName>
                                        </p:attrNameLst>
                                      </p:cBhvr>
                                      <p:to>
                                        <p:strVal val="visible"/>
                                      </p:to>
                                    </p:set>
                                    <p:animEffect transition="in" filter="fade">
                                      <p:cBhvr>
                                        <p:cTn id="48" dur="1000"/>
                                        <p:tgtEl>
                                          <p:spTgt spid="52">
                                            <p:txEl>
                                              <p:pRg st="0" end="0"/>
                                            </p:txEl>
                                          </p:spTgt>
                                        </p:tgtEl>
                                      </p:cBhvr>
                                    </p:animEffect>
                                    <p:anim calcmode="lin" valueType="num">
                                      <p:cBhvr>
                                        <p:cTn id="49" dur="1000" fill="hold"/>
                                        <p:tgtEl>
                                          <p:spTgt spid="52">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52">
                                            <p:txEl>
                                              <p:pRg st="0" end="0"/>
                                            </p:txEl>
                                          </p:spTgt>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9">
                                            <p:txEl>
                                              <p:pRg st="0" end="0"/>
                                            </p:txEl>
                                          </p:spTgt>
                                        </p:tgtEl>
                                        <p:attrNameLst>
                                          <p:attrName>style.visibility</p:attrName>
                                        </p:attrNameLst>
                                      </p:cBhvr>
                                      <p:to>
                                        <p:strVal val="visible"/>
                                      </p:to>
                                    </p:set>
                                    <p:animEffect transition="in" filter="fade">
                                      <p:cBhvr>
                                        <p:cTn id="58" dur="1000"/>
                                        <p:tgtEl>
                                          <p:spTgt spid="59">
                                            <p:txEl>
                                              <p:pRg st="0" end="0"/>
                                            </p:txEl>
                                          </p:spTgt>
                                        </p:tgtEl>
                                      </p:cBhvr>
                                    </p:animEffect>
                                    <p:anim calcmode="lin" valueType="num">
                                      <p:cBhvr>
                                        <p:cTn id="59" dur="10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60" dur="1000" fill="hold"/>
                                        <p:tgtEl>
                                          <p:spTgt spid="59">
                                            <p:txEl>
                                              <p:pRg st="0" end="0"/>
                                            </p:txEl>
                                          </p:spTgt>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4">
                                            <p:txEl>
                                              <p:pRg st="0" end="0"/>
                                            </p:txEl>
                                          </p:spTgt>
                                        </p:tgtEl>
                                        <p:attrNameLst>
                                          <p:attrName>style.visibility</p:attrName>
                                        </p:attrNameLst>
                                      </p:cBhvr>
                                      <p:to>
                                        <p:strVal val="visible"/>
                                      </p:to>
                                    </p:set>
                                    <p:animEffect transition="in" filter="fade">
                                      <p:cBhvr>
                                        <p:cTn id="63" dur="1000"/>
                                        <p:tgtEl>
                                          <p:spTgt spid="54">
                                            <p:txEl>
                                              <p:pRg st="0" end="0"/>
                                            </p:txEl>
                                          </p:spTgt>
                                        </p:tgtEl>
                                      </p:cBhvr>
                                    </p:animEffect>
                                    <p:anim calcmode="lin" valueType="num">
                                      <p:cBhvr>
                                        <p:cTn id="64" dur="10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54">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2000"/>
                            </p:stCondLst>
                            <p:childTnLst>
                              <p:par>
                                <p:cTn id="67" presetID="42" presetClass="entr" presetSubtype="0" fill="hold" grpId="0" nodeType="afterEffect">
                                  <p:stCondLst>
                                    <p:cond delay="0"/>
                                  </p:stCondLst>
                                  <p:childTnLst>
                                    <p:set>
                                      <p:cBhvr>
                                        <p:cTn id="68" dur="1" fill="hold">
                                          <p:stCondLst>
                                            <p:cond delay="0"/>
                                          </p:stCondLst>
                                        </p:cTn>
                                        <p:tgtEl>
                                          <p:spTgt spid="60">
                                            <p:txEl>
                                              <p:pRg st="0" end="0"/>
                                            </p:txEl>
                                          </p:spTgt>
                                        </p:tgtEl>
                                        <p:attrNameLst>
                                          <p:attrName>style.visibility</p:attrName>
                                        </p:attrNameLst>
                                      </p:cBhvr>
                                      <p:to>
                                        <p:strVal val="visible"/>
                                      </p:to>
                                    </p:set>
                                    <p:animEffect transition="in" filter="fade">
                                      <p:cBhvr>
                                        <p:cTn id="69" dur="1000"/>
                                        <p:tgtEl>
                                          <p:spTgt spid="60">
                                            <p:txEl>
                                              <p:pRg st="0" end="0"/>
                                            </p:txEl>
                                          </p:spTgt>
                                        </p:tgtEl>
                                      </p:cBhvr>
                                    </p:animEffect>
                                    <p:anim calcmode="lin" valueType="num">
                                      <p:cBhvr>
                                        <p:cTn id="70" dur="10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71" dur="1000" fill="hold"/>
                                        <p:tgtEl>
                                          <p:spTgt spid="60">
                                            <p:txEl>
                                              <p:pRg st="0" end="0"/>
                                            </p:txEl>
                                          </p:spTgt>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6">
                                            <p:txEl>
                                              <p:pRg st="0" end="0"/>
                                            </p:txEl>
                                          </p:spTgt>
                                        </p:tgtEl>
                                        <p:attrNameLst>
                                          <p:attrName>style.visibility</p:attrName>
                                        </p:attrNameLst>
                                      </p:cBhvr>
                                      <p:to>
                                        <p:strVal val="visible"/>
                                      </p:to>
                                    </p:set>
                                    <p:animEffect transition="in" filter="fade">
                                      <p:cBhvr>
                                        <p:cTn id="74" dur="1000"/>
                                        <p:tgtEl>
                                          <p:spTgt spid="56">
                                            <p:txEl>
                                              <p:pRg st="0" end="0"/>
                                            </p:txEl>
                                          </p:spTgt>
                                        </p:tgtEl>
                                      </p:cBhvr>
                                    </p:animEffect>
                                    <p:anim calcmode="lin" valueType="num">
                                      <p:cBhvr>
                                        <p:cTn id="75" dur="10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76" dur="1000" fill="hold"/>
                                        <p:tgtEl>
                                          <p:spTgt spid="56">
                                            <p:txEl>
                                              <p:pRg st="0" end="0"/>
                                            </p:txEl>
                                          </p:spTgt>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1000"/>
                                        <p:tgtEl>
                                          <p:spTgt spid="18"/>
                                        </p:tgtEl>
                                      </p:cBhvr>
                                    </p:animEffect>
                                    <p:anim calcmode="lin" valueType="num">
                                      <p:cBhvr>
                                        <p:cTn id="80" dur="1000" fill="hold"/>
                                        <p:tgtEl>
                                          <p:spTgt spid="18"/>
                                        </p:tgtEl>
                                        <p:attrNameLst>
                                          <p:attrName>ppt_x</p:attrName>
                                        </p:attrNameLst>
                                      </p:cBhvr>
                                      <p:tavLst>
                                        <p:tav tm="0">
                                          <p:val>
                                            <p:strVal val="#ppt_x"/>
                                          </p:val>
                                        </p:tav>
                                        <p:tav tm="100000">
                                          <p:val>
                                            <p:strVal val="#ppt_x"/>
                                          </p:val>
                                        </p:tav>
                                      </p:tavLst>
                                    </p:anim>
                                    <p:anim calcmode="lin" valueType="num">
                                      <p:cBhvr>
                                        <p:cTn id="8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48" grpId="0" build="p">
        <p:tmplLst>
          <p:tmpl lvl="1">
            <p:tnLst>
              <p:par>
                <p:cTn presetID="42" presetClass="entr" presetSubtype="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1000"/>
                        <p:tgtEl>
                          <p:spTgt spid="48"/>
                        </p:tgtEl>
                      </p:cBhvr>
                    </p:animEffect>
                    <p:anim calcmode="lin" valueType="num">
                      <p:cBhvr>
                        <p:cTn dur="1000" fill="hold"/>
                        <p:tgtEl>
                          <p:spTgt spid="48"/>
                        </p:tgtEl>
                        <p:attrNameLst>
                          <p:attrName>ppt_x</p:attrName>
                        </p:attrNameLst>
                      </p:cBhvr>
                      <p:tavLst>
                        <p:tav tm="0">
                          <p:val>
                            <p:strVal val="#ppt_x"/>
                          </p:val>
                        </p:tav>
                        <p:tav tm="100000">
                          <p:val>
                            <p:strVal val="#ppt_x"/>
                          </p:val>
                        </p:tav>
                      </p:tavLst>
                    </p:anim>
                    <p:anim calcmode="lin" valueType="num">
                      <p:cBhvr>
                        <p:cTn dur="10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1000"/>
                        <p:tgtEl>
                          <p:spTgt spid="49"/>
                        </p:tgtEl>
                      </p:cBhvr>
                    </p:animEffect>
                    <p:anim calcmode="lin" valueType="num">
                      <p:cBhvr>
                        <p:cTn dur="1000" fill="hold"/>
                        <p:tgtEl>
                          <p:spTgt spid="49"/>
                        </p:tgtEl>
                        <p:attrNameLst>
                          <p:attrName>ppt_x</p:attrName>
                        </p:attrNameLst>
                      </p:cBhvr>
                      <p:tavLst>
                        <p:tav tm="0">
                          <p:val>
                            <p:strVal val="#ppt_x"/>
                          </p:val>
                        </p:tav>
                        <p:tav tm="100000">
                          <p:val>
                            <p:strVal val="#ppt_x"/>
                          </p:val>
                        </p:tav>
                      </p:tavLst>
                    </p:anim>
                    <p:anim calcmode="lin" valueType="num">
                      <p:cBhvr>
                        <p:cTn dur="10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42" presetClass="entr" presetSubtype="0" fill="hold" nodeType="with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fade">
                      <p:cBhvr>
                        <p:cTn dur="1000"/>
                        <p:tgtEl>
                          <p:spTgt spid="50"/>
                        </p:tgtEl>
                      </p:cBhvr>
                    </p:animEffect>
                    <p:anim calcmode="lin" valueType="num">
                      <p:cBhvr>
                        <p:cTn dur="1000" fill="hold"/>
                        <p:tgtEl>
                          <p:spTgt spid="50"/>
                        </p:tgtEl>
                        <p:attrNameLst>
                          <p:attrName>ppt_x</p:attrName>
                        </p:attrNameLst>
                      </p:cBhvr>
                      <p:tavLst>
                        <p:tav tm="0">
                          <p:val>
                            <p:strVal val="#ppt_x"/>
                          </p:val>
                        </p:tav>
                        <p:tav tm="100000">
                          <p:val>
                            <p:strVal val="#ppt_x"/>
                          </p:val>
                        </p:tav>
                      </p:tavLst>
                    </p:anim>
                    <p:anim calcmode="lin" valueType="num">
                      <p:cBhvr>
                        <p:cTn dur="1000" fill="hold"/>
                        <p:tgtEl>
                          <p:spTgt spid="50"/>
                        </p:tgtEl>
                        <p:attrNameLst>
                          <p:attrName>ppt_y</p:attrName>
                        </p:attrNameLst>
                      </p:cBhvr>
                      <p:tavLst>
                        <p:tav tm="0">
                          <p:val>
                            <p:strVal val="#ppt_y+.1"/>
                          </p:val>
                        </p:tav>
                        <p:tav tm="100000">
                          <p:val>
                            <p:strVal val="#ppt_y"/>
                          </p:val>
                        </p:tav>
                      </p:tavLst>
                    </p:anim>
                  </p:childTnLst>
                </p:cTn>
              </p:par>
            </p:tnLst>
          </p:tmpl>
        </p:tmplLst>
      </p:bldP>
      <p:bldP spid="51" grpId="0" build="p">
        <p:tmplLst>
          <p:tmpl lvl="1">
            <p:tnLst>
              <p:par>
                <p:cTn presetID="42" presetClass="entr" presetSubtype="0" fill="hold" nodeType="with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fade">
                      <p:cBhvr>
                        <p:cTn dur="1000"/>
                        <p:tgtEl>
                          <p:spTgt spid="51"/>
                        </p:tgtEl>
                      </p:cBhvr>
                    </p:animEffect>
                    <p:anim calcmode="lin" valueType="num">
                      <p:cBhvr>
                        <p:cTn dur="1000" fill="hold"/>
                        <p:tgtEl>
                          <p:spTgt spid="51"/>
                        </p:tgtEl>
                        <p:attrNameLst>
                          <p:attrName>ppt_x</p:attrName>
                        </p:attrNameLst>
                      </p:cBhvr>
                      <p:tavLst>
                        <p:tav tm="0">
                          <p:val>
                            <p:strVal val="#ppt_x"/>
                          </p:val>
                        </p:tav>
                        <p:tav tm="100000">
                          <p:val>
                            <p:strVal val="#ppt_x"/>
                          </p:val>
                        </p:tav>
                      </p:tavLst>
                    </p:anim>
                    <p:anim calcmode="lin" valueType="num">
                      <p:cBhvr>
                        <p:cTn dur="1000" fill="hold"/>
                        <p:tgtEl>
                          <p:spTgt spid="51"/>
                        </p:tgtEl>
                        <p:attrNameLst>
                          <p:attrName>ppt_y</p:attrName>
                        </p:attrNameLst>
                      </p:cBhvr>
                      <p:tavLst>
                        <p:tav tm="0">
                          <p:val>
                            <p:strVal val="#ppt_y+.1"/>
                          </p:val>
                        </p:tav>
                        <p:tav tm="100000">
                          <p:val>
                            <p:strVal val="#ppt_y"/>
                          </p:val>
                        </p:tav>
                      </p:tavLst>
                    </p:anim>
                  </p:childTnLst>
                </p:cTn>
              </p:par>
            </p:tnLst>
          </p:tmpl>
        </p:tmplLst>
      </p:bldP>
      <p:bldP spid="52" grpId="0" build="p">
        <p:tmplLst>
          <p:tmpl lvl="1">
            <p:tnLst>
              <p:par>
                <p:cTn presetID="42" presetClass="entr" presetSubtype="0" fill="hold" nodeType="with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fade">
                      <p:cBhvr>
                        <p:cTn dur="1000"/>
                        <p:tgtEl>
                          <p:spTgt spid="52"/>
                        </p:tgtEl>
                      </p:cBhvr>
                    </p:animEffect>
                    <p:anim calcmode="lin" valueType="num">
                      <p:cBhvr>
                        <p:cTn dur="1000" fill="hold"/>
                        <p:tgtEl>
                          <p:spTgt spid="52"/>
                        </p:tgtEl>
                        <p:attrNameLst>
                          <p:attrName>ppt_x</p:attrName>
                        </p:attrNameLst>
                      </p:cBhvr>
                      <p:tavLst>
                        <p:tav tm="0">
                          <p:val>
                            <p:strVal val="#ppt_x"/>
                          </p:val>
                        </p:tav>
                        <p:tav tm="100000">
                          <p:val>
                            <p:strVal val="#ppt_x"/>
                          </p:val>
                        </p:tav>
                      </p:tavLst>
                    </p:anim>
                    <p:anim calcmode="lin" valueType="num">
                      <p:cBhvr>
                        <p:cTn dur="1000" fill="hold"/>
                        <p:tgtEl>
                          <p:spTgt spid="52"/>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42" presetClass="entr" presetSubtype="0" fill="hold" nodeType="with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1000"/>
                        <p:tgtEl>
                          <p:spTgt spid="54"/>
                        </p:tgtEl>
                      </p:cBhvr>
                    </p:animEffect>
                    <p:anim calcmode="lin" valueType="num">
                      <p:cBhvr>
                        <p:cTn dur="1000" fill="hold"/>
                        <p:tgtEl>
                          <p:spTgt spid="54"/>
                        </p:tgtEl>
                        <p:attrNameLst>
                          <p:attrName>ppt_x</p:attrName>
                        </p:attrNameLst>
                      </p:cBhvr>
                      <p:tavLst>
                        <p:tav tm="0">
                          <p:val>
                            <p:strVal val="#ppt_x"/>
                          </p:val>
                        </p:tav>
                        <p:tav tm="100000">
                          <p:val>
                            <p:strVal val="#ppt_x"/>
                          </p:val>
                        </p:tav>
                      </p:tavLst>
                    </p:anim>
                    <p:anim calcmode="lin" valueType="num">
                      <p:cBhvr>
                        <p:cTn dur="1000" fill="hold"/>
                        <p:tgtEl>
                          <p:spTgt spid="54"/>
                        </p:tgtEl>
                        <p:attrNameLst>
                          <p:attrName>ppt_y</p:attrName>
                        </p:attrNameLst>
                      </p:cBhvr>
                      <p:tavLst>
                        <p:tav tm="0">
                          <p:val>
                            <p:strVal val="#ppt_y+.1"/>
                          </p:val>
                        </p:tav>
                        <p:tav tm="100000">
                          <p:val>
                            <p:strVal val="#ppt_y"/>
                          </p:val>
                        </p:tav>
                      </p:tavLst>
                    </p:anim>
                  </p:childTnLst>
                </p:cTn>
              </p:par>
            </p:tnLst>
          </p:tmpl>
        </p:tmplLst>
      </p:bldP>
      <p:bldP spid="56" grpId="0" build="p">
        <p:tmplLst>
          <p:tmpl lvl="1">
            <p:tnLst>
              <p:par>
                <p:cTn presetID="42" presetClass="entr" presetSubtype="0" fill="hold" nodeType="with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1000"/>
                        <p:tgtEl>
                          <p:spTgt spid="56"/>
                        </p:tgtEl>
                      </p:cBhvr>
                    </p:animEffect>
                    <p:anim calcmode="lin" valueType="num">
                      <p:cBhvr>
                        <p:cTn dur="1000" fill="hold"/>
                        <p:tgtEl>
                          <p:spTgt spid="56"/>
                        </p:tgtEl>
                        <p:attrNameLst>
                          <p:attrName>ppt_x</p:attrName>
                        </p:attrNameLst>
                      </p:cBhvr>
                      <p:tavLst>
                        <p:tav tm="0">
                          <p:val>
                            <p:strVal val="#ppt_x"/>
                          </p:val>
                        </p:tav>
                        <p:tav tm="100000">
                          <p:val>
                            <p:strVal val="#ppt_x"/>
                          </p:val>
                        </p:tav>
                      </p:tavLst>
                    </p:anim>
                    <p:anim calcmode="lin" valueType="num">
                      <p:cBhvr>
                        <p:cTn dur="1000" fill="hold"/>
                        <p:tgtEl>
                          <p:spTgt spid="56"/>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42" presetClass="entr" presetSubtype="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Effect transition="in" filter="fade">
                      <p:cBhvr>
                        <p:cTn dur="1000"/>
                        <p:tgtEl>
                          <p:spTgt spid="58"/>
                        </p:tgtEl>
                      </p:cBhvr>
                    </p:animEffect>
                    <p:anim calcmode="lin" valueType="num">
                      <p:cBhvr>
                        <p:cTn dur="1000" fill="hold"/>
                        <p:tgtEl>
                          <p:spTgt spid="58"/>
                        </p:tgtEl>
                        <p:attrNameLst>
                          <p:attrName>ppt_x</p:attrName>
                        </p:attrNameLst>
                      </p:cBhvr>
                      <p:tavLst>
                        <p:tav tm="0">
                          <p:val>
                            <p:strVal val="#ppt_x"/>
                          </p:val>
                        </p:tav>
                        <p:tav tm="100000">
                          <p:val>
                            <p:strVal val="#ppt_x"/>
                          </p:val>
                        </p:tav>
                      </p:tavLst>
                    </p:anim>
                    <p:anim calcmode="lin" valueType="num">
                      <p:cBhvr>
                        <p:cTn dur="1000" fill="hold"/>
                        <p:tgtEl>
                          <p:spTgt spid="58"/>
                        </p:tgtEl>
                        <p:attrNameLst>
                          <p:attrName>ppt_y</p:attrName>
                        </p:attrNameLst>
                      </p:cBhvr>
                      <p:tavLst>
                        <p:tav tm="0">
                          <p:val>
                            <p:strVal val="#ppt_y+.1"/>
                          </p:val>
                        </p:tav>
                        <p:tav tm="100000">
                          <p:val>
                            <p:strVal val="#ppt_y"/>
                          </p:val>
                        </p:tav>
                      </p:tavLst>
                    </p:anim>
                  </p:childTnLst>
                </p:cTn>
              </p:par>
            </p:tnLst>
          </p:tmpl>
        </p:tmplLst>
      </p:bldP>
      <p:bldP spid="59" grpId="0" build="p">
        <p:tmplLst>
          <p:tmpl lvl="1">
            <p:tnLst>
              <p:par>
                <p:cTn presetID="42" presetClass="entr" presetSubtype="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fade">
                      <p:cBhvr>
                        <p:cTn dur="1000"/>
                        <p:tgtEl>
                          <p:spTgt spid="59"/>
                        </p:tgtEl>
                      </p:cBhvr>
                    </p:animEffect>
                    <p:anim calcmode="lin" valueType="num">
                      <p:cBhvr>
                        <p:cTn dur="1000" fill="hold"/>
                        <p:tgtEl>
                          <p:spTgt spid="59"/>
                        </p:tgtEl>
                        <p:attrNameLst>
                          <p:attrName>ppt_x</p:attrName>
                        </p:attrNameLst>
                      </p:cBhvr>
                      <p:tavLst>
                        <p:tav tm="0">
                          <p:val>
                            <p:strVal val="#ppt_x"/>
                          </p:val>
                        </p:tav>
                        <p:tav tm="100000">
                          <p:val>
                            <p:strVal val="#ppt_x"/>
                          </p:val>
                        </p:tav>
                      </p:tavLst>
                    </p:anim>
                    <p:anim calcmode="lin" valueType="num">
                      <p:cBhvr>
                        <p:cTn dur="1000" fill="hold"/>
                        <p:tgtEl>
                          <p:spTgt spid="59"/>
                        </p:tgtEl>
                        <p:attrNameLst>
                          <p:attrName>ppt_y</p:attrName>
                        </p:attrNameLst>
                      </p:cBhvr>
                      <p:tavLst>
                        <p:tav tm="0">
                          <p:val>
                            <p:strVal val="#ppt_y+.1"/>
                          </p:val>
                        </p:tav>
                        <p:tav tm="100000">
                          <p:val>
                            <p:strVal val="#ppt_y"/>
                          </p:val>
                        </p:tav>
                      </p:tavLst>
                    </p:anim>
                  </p:childTnLst>
                </p:cTn>
              </p:par>
            </p:tnLst>
          </p:tmpl>
        </p:tmplLst>
      </p:bldP>
      <p:bldP spid="60" grpId="0" build="p">
        <p:tmplLst>
          <p:tmpl lvl="1">
            <p:tnLst>
              <p:par>
                <p:cTn presetID="42" presetClass="entr" presetSubtype="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fade">
                      <p:cBhvr>
                        <p:cTn dur="1000"/>
                        <p:tgtEl>
                          <p:spTgt spid="60"/>
                        </p:tgtEl>
                      </p:cBhvr>
                    </p:animEffect>
                    <p:anim calcmode="lin" valueType="num">
                      <p:cBhvr>
                        <p:cTn dur="1000" fill="hold"/>
                        <p:tgtEl>
                          <p:spTgt spid="60"/>
                        </p:tgtEl>
                        <p:attrNameLst>
                          <p:attrName>ppt_x</p:attrName>
                        </p:attrNameLst>
                      </p:cBhvr>
                      <p:tavLst>
                        <p:tav tm="0">
                          <p:val>
                            <p:strVal val="#ppt_x"/>
                          </p:val>
                        </p:tav>
                        <p:tav tm="100000">
                          <p:val>
                            <p:strVal val="#ppt_x"/>
                          </p:val>
                        </p:tav>
                      </p:tavLst>
                    </p:anim>
                    <p:anim calcmode="lin" valueType="num">
                      <p:cBhvr>
                        <p:cTn dur="1000" fill="hold"/>
                        <p:tgtEl>
                          <p:spTgt spid="6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squeme slide">
    <p:spTree>
      <p:nvGrpSpPr>
        <p:cNvPr id="1" name=""/>
        <p:cNvGrpSpPr/>
        <p:nvPr/>
      </p:nvGrpSpPr>
      <p:grpSpPr>
        <a:xfrm>
          <a:off x="0" y="0"/>
          <a:ext cx="0" cy="0"/>
          <a:chOff x="0" y="0"/>
          <a:chExt cx="0" cy="0"/>
        </a:xfrm>
      </p:grpSpPr>
      <p:grpSp>
        <p:nvGrpSpPr>
          <p:cNvPr id="6" name="Группа">
            <a:extLst>
              <a:ext uri="{FF2B5EF4-FFF2-40B4-BE49-F238E27FC236}">
                <a16:creationId xmlns:a16="http://schemas.microsoft.com/office/drawing/2014/main" id="{040096BC-A823-4C4E-AF1D-305179E9C657}"/>
              </a:ext>
            </a:extLst>
          </p:cNvPr>
          <p:cNvGrpSpPr>
            <a:grpSpLocks/>
          </p:cNvGrpSpPr>
          <p:nvPr/>
        </p:nvGrpSpPr>
        <p:grpSpPr bwMode="auto">
          <a:xfrm>
            <a:off x="4272757" y="2091579"/>
            <a:ext cx="3865878" cy="3865876"/>
            <a:chOff x="-1" y="0"/>
            <a:chExt cx="8671657" cy="8671449"/>
          </a:xfrm>
        </p:grpSpPr>
        <p:sp>
          <p:nvSpPr>
            <p:cNvPr id="11" name="Фигура">
              <a:extLst>
                <a:ext uri="{FF2B5EF4-FFF2-40B4-BE49-F238E27FC236}">
                  <a16:creationId xmlns:a16="http://schemas.microsoft.com/office/drawing/2014/main" id="{A3833AF7-A7D4-44DA-B257-AB97EA771A6D}"/>
                </a:ext>
              </a:extLst>
            </p:cNvPr>
            <p:cNvSpPr>
              <a:spLocks/>
            </p:cNvSpPr>
            <p:nvPr/>
          </p:nvSpPr>
          <p:spPr bwMode="auto">
            <a:xfrm>
              <a:off x="2146489" y="4277021"/>
              <a:ext cx="4394635" cy="4394428"/>
            </a:xfrm>
            <a:custGeom>
              <a:avLst/>
              <a:gdLst>
                <a:gd name="T0" fmla="*/ 2197318 w 19679"/>
                <a:gd name="T1" fmla="*/ 2197214 h 20595"/>
                <a:gd name="T2" fmla="*/ 2197318 w 19679"/>
                <a:gd name="T3" fmla="*/ 2197214 h 20595"/>
                <a:gd name="T4" fmla="*/ 2197318 w 19679"/>
                <a:gd name="T5" fmla="*/ 2197214 h 20595"/>
                <a:gd name="T6" fmla="*/ 2197318 w 19679"/>
                <a:gd name="T7" fmla="*/ 2197214 h 2059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20595" extrusionOk="0">
                  <a:moveTo>
                    <a:pt x="9839" y="0"/>
                  </a:moveTo>
                  <a:cubicBezTo>
                    <a:pt x="7321" y="0"/>
                    <a:pt x="4803" y="1006"/>
                    <a:pt x="2881" y="3017"/>
                  </a:cubicBezTo>
                  <a:cubicBezTo>
                    <a:pt x="-961" y="7038"/>
                    <a:pt x="-961" y="13557"/>
                    <a:pt x="2881" y="17579"/>
                  </a:cubicBezTo>
                  <a:cubicBezTo>
                    <a:pt x="6724" y="21600"/>
                    <a:pt x="12954" y="21600"/>
                    <a:pt x="16797" y="17579"/>
                  </a:cubicBezTo>
                  <a:cubicBezTo>
                    <a:pt x="20639" y="13557"/>
                    <a:pt x="20639" y="7038"/>
                    <a:pt x="16797" y="3017"/>
                  </a:cubicBezTo>
                  <a:cubicBezTo>
                    <a:pt x="14875" y="1006"/>
                    <a:pt x="12357" y="0"/>
                    <a:pt x="9839" y="0"/>
                  </a:cubicBezTo>
                  <a:close/>
                  <a:moveTo>
                    <a:pt x="9839" y="596"/>
                  </a:moveTo>
                  <a:cubicBezTo>
                    <a:pt x="12212" y="596"/>
                    <a:pt x="14584" y="1543"/>
                    <a:pt x="16395" y="3438"/>
                  </a:cubicBezTo>
                  <a:cubicBezTo>
                    <a:pt x="20015" y="7227"/>
                    <a:pt x="20015" y="13369"/>
                    <a:pt x="16395" y="17158"/>
                  </a:cubicBezTo>
                  <a:cubicBezTo>
                    <a:pt x="12774" y="20947"/>
                    <a:pt x="6904" y="20947"/>
                    <a:pt x="3283" y="17158"/>
                  </a:cubicBezTo>
                  <a:cubicBezTo>
                    <a:pt x="-337" y="13369"/>
                    <a:pt x="-337" y="7227"/>
                    <a:pt x="3283" y="3438"/>
                  </a:cubicBezTo>
                  <a:cubicBezTo>
                    <a:pt x="5094" y="1543"/>
                    <a:pt x="7466" y="596"/>
                    <a:pt x="9839" y="596"/>
                  </a:cubicBezTo>
                  <a:close/>
                </a:path>
              </a:pathLst>
            </a:custGeom>
            <a:solidFill>
              <a:schemeClr val="accent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2" name="Фигура">
              <a:extLst>
                <a:ext uri="{FF2B5EF4-FFF2-40B4-BE49-F238E27FC236}">
                  <a16:creationId xmlns:a16="http://schemas.microsoft.com/office/drawing/2014/main" id="{7A7C0A4E-472E-476C-A403-391AA838FD17}"/>
                </a:ext>
              </a:extLst>
            </p:cNvPr>
            <p:cNvSpPr>
              <a:spLocks/>
            </p:cNvSpPr>
            <p:nvPr/>
          </p:nvSpPr>
          <p:spPr bwMode="auto">
            <a:xfrm>
              <a:off x="2146489" y="0"/>
              <a:ext cx="4394635" cy="4394428"/>
            </a:xfrm>
            <a:custGeom>
              <a:avLst/>
              <a:gdLst>
                <a:gd name="T0" fmla="*/ 2197318 w 19679"/>
                <a:gd name="T1" fmla="*/ 2197214 h 20595"/>
                <a:gd name="T2" fmla="*/ 2197318 w 19679"/>
                <a:gd name="T3" fmla="*/ 2197214 h 20595"/>
                <a:gd name="T4" fmla="*/ 2197318 w 19679"/>
                <a:gd name="T5" fmla="*/ 2197214 h 20595"/>
                <a:gd name="T6" fmla="*/ 2197318 w 19679"/>
                <a:gd name="T7" fmla="*/ 2197214 h 2059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20595" extrusionOk="0">
                  <a:moveTo>
                    <a:pt x="9839" y="0"/>
                  </a:moveTo>
                  <a:cubicBezTo>
                    <a:pt x="7321" y="0"/>
                    <a:pt x="4803" y="1006"/>
                    <a:pt x="2881" y="3017"/>
                  </a:cubicBezTo>
                  <a:cubicBezTo>
                    <a:pt x="-961" y="7038"/>
                    <a:pt x="-961" y="13557"/>
                    <a:pt x="2881" y="17579"/>
                  </a:cubicBezTo>
                  <a:cubicBezTo>
                    <a:pt x="6724" y="21600"/>
                    <a:pt x="12954" y="21600"/>
                    <a:pt x="16797" y="17579"/>
                  </a:cubicBezTo>
                  <a:cubicBezTo>
                    <a:pt x="20639" y="13557"/>
                    <a:pt x="20639" y="7038"/>
                    <a:pt x="16797" y="3017"/>
                  </a:cubicBezTo>
                  <a:cubicBezTo>
                    <a:pt x="14875" y="1006"/>
                    <a:pt x="12357" y="0"/>
                    <a:pt x="9839" y="0"/>
                  </a:cubicBezTo>
                  <a:close/>
                  <a:moveTo>
                    <a:pt x="9839" y="596"/>
                  </a:moveTo>
                  <a:cubicBezTo>
                    <a:pt x="12212" y="596"/>
                    <a:pt x="14584" y="1543"/>
                    <a:pt x="16395" y="3438"/>
                  </a:cubicBezTo>
                  <a:cubicBezTo>
                    <a:pt x="20015" y="7227"/>
                    <a:pt x="20015" y="13369"/>
                    <a:pt x="16395" y="17158"/>
                  </a:cubicBezTo>
                  <a:cubicBezTo>
                    <a:pt x="12774" y="20947"/>
                    <a:pt x="6904" y="20947"/>
                    <a:pt x="3283" y="17158"/>
                  </a:cubicBezTo>
                  <a:cubicBezTo>
                    <a:pt x="-337" y="13369"/>
                    <a:pt x="-337" y="7227"/>
                    <a:pt x="3283" y="3438"/>
                  </a:cubicBezTo>
                  <a:cubicBezTo>
                    <a:pt x="5094" y="1543"/>
                    <a:pt x="7466" y="596"/>
                    <a:pt x="9839" y="596"/>
                  </a:cubicBezTo>
                  <a:close/>
                </a:path>
              </a:pathLst>
            </a:custGeom>
            <a:solidFill>
              <a:schemeClr val="accent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3" name="Фигура">
              <a:extLst>
                <a:ext uri="{FF2B5EF4-FFF2-40B4-BE49-F238E27FC236}">
                  <a16:creationId xmlns:a16="http://schemas.microsoft.com/office/drawing/2014/main" id="{D0D2C54C-BFFF-48F2-B959-936EE3AC7B77}"/>
                </a:ext>
              </a:extLst>
            </p:cNvPr>
            <p:cNvSpPr>
              <a:spLocks/>
            </p:cNvSpPr>
            <p:nvPr/>
          </p:nvSpPr>
          <p:spPr bwMode="auto">
            <a:xfrm>
              <a:off x="-1" y="2132734"/>
              <a:ext cx="4394635" cy="4394428"/>
            </a:xfrm>
            <a:custGeom>
              <a:avLst/>
              <a:gdLst>
                <a:gd name="T0" fmla="*/ 2197318 w 19679"/>
                <a:gd name="T1" fmla="*/ 2197214 h 20595"/>
                <a:gd name="T2" fmla="*/ 2197318 w 19679"/>
                <a:gd name="T3" fmla="*/ 2197214 h 20595"/>
                <a:gd name="T4" fmla="*/ 2197318 w 19679"/>
                <a:gd name="T5" fmla="*/ 2197214 h 20595"/>
                <a:gd name="T6" fmla="*/ 2197318 w 19679"/>
                <a:gd name="T7" fmla="*/ 2197214 h 2059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20595" extrusionOk="0">
                  <a:moveTo>
                    <a:pt x="9839" y="0"/>
                  </a:moveTo>
                  <a:cubicBezTo>
                    <a:pt x="7321" y="0"/>
                    <a:pt x="4803" y="1006"/>
                    <a:pt x="2881" y="3017"/>
                  </a:cubicBezTo>
                  <a:cubicBezTo>
                    <a:pt x="-961" y="7038"/>
                    <a:pt x="-961" y="13557"/>
                    <a:pt x="2881" y="17579"/>
                  </a:cubicBezTo>
                  <a:cubicBezTo>
                    <a:pt x="6724" y="21600"/>
                    <a:pt x="12954" y="21600"/>
                    <a:pt x="16797" y="17579"/>
                  </a:cubicBezTo>
                  <a:cubicBezTo>
                    <a:pt x="20639" y="13557"/>
                    <a:pt x="20639" y="7038"/>
                    <a:pt x="16797" y="3017"/>
                  </a:cubicBezTo>
                  <a:cubicBezTo>
                    <a:pt x="14875" y="1006"/>
                    <a:pt x="12357" y="0"/>
                    <a:pt x="9839" y="0"/>
                  </a:cubicBezTo>
                  <a:close/>
                  <a:moveTo>
                    <a:pt x="9839" y="596"/>
                  </a:moveTo>
                  <a:cubicBezTo>
                    <a:pt x="12212" y="596"/>
                    <a:pt x="14584" y="1543"/>
                    <a:pt x="16395" y="3438"/>
                  </a:cubicBezTo>
                  <a:cubicBezTo>
                    <a:pt x="20015" y="7227"/>
                    <a:pt x="20015" y="13369"/>
                    <a:pt x="16395" y="17158"/>
                  </a:cubicBezTo>
                  <a:cubicBezTo>
                    <a:pt x="12774" y="20947"/>
                    <a:pt x="6904" y="20947"/>
                    <a:pt x="3283" y="17158"/>
                  </a:cubicBezTo>
                  <a:cubicBezTo>
                    <a:pt x="-337" y="13369"/>
                    <a:pt x="-337" y="7227"/>
                    <a:pt x="3283" y="3438"/>
                  </a:cubicBezTo>
                  <a:cubicBezTo>
                    <a:pt x="5094" y="1543"/>
                    <a:pt x="7466" y="596"/>
                    <a:pt x="9839" y="596"/>
                  </a:cubicBezTo>
                  <a:close/>
                </a:path>
              </a:pathLst>
            </a:custGeom>
            <a:solidFill>
              <a:schemeClr val="tx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4" name="Фигура">
              <a:extLst>
                <a:ext uri="{FF2B5EF4-FFF2-40B4-BE49-F238E27FC236}">
                  <a16:creationId xmlns:a16="http://schemas.microsoft.com/office/drawing/2014/main" id="{3794A19F-CFBA-4D59-91CB-4447C1F8A118}"/>
                </a:ext>
              </a:extLst>
            </p:cNvPr>
            <p:cNvSpPr>
              <a:spLocks/>
            </p:cNvSpPr>
            <p:nvPr/>
          </p:nvSpPr>
          <p:spPr bwMode="auto">
            <a:xfrm>
              <a:off x="4277021" y="2132734"/>
              <a:ext cx="4394635" cy="4394428"/>
            </a:xfrm>
            <a:custGeom>
              <a:avLst/>
              <a:gdLst>
                <a:gd name="T0" fmla="*/ 2197318 w 19679"/>
                <a:gd name="T1" fmla="*/ 2197214 h 20595"/>
                <a:gd name="T2" fmla="*/ 2197318 w 19679"/>
                <a:gd name="T3" fmla="*/ 2197214 h 20595"/>
                <a:gd name="T4" fmla="*/ 2197318 w 19679"/>
                <a:gd name="T5" fmla="*/ 2197214 h 20595"/>
                <a:gd name="T6" fmla="*/ 2197318 w 19679"/>
                <a:gd name="T7" fmla="*/ 2197214 h 2059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20595" extrusionOk="0">
                  <a:moveTo>
                    <a:pt x="9839" y="0"/>
                  </a:moveTo>
                  <a:cubicBezTo>
                    <a:pt x="7321" y="0"/>
                    <a:pt x="4803" y="1006"/>
                    <a:pt x="2881" y="3017"/>
                  </a:cubicBezTo>
                  <a:cubicBezTo>
                    <a:pt x="-961" y="7038"/>
                    <a:pt x="-961" y="13557"/>
                    <a:pt x="2881" y="17579"/>
                  </a:cubicBezTo>
                  <a:cubicBezTo>
                    <a:pt x="6724" y="21600"/>
                    <a:pt x="12954" y="21600"/>
                    <a:pt x="16797" y="17579"/>
                  </a:cubicBezTo>
                  <a:cubicBezTo>
                    <a:pt x="20639" y="13557"/>
                    <a:pt x="20639" y="7038"/>
                    <a:pt x="16797" y="3017"/>
                  </a:cubicBezTo>
                  <a:cubicBezTo>
                    <a:pt x="14875" y="1006"/>
                    <a:pt x="12357" y="0"/>
                    <a:pt x="9839" y="0"/>
                  </a:cubicBezTo>
                  <a:close/>
                  <a:moveTo>
                    <a:pt x="9839" y="596"/>
                  </a:moveTo>
                  <a:cubicBezTo>
                    <a:pt x="12212" y="596"/>
                    <a:pt x="14584" y="1543"/>
                    <a:pt x="16395" y="3438"/>
                  </a:cubicBezTo>
                  <a:cubicBezTo>
                    <a:pt x="20015" y="7227"/>
                    <a:pt x="20015" y="13369"/>
                    <a:pt x="16395" y="17158"/>
                  </a:cubicBezTo>
                  <a:cubicBezTo>
                    <a:pt x="12774" y="20947"/>
                    <a:pt x="6904" y="20947"/>
                    <a:pt x="3283" y="17158"/>
                  </a:cubicBezTo>
                  <a:cubicBezTo>
                    <a:pt x="-337" y="13369"/>
                    <a:pt x="-337" y="7227"/>
                    <a:pt x="3283" y="3438"/>
                  </a:cubicBezTo>
                  <a:cubicBezTo>
                    <a:pt x="5094" y="1543"/>
                    <a:pt x="7466" y="596"/>
                    <a:pt x="9839" y="596"/>
                  </a:cubicBezTo>
                  <a:close/>
                </a:path>
              </a:pathLst>
            </a:custGeom>
            <a:solidFill>
              <a:srgbClr val="286F8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5" name="Фигура">
              <a:extLst>
                <a:ext uri="{FF2B5EF4-FFF2-40B4-BE49-F238E27FC236}">
                  <a16:creationId xmlns:a16="http://schemas.microsoft.com/office/drawing/2014/main" id="{1FFE4759-137E-4D40-8233-9BEA480D776A}"/>
                </a:ext>
              </a:extLst>
            </p:cNvPr>
            <p:cNvSpPr>
              <a:spLocks/>
            </p:cNvSpPr>
            <p:nvPr/>
          </p:nvSpPr>
          <p:spPr bwMode="auto">
            <a:xfrm>
              <a:off x="2348604" y="2337442"/>
              <a:ext cx="1850143" cy="1841707"/>
            </a:xfrm>
            <a:custGeom>
              <a:avLst/>
              <a:gdLst>
                <a:gd name="T0" fmla="*/ 925072 w 21600"/>
                <a:gd name="T1" fmla="*/ 920854 h 21600"/>
                <a:gd name="T2" fmla="*/ 925072 w 21600"/>
                <a:gd name="T3" fmla="*/ 920854 h 21600"/>
                <a:gd name="T4" fmla="*/ 925072 w 21600"/>
                <a:gd name="T5" fmla="*/ 920854 h 21600"/>
                <a:gd name="T6" fmla="*/ 925072 w 21600"/>
                <a:gd name="T7" fmla="*/ 92085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5702" y="610"/>
                    <a:pt x="11007" y="3223"/>
                    <a:pt x="14979" y="7378"/>
                  </a:cubicBezTo>
                  <a:cubicBezTo>
                    <a:pt x="18686" y="11256"/>
                    <a:pt x="21014" y="16256"/>
                    <a:pt x="21600" y="21600"/>
                  </a:cubicBezTo>
                  <a:cubicBezTo>
                    <a:pt x="16294" y="21129"/>
                    <a:pt x="11300" y="18882"/>
                    <a:pt x="7417" y="15219"/>
                  </a:cubicBezTo>
                  <a:cubicBezTo>
                    <a:pt x="3182" y="11223"/>
                    <a:pt x="545" y="5811"/>
                    <a:pt x="0" y="0"/>
                  </a:cubicBezTo>
                  <a:close/>
                </a:path>
              </a:pathLst>
            </a:custGeom>
            <a:solidFill>
              <a:schemeClr val="bg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6" name="Фигура">
              <a:extLst>
                <a:ext uri="{FF2B5EF4-FFF2-40B4-BE49-F238E27FC236}">
                  <a16:creationId xmlns:a16="http://schemas.microsoft.com/office/drawing/2014/main" id="{C0E81DDF-EF07-4F78-9513-2BEF7363463D}"/>
                </a:ext>
              </a:extLst>
            </p:cNvPr>
            <p:cNvSpPr>
              <a:spLocks/>
            </p:cNvSpPr>
            <p:nvPr/>
          </p:nvSpPr>
          <p:spPr bwMode="auto">
            <a:xfrm>
              <a:off x="4474039" y="2337442"/>
              <a:ext cx="1850143" cy="1841707"/>
            </a:xfrm>
            <a:custGeom>
              <a:avLst/>
              <a:gdLst>
                <a:gd name="T0" fmla="*/ 925072 w 21600"/>
                <a:gd name="T1" fmla="*/ 920854 h 21600"/>
                <a:gd name="T2" fmla="*/ 925072 w 21600"/>
                <a:gd name="T3" fmla="*/ 920854 h 21600"/>
                <a:gd name="T4" fmla="*/ 925072 w 21600"/>
                <a:gd name="T5" fmla="*/ 920854 h 21600"/>
                <a:gd name="T6" fmla="*/ 925072 w 21600"/>
                <a:gd name="T7" fmla="*/ 92085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15898" y="610"/>
                    <a:pt x="10593" y="3223"/>
                    <a:pt x="6621" y="7378"/>
                  </a:cubicBezTo>
                  <a:cubicBezTo>
                    <a:pt x="2914" y="11256"/>
                    <a:pt x="586" y="16256"/>
                    <a:pt x="0" y="21600"/>
                  </a:cubicBezTo>
                  <a:cubicBezTo>
                    <a:pt x="5306" y="21129"/>
                    <a:pt x="10300" y="18882"/>
                    <a:pt x="14183" y="15219"/>
                  </a:cubicBezTo>
                  <a:cubicBezTo>
                    <a:pt x="18418" y="11223"/>
                    <a:pt x="21055" y="5811"/>
                    <a:pt x="21600" y="0"/>
                  </a:cubicBezTo>
                  <a:close/>
                </a:path>
              </a:pathLst>
            </a:custGeom>
            <a:solidFill>
              <a:schemeClr val="bg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7" name="Фигура">
              <a:extLst>
                <a:ext uri="{FF2B5EF4-FFF2-40B4-BE49-F238E27FC236}">
                  <a16:creationId xmlns:a16="http://schemas.microsoft.com/office/drawing/2014/main" id="{946C9AE5-5A72-465B-B4C7-52BEFF522B7F}"/>
                </a:ext>
              </a:extLst>
            </p:cNvPr>
            <p:cNvSpPr>
              <a:spLocks/>
            </p:cNvSpPr>
            <p:nvPr/>
          </p:nvSpPr>
          <p:spPr bwMode="auto">
            <a:xfrm>
              <a:off x="4474039" y="4478380"/>
              <a:ext cx="1850143" cy="1841708"/>
            </a:xfrm>
            <a:custGeom>
              <a:avLst/>
              <a:gdLst>
                <a:gd name="T0" fmla="*/ 925072 w 21600"/>
                <a:gd name="T1" fmla="*/ 920854 h 21600"/>
                <a:gd name="T2" fmla="*/ 925072 w 21600"/>
                <a:gd name="T3" fmla="*/ 920854 h 21600"/>
                <a:gd name="T4" fmla="*/ 925072 w 21600"/>
                <a:gd name="T5" fmla="*/ 920854 h 21600"/>
                <a:gd name="T6" fmla="*/ 925072 w 21600"/>
                <a:gd name="T7" fmla="*/ 92085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cubicBezTo>
                    <a:pt x="15898" y="20990"/>
                    <a:pt x="10593" y="18377"/>
                    <a:pt x="6621" y="14222"/>
                  </a:cubicBezTo>
                  <a:cubicBezTo>
                    <a:pt x="2914" y="10344"/>
                    <a:pt x="586" y="5344"/>
                    <a:pt x="0" y="0"/>
                  </a:cubicBezTo>
                  <a:cubicBezTo>
                    <a:pt x="5306" y="471"/>
                    <a:pt x="10300" y="2718"/>
                    <a:pt x="14183" y="6381"/>
                  </a:cubicBezTo>
                  <a:cubicBezTo>
                    <a:pt x="18418" y="10377"/>
                    <a:pt x="21055" y="15789"/>
                    <a:pt x="21600" y="21600"/>
                  </a:cubicBezTo>
                  <a:close/>
                </a:path>
              </a:pathLst>
            </a:custGeom>
            <a:solidFill>
              <a:schemeClr val="bg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sp>
          <p:nvSpPr>
            <p:cNvPr id="18" name="Фигура">
              <a:extLst>
                <a:ext uri="{FF2B5EF4-FFF2-40B4-BE49-F238E27FC236}">
                  <a16:creationId xmlns:a16="http://schemas.microsoft.com/office/drawing/2014/main" id="{45F3A17F-11FC-46DA-9505-30DDA29B13ED}"/>
                </a:ext>
              </a:extLst>
            </p:cNvPr>
            <p:cNvSpPr>
              <a:spLocks/>
            </p:cNvSpPr>
            <p:nvPr/>
          </p:nvSpPr>
          <p:spPr bwMode="auto">
            <a:xfrm>
              <a:off x="2348604" y="4490350"/>
              <a:ext cx="1850143" cy="1841707"/>
            </a:xfrm>
            <a:custGeom>
              <a:avLst/>
              <a:gdLst>
                <a:gd name="T0" fmla="*/ 925072 w 21600"/>
                <a:gd name="T1" fmla="*/ 920854 h 21600"/>
                <a:gd name="T2" fmla="*/ 925072 w 21600"/>
                <a:gd name="T3" fmla="*/ 920854 h 21600"/>
                <a:gd name="T4" fmla="*/ 925072 w 21600"/>
                <a:gd name="T5" fmla="*/ 920854 h 21600"/>
                <a:gd name="T6" fmla="*/ 925072 w 21600"/>
                <a:gd name="T7" fmla="*/ 92085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21600"/>
                  </a:moveTo>
                  <a:cubicBezTo>
                    <a:pt x="5702" y="20990"/>
                    <a:pt x="11007" y="18377"/>
                    <a:pt x="14979" y="14222"/>
                  </a:cubicBezTo>
                  <a:cubicBezTo>
                    <a:pt x="18686" y="10344"/>
                    <a:pt x="21014" y="5344"/>
                    <a:pt x="21600" y="0"/>
                  </a:cubicBezTo>
                  <a:cubicBezTo>
                    <a:pt x="16294" y="471"/>
                    <a:pt x="11300" y="2718"/>
                    <a:pt x="7417" y="6381"/>
                  </a:cubicBezTo>
                  <a:cubicBezTo>
                    <a:pt x="3182" y="10377"/>
                    <a:pt x="545" y="15789"/>
                    <a:pt x="0" y="21600"/>
                  </a:cubicBezTo>
                  <a:close/>
                </a:path>
              </a:pathLst>
            </a:custGeom>
            <a:solidFill>
              <a:schemeClr val="bg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en-US"/>
            </a:p>
          </p:txBody>
        </p:sp>
        <p:grpSp>
          <p:nvGrpSpPr>
            <p:cNvPr id="19" name="Группа">
              <a:extLst>
                <a:ext uri="{FF2B5EF4-FFF2-40B4-BE49-F238E27FC236}">
                  <a16:creationId xmlns:a16="http://schemas.microsoft.com/office/drawing/2014/main" id="{3D9992CB-2507-476E-A612-707C8D439097}"/>
                </a:ext>
              </a:extLst>
            </p:cNvPr>
            <p:cNvGrpSpPr>
              <a:grpSpLocks/>
            </p:cNvGrpSpPr>
            <p:nvPr/>
          </p:nvGrpSpPr>
          <p:grpSpPr bwMode="auto">
            <a:xfrm>
              <a:off x="3929121" y="3915262"/>
              <a:ext cx="829372" cy="829372"/>
              <a:chOff x="0" y="0"/>
              <a:chExt cx="829371" cy="829371"/>
            </a:xfrm>
          </p:grpSpPr>
          <p:sp>
            <p:nvSpPr>
              <p:cNvPr id="20" name="Кружок">
                <a:extLst>
                  <a:ext uri="{FF2B5EF4-FFF2-40B4-BE49-F238E27FC236}">
                    <a16:creationId xmlns:a16="http://schemas.microsoft.com/office/drawing/2014/main" id="{00F18A5F-B381-449B-A60C-05D2B846E0F3}"/>
                  </a:ext>
                </a:extLst>
              </p:cNvPr>
              <p:cNvSpPr>
                <a:spLocks noChangeArrowheads="1"/>
              </p:cNvSpPr>
              <p:nvPr/>
            </p:nvSpPr>
            <p:spPr bwMode="auto">
              <a:xfrm>
                <a:off x="0" y="0"/>
                <a:ext cx="829372" cy="829372"/>
              </a:xfrm>
              <a:prstGeom prst="ellipse">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pPr algn="ctr"/>
                <a:endParaRPr lang="en-US" altLang="en-US" sz="3200">
                  <a:solidFill>
                    <a:srgbClr val="FFFFFF"/>
                  </a:solidFill>
                  <a:latin typeface="Helvetica Light" pitchFamily="34" charset="0"/>
                  <a:cs typeface="Helvetica Light" pitchFamily="34" charset="0"/>
                  <a:sym typeface="Helvetica Light" pitchFamily="34" charset="0"/>
                </a:endParaRPr>
              </a:p>
            </p:txBody>
          </p:sp>
          <p:sp>
            <p:nvSpPr>
              <p:cNvPr id="21" name="Кружок">
                <a:extLst>
                  <a:ext uri="{FF2B5EF4-FFF2-40B4-BE49-F238E27FC236}">
                    <a16:creationId xmlns:a16="http://schemas.microsoft.com/office/drawing/2014/main" id="{97FE88C2-C027-42A1-AE1C-F9F150A676FE}"/>
                  </a:ext>
                </a:extLst>
              </p:cNvPr>
              <p:cNvSpPr>
                <a:spLocks noChangeArrowheads="1"/>
              </p:cNvSpPr>
              <p:nvPr/>
            </p:nvSpPr>
            <p:spPr bwMode="auto">
              <a:xfrm>
                <a:off x="127442" y="127442"/>
                <a:ext cx="574487" cy="574487"/>
              </a:xfrm>
              <a:prstGeom prst="ellipse">
                <a:avLst/>
              </a:prstGeom>
              <a:solidFill>
                <a:schemeClr val="bg2"/>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pPr algn="ctr"/>
                <a:endParaRPr lang="en-US" altLang="en-US" sz="3200">
                  <a:solidFill>
                    <a:srgbClr val="FFFFFF"/>
                  </a:solidFill>
                  <a:latin typeface="Helvetica Light" pitchFamily="34" charset="0"/>
                  <a:cs typeface="Helvetica Light" pitchFamily="34" charset="0"/>
                  <a:sym typeface="Helvetica Light" pitchFamily="34" charset="0"/>
                </a:endParaRPr>
              </a:p>
            </p:txBody>
          </p:sp>
        </p:grpSp>
      </p:grpSp>
      <p:sp>
        <p:nvSpPr>
          <p:cNvPr id="23" name="Text Placeholder 20">
            <a:extLst>
              <a:ext uri="{FF2B5EF4-FFF2-40B4-BE49-F238E27FC236}">
                <a16:creationId xmlns:a16="http://schemas.microsoft.com/office/drawing/2014/main" id="{A7A9BBB2-7F2E-4181-9AD9-2F580087371A}"/>
              </a:ext>
            </a:extLst>
          </p:cNvPr>
          <p:cNvSpPr>
            <a:spLocks noGrp="1"/>
          </p:cNvSpPr>
          <p:nvPr>
            <p:ph type="body" sz="quarter" idx="22" hasCustomPrompt="1"/>
          </p:nvPr>
        </p:nvSpPr>
        <p:spPr>
          <a:xfrm>
            <a:off x="5252334" y="2541310"/>
            <a:ext cx="1961181" cy="389997"/>
          </a:xfrm>
        </p:spPr>
        <p:txBody>
          <a:bodyPr anchor="ctr">
            <a:noAutofit/>
          </a:bodyPr>
          <a:lstStyle>
            <a:lvl1pPr marL="0" indent="0" algn="ctr">
              <a:lnSpc>
                <a:spcPct val="100000"/>
              </a:lnSpc>
              <a:buFont typeface="Arial" panose="020B0604020202020204" pitchFamily="34" charset="0"/>
              <a:buNone/>
              <a:defRPr sz="1050" b="1">
                <a:solidFill>
                  <a:schemeClr val="accent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1</a:t>
            </a:r>
            <a:endParaRPr lang="en-US"/>
          </a:p>
        </p:txBody>
      </p:sp>
      <p:sp>
        <p:nvSpPr>
          <p:cNvPr id="24" name="Text Placeholder 20">
            <a:extLst>
              <a:ext uri="{FF2B5EF4-FFF2-40B4-BE49-F238E27FC236}">
                <a16:creationId xmlns:a16="http://schemas.microsoft.com/office/drawing/2014/main" id="{64CDB20E-0275-4113-80A9-7E3DE915E5DE}"/>
              </a:ext>
            </a:extLst>
          </p:cNvPr>
          <p:cNvSpPr>
            <a:spLocks noGrp="1"/>
          </p:cNvSpPr>
          <p:nvPr>
            <p:ph type="body" sz="quarter" idx="23" hasCustomPrompt="1"/>
          </p:nvPr>
        </p:nvSpPr>
        <p:spPr>
          <a:xfrm>
            <a:off x="5250308" y="5058312"/>
            <a:ext cx="1961181" cy="389997"/>
          </a:xfrm>
        </p:spPr>
        <p:txBody>
          <a:bodyPr anchor="ctr">
            <a:noAutofit/>
          </a:bodyPr>
          <a:lstStyle>
            <a:lvl1pPr marL="0" indent="0" algn="ctr">
              <a:lnSpc>
                <a:spcPct val="100000"/>
              </a:lnSpc>
              <a:buFont typeface="Arial" panose="020B0604020202020204" pitchFamily="34" charset="0"/>
              <a:buNone/>
              <a:defRPr sz="1050" b="1">
                <a:solidFill>
                  <a:schemeClr val="accent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3</a:t>
            </a:r>
            <a:endParaRPr lang="en-US"/>
          </a:p>
        </p:txBody>
      </p:sp>
      <p:sp>
        <p:nvSpPr>
          <p:cNvPr id="25" name="Text Placeholder 20">
            <a:extLst>
              <a:ext uri="{FF2B5EF4-FFF2-40B4-BE49-F238E27FC236}">
                <a16:creationId xmlns:a16="http://schemas.microsoft.com/office/drawing/2014/main" id="{46F6A739-9FE0-44A2-A131-82B77C8A60A6}"/>
              </a:ext>
            </a:extLst>
          </p:cNvPr>
          <p:cNvSpPr>
            <a:spLocks noGrp="1"/>
          </p:cNvSpPr>
          <p:nvPr>
            <p:ph type="body" sz="quarter" idx="24" hasCustomPrompt="1"/>
          </p:nvPr>
        </p:nvSpPr>
        <p:spPr>
          <a:xfrm>
            <a:off x="6476356" y="3847449"/>
            <a:ext cx="1961181" cy="389997"/>
          </a:xfrm>
        </p:spPr>
        <p:txBody>
          <a:bodyPr anchor="ctr">
            <a:noAutofit/>
          </a:bodyPr>
          <a:lstStyle>
            <a:lvl1pPr marL="0" indent="0" algn="ctr">
              <a:lnSpc>
                <a:spcPct val="100000"/>
              </a:lnSpc>
              <a:buFont typeface="Arial" panose="020B0604020202020204" pitchFamily="34" charset="0"/>
              <a:buNone/>
              <a:defRPr sz="1050" b="1">
                <a:solidFill>
                  <a:schemeClr val="accent3"/>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4</a:t>
            </a:r>
            <a:endParaRPr lang="en-US"/>
          </a:p>
        </p:txBody>
      </p:sp>
      <p:sp>
        <p:nvSpPr>
          <p:cNvPr id="26" name="Text Placeholder 20">
            <a:extLst>
              <a:ext uri="{FF2B5EF4-FFF2-40B4-BE49-F238E27FC236}">
                <a16:creationId xmlns:a16="http://schemas.microsoft.com/office/drawing/2014/main" id="{A17FF8E0-385F-4FE2-8ECA-20FCA4F05225}"/>
              </a:ext>
            </a:extLst>
          </p:cNvPr>
          <p:cNvSpPr>
            <a:spLocks noGrp="1"/>
          </p:cNvSpPr>
          <p:nvPr>
            <p:ph type="body" sz="quarter" idx="25" hasCustomPrompt="1"/>
          </p:nvPr>
        </p:nvSpPr>
        <p:spPr>
          <a:xfrm>
            <a:off x="4161484" y="3858779"/>
            <a:ext cx="1961181" cy="389997"/>
          </a:xfrm>
        </p:spPr>
        <p:txBody>
          <a:bodyPr anchor="ctr">
            <a:noAutofit/>
          </a:bodyPr>
          <a:lstStyle>
            <a:lvl1pPr marL="0" indent="0" algn="ctr">
              <a:lnSpc>
                <a:spcPct val="100000"/>
              </a:lnSpc>
              <a:buFont typeface="Arial" panose="020B0604020202020204" pitchFamily="34" charset="0"/>
              <a:buNone/>
              <a:defRPr sz="1050" b="1">
                <a:solidFill>
                  <a:schemeClr val="tx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2</a:t>
            </a:r>
            <a:endParaRPr lang="en-US"/>
          </a:p>
        </p:txBody>
      </p:sp>
      <p:sp>
        <p:nvSpPr>
          <p:cNvPr id="29" name="Text Placeholder 20">
            <a:extLst>
              <a:ext uri="{FF2B5EF4-FFF2-40B4-BE49-F238E27FC236}">
                <a16:creationId xmlns:a16="http://schemas.microsoft.com/office/drawing/2014/main" id="{91509870-6FF9-4A77-9CFC-758D05149244}"/>
              </a:ext>
            </a:extLst>
          </p:cNvPr>
          <p:cNvSpPr>
            <a:spLocks noGrp="1"/>
          </p:cNvSpPr>
          <p:nvPr>
            <p:ph type="body" sz="quarter" idx="26" hasCustomPrompt="1"/>
          </p:nvPr>
        </p:nvSpPr>
        <p:spPr>
          <a:xfrm>
            <a:off x="1091557" y="2269864"/>
            <a:ext cx="1961181" cy="215282"/>
          </a:xfrm>
        </p:spPr>
        <p:txBody>
          <a:bodyPr anchor="ctr">
            <a:noAutofit/>
          </a:bodyPr>
          <a:lstStyle>
            <a:lvl1pPr marL="0" indent="0" algn="l">
              <a:lnSpc>
                <a:spcPct val="100000"/>
              </a:lnSpc>
              <a:buFont typeface="Arial" panose="020B0604020202020204" pitchFamily="34" charset="0"/>
              <a:buNone/>
              <a:defRPr sz="1200" b="1">
                <a:solidFill>
                  <a:schemeClr val="accent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1</a:t>
            </a:r>
            <a:endParaRPr lang="en-US"/>
          </a:p>
        </p:txBody>
      </p:sp>
      <p:sp>
        <p:nvSpPr>
          <p:cNvPr id="30" name="Text Placeholder 20">
            <a:extLst>
              <a:ext uri="{FF2B5EF4-FFF2-40B4-BE49-F238E27FC236}">
                <a16:creationId xmlns:a16="http://schemas.microsoft.com/office/drawing/2014/main" id="{FE26F56F-EA94-479B-A9EA-5106CE9A88F1}"/>
              </a:ext>
            </a:extLst>
          </p:cNvPr>
          <p:cNvSpPr>
            <a:spLocks noGrp="1"/>
          </p:cNvSpPr>
          <p:nvPr>
            <p:ph type="body" sz="quarter" idx="10" hasCustomPrompt="1"/>
          </p:nvPr>
        </p:nvSpPr>
        <p:spPr>
          <a:xfrm>
            <a:off x="1080799" y="2530087"/>
            <a:ext cx="2366301" cy="1424626"/>
          </a:xfrm>
        </p:spPr>
        <p:txBody>
          <a:bodyPr>
            <a:normAutofit/>
          </a:bodyPr>
          <a:lstStyle>
            <a:lvl1pPr marL="0" indent="0">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 Second level ; Third level; Fourth level</a:t>
            </a:r>
          </a:p>
        </p:txBody>
      </p:sp>
      <p:sp>
        <p:nvSpPr>
          <p:cNvPr id="31" name="Text Placeholder 20">
            <a:extLst>
              <a:ext uri="{FF2B5EF4-FFF2-40B4-BE49-F238E27FC236}">
                <a16:creationId xmlns:a16="http://schemas.microsoft.com/office/drawing/2014/main" id="{78B7FD3A-3AEE-4F36-AAEE-968C97FD6CF8}"/>
              </a:ext>
            </a:extLst>
          </p:cNvPr>
          <p:cNvSpPr>
            <a:spLocks noGrp="1"/>
          </p:cNvSpPr>
          <p:nvPr>
            <p:ph type="body" sz="quarter" idx="27" hasCustomPrompt="1"/>
          </p:nvPr>
        </p:nvSpPr>
        <p:spPr>
          <a:xfrm>
            <a:off x="1091557" y="4257082"/>
            <a:ext cx="1961181" cy="215282"/>
          </a:xfrm>
        </p:spPr>
        <p:txBody>
          <a:bodyPr anchor="ctr">
            <a:noAutofit/>
          </a:bodyPr>
          <a:lstStyle>
            <a:lvl1pPr marL="0" indent="0" algn="l">
              <a:lnSpc>
                <a:spcPct val="100000"/>
              </a:lnSpc>
              <a:buFont typeface="Arial" panose="020B0604020202020204" pitchFamily="34" charset="0"/>
              <a:buNone/>
              <a:defRPr sz="1200" b="1">
                <a:solidFill>
                  <a:schemeClr val="accent2"/>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3</a:t>
            </a:r>
            <a:endParaRPr lang="en-US"/>
          </a:p>
        </p:txBody>
      </p:sp>
      <p:sp>
        <p:nvSpPr>
          <p:cNvPr id="32" name="Text Placeholder 20">
            <a:extLst>
              <a:ext uri="{FF2B5EF4-FFF2-40B4-BE49-F238E27FC236}">
                <a16:creationId xmlns:a16="http://schemas.microsoft.com/office/drawing/2014/main" id="{984067E0-E961-4246-8D20-7B375FEDEE08}"/>
              </a:ext>
            </a:extLst>
          </p:cNvPr>
          <p:cNvSpPr>
            <a:spLocks noGrp="1"/>
          </p:cNvSpPr>
          <p:nvPr>
            <p:ph type="body" sz="quarter" idx="28" hasCustomPrompt="1"/>
          </p:nvPr>
        </p:nvSpPr>
        <p:spPr>
          <a:xfrm>
            <a:off x="1080799" y="4517305"/>
            <a:ext cx="2366301" cy="1424626"/>
          </a:xfrm>
        </p:spPr>
        <p:txBody>
          <a:bodyPr>
            <a:normAutofit/>
          </a:bodyPr>
          <a:lstStyle>
            <a:lvl1pPr marL="0" indent="0">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 Second level ; Third level; Fourth level</a:t>
            </a:r>
          </a:p>
        </p:txBody>
      </p:sp>
      <p:sp>
        <p:nvSpPr>
          <p:cNvPr id="33" name="Text Placeholder 20">
            <a:extLst>
              <a:ext uri="{FF2B5EF4-FFF2-40B4-BE49-F238E27FC236}">
                <a16:creationId xmlns:a16="http://schemas.microsoft.com/office/drawing/2014/main" id="{5745BE99-D177-44CF-B0E2-890694FF1387}"/>
              </a:ext>
            </a:extLst>
          </p:cNvPr>
          <p:cNvSpPr>
            <a:spLocks noGrp="1"/>
          </p:cNvSpPr>
          <p:nvPr>
            <p:ph type="body" sz="quarter" idx="29" hasCustomPrompt="1"/>
          </p:nvPr>
        </p:nvSpPr>
        <p:spPr>
          <a:xfrm>
            <a:off x="8982163" y="2269864"/>
            <a:ext cx="1961181" cy="215282"/>
          </a:xfrm>
        </p:spPr>
        <p:txBody>
          <a:bodyPr anchor="ctr">
            <a:noAutofit/>
          </a:bodyPr>
          <a:lstStyle>
            <a:lvl1pPr marL="0" indent="0" algn="l">
              <a:lnSpc>
                <a:spcPct val="100000"/>
              </a:lnSpc>
              <a:buFont typeface="Arial" panose="020B0604020202020204" pitchFamily="34" charset="0"/>
              <a:buNone/>
              <a:defRPr sz="1200" b="1">
                <a:solidFill>
                  <a:schemeClr val="tx1"/>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2</a:t>
            </a:r>
            <a:endParaRPr lang="en-US"/>
          </a:p>
        </p:txBody>
      </p:sp>
      <p:sp>
        <p:nvSpPr>
          <p:cNvPr id="34" name="Text Placeholder 20">
            <a:extLst>
              <a:ext uri="{FF2B5EF4-FFF2-40B4-BE49-F238E27FC236}">
                <a16:creationId xmlns:a16="http://schemas.microsoft.com/office/drawing/2014/main" id="{BC7C48EF-5CB3-47A5-9030-AE30C8B01966}"/>
              </a:ext>
            </a:extLst>
          </p:cNvPr>
          <p:cNvSpPr>
            <a:spLocks noGrp="1"/>
          </p:cNvSpPr>
          <p:nvPr>
            <p:ph type="body" sz="quarter" idx="30" hasCustomPrompt="1"/>
          </p:nvPr>
        </p:nvSpPr>
        <p:spPr>
          <a:xfrm>
            <a:off x="8971405" y="2530087"/>
            <a:ext cx="2366301" cy="1424626"/>
          </a:xfrm>
        </p:spPr>
        <p:txBody>
          <a:bodyPr>
            <a:normAutofit/>
          </a:bodyPr>
          <a:lstStyle>
            <a:lvl1pPr marL="0" indent="0">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 Second level ; Third level; Fourth level</a:t>
            </a:r>
          </a:p>
        </p:txBody>
      </p:sp>
      <p:sp>
        <p:nvSpPr>
          <p:cNvPr id="35" name="Text Placeholder 20">
            <a:extLst>
              <a:ext uri="{FF2B5EF4-FFF2-40B4-BE49-F238E27FC236}">
                <a16:creationId xmlns:a16="http://schemas.microsoft.com/office/drawing/2014/main" id="{301A415D-8234-4F66-832B-DFE75E81C126}"/>
              </a:ext>
            </a:extLst>
          </p:cNvPr>
          <p:cNvSpPr>
            <a:spLocks noGrp="1"/>
          </p:cNvSpPr>
          <p:nvPr>
            <p:ph type="body" sz="quarter" idx="31" hasCustomPrompt="1"/>
          </p:nvPr>
        </p:nvSpPr>
        <p:spPr>
          <a:xfrm>
            <a:off x="8982163" y="4257082"/>
            <a:ext cx="1961181" cy="215282"/>
          </a:xfrm>
        </p:spPr>
        <p:txBody>
          <a:bodyPr anchor="ctr">
            <a:noAutofit/>
          </a:bodyPr>
          <a:lstStyle>
            <a:lvl1pPr marL="0" indent="0" algn="l">
              <a:lnSpc>
                <a:spcPct val="100000"/>
              </a:lnSpc>
              <a:buFont typeface="Arial" panose="020B0604020202020204" pitchFamily="34" charset="0"/>
              <a:buNone/>
              <a:defRPr sz="1200" b="1">
                <a:solidFill>
                  <a:schemeClr val="accent3"/>
                </a:solidFill>
                <a:latin typeface="Poppins Medium" panose="00000600000000000000" pitchFamily="50" charset="0"/>
                <a:cs typeface="Poppins Medium" panose="00000600000000000000" pitchFamily="50" charset="0"/>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err="1"/>
              <a:t>Title</a:t>
            </a:r>
            <a:r>
              <a:rPr lang="pt-PT"/>
              <a:t> 4</a:t>
            </a:r>
            <a:endParaRPr lang="en-US"/>
          </a:p>
        </p:txBody>
      </p:sp>
      <p:sp>
        <p:nvSpPr>
          <p:cNvPr id="36" name="Text Placeholder 20">
            <a:extLst>
              <a:ext uri="{FF2B5EF4-FFF2-40B4-BE49-F238E27FC236}">
                <a16:creationId xmlns:a16="http://schemas.microsoft.com/office/drawing/2014/main" id="{6A3E9D0A-2BDE-4D8E-9806-683FB6ED31CD}"/>
              </a:ext>
            </a:extLst>
          </p:cNvPr>
          <p:cNvSpPr>
            <a:spLocks noGrp="1"/>
          </p:cNvSpPr>
          <p:nvPr>
            <p:ph type="body" sz="quarter" idx="32" hasCustomPrompt="1"/>
          </p:nvPr>
        </p:nvSpPr>
        <p:spPr>
          <a:xfrm>
            <a:off x="8971405" y="4517305"/>
            <a:ext cx="2366301" cy="1424626"/>
          </a:xfrm>
        </p:spPr>
        <p:txBody>
          <a:bodyPr>
            <a:normAutofit/>
          </a:bodyPr>
          <a:lstStyle>
            <a:lvl1pPr marL="0" indent="0">
              <a:lnSpc>
                <a:spcPct val="150000"/>
              </a:lnSpc>
              <a:buFont typeface="Arial" panose="020B0604020202020204" pitchFamily="34" charset="0"/>
              <a:buNone/>
              <a:defRPr sz="1100"/>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en-US"/>
              <a:t>Click to edit Master text styles in here; Second level ; Third level; Fourth level</a:t>
            </a:r>
          </a:p>
        </p:txBody>
      </p:sp>
      <p:sp>
        <p:nvSpPr>
          <p:cNvPr id="28" name="Rectangle 27">
            <a:extLst>
              <a:ext uri="{FF2B5EF4-FFF2-40B4-BE49-F238E27FC236}">
                <a16:creationId xmlns:a16="http://schemas.microsoft.com/office/drawing/2014/main" id="{FA0707FA-AFEE-4A37-B457-0587E4ADE875}"/>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37" name="Title 1">
            <a:extLst>
              <a:ext uri="{FF2B5EF4-FFF2-40B4-BE49-F238E27FC236}">
                <a16:creationId xmlns:a16="http://schemas.microsoft.com/office/drawing/2014/main" id="{FA14BA3C-902C-4508-B89A-7FD8C2B7E0D3}"/>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625923302"/>
      </p:ext>
    </p:extLst>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9" name="Rectangle 78">
            <a:extLst>
              <a:ext uri="{FF2B5EF4-FFF2-40B4-BE49-F238E27FC236}">
                <a16:creationId xmlns:a16="http://schemas.microsoft.com/office/drawing/2014/main" id="{5FD9C078-6DFB-4988-8799-33E860658842}"/>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80" name="Title 1">
            <a:extLst>
              <a:ext uri="{FF2B5EF4-FFF2-40B4-BE49-F238E27FC236}">
                <a16:creationId xmlns:a16="http://schemas.microsoft.com/office/drawing/2014/main" id="{81687B11-BC25-4F30-A2AA-F2051BCF042B}"/>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580695257"/>
      </p:ext>
    </p:extLst>
  </p:cSld>
  <p:clrMapOvr>
    <a:masterClrMapping/>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EEEBE6-5570-4ABF-8F81-48360BE1294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DCBD615-2075-4506-9DEB-D3764307DA2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419CB6C-B710-4718-B16E-E012155CF10C}"/>
              </a:ext>
            </a:extLst>
          </p:cNvPr>
          <p:cNvSpPr>
            <a:spLocks noGrp="1"/>
          </p:cNvSpPr>
          <p:nvPr>
            <p:ph type="dt" sz="half" idx="10"/>
          </p:nvPr>
        </p:nvSpPr>
        <p:spPr/>
        <p:txBody>
          <a:bodyPr/>
          <a:lstStyle/>
          <a:p>
            <a:fld id="{326B0266-750F-4C44-9145-85350A1B49BD}" type="datetimeFigureOut">
              <a:rPr lang="es-CO" smtClean="0"/>
              <a:t>5/06/2024</a:t>
            </a:fld>
            <a:endParaRPr lang="es-CO"/>
          </a:p>
        </p:txBody>
      </p:sp>
      <p:sp>
        <p:nvSpPr>
          <p:cNvPr id="5" name="Marcador de pie de página 4">
            <a:extLst>
              <a:ext uri="{FF2B5EF4-FFF2-40B4-BE49-F238E27FC236}">
                <a16:creationId xmlns:a16="http://schemas.microsoft.com/office/drawing/2014/main" id="{0652F896-22E2-4BD2-90DA-823CC288371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8E3318C-C434-4FC0-9E38-C3AB0E107D6C}"/>
              </a:ext>
            </a:extLst>
          </p:cNvPr>
          <p:cNvSpPr>
            <a:spLocks noGrp="1"/>
          </p:cNvSpPr>
          <p:nvPr>
            <p:ph type="sldNum" sz="quarter" idx="12"/>
          </p:nvPr>
        </p:nvSpPr>
        <p:spPr/>
        <p:txBody>
          <a:bodyPr/>
          <a:lstStyle/>
          <a:p>
            <a:fld id="{C58DBAC4-1E40-42E4-9228-EC798AFE2EEB}" type="slidenum">
              <a:rPr lang="es-CO" smtClean="0"/>
              <a:t>‹Nº›</a:t>
            </a:fld>
            <a:endParaRPr lang="es-CO"/>
          </a:p>
        </p:txBody>
      </p:sp>
    </p:spTree>
    <p:extLst>
      <p:ext uri="{BB962C8B-B14F-4D97-AF65-F5344CB8AC3E}">
        <p14:creationId xmlns:p14="http://schemas.microsoft.com/office/powerpoint/2010/main" val="1673788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ríptico image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A18147-62C3-4D47-98EE-6857CED5910F}"/>
              </a:ext>
            </a:extLst>
          </p:cNvPr>
          <p:cNvSpPr>
            <a:spLocks noGrp="1"/>
          </p:cNvSpPr>
          <p:nvPr>
            <p:ph type="title"/>
          </p:nvPr>
        </p:nvSpPr>
        <p:spPr/>
        <p:txBody>
          <a:bodyPr/>
          <a:lstStyle/>
          <a:p>
            <a:r>
              <a:rPr lang="es-ES"/>
              <a:t>Haga clic para modificar el estilo de título del patrón</a:t>
            </a:r>
            <a:endParaRPr lang="es-AR"/>
          </a:p>
        </p:txBody>
      </p:sp>
      <p:sp>
        <p:nvSpPr>
          <p:cNvPr id="4" name="Marcador de posición de imagen 3">
            <a:extLst>
              <a:ext uri="{FF2B5EF4-FFF2-40B4-BE49-F238E27FC236}">
                <a16:creationId xmlns:a16="http://schemas.microsoft.com/office/drawing/2014/main" id="{B0F592E8-B77A-7542-B036-05E65E619DF3}"/>
              </a:ext>
            </a:extLst>
          </p:cNvPr>
          <p:cNvSpPr>
            <a:spLocks noGrp="1"/>
          </p:cNvSpPr>
          <p:nvPr>
            <p:ph type="pic" sz="quarter" idx="10"/>
          </p:nvPr>
        </p:nvSpPr>
        <p:spPr>
          <a:xfrm>
            <a:off x="1025784" y="1286355"/>
            <a:ext cx="3208337" cy="4500562"/>
          </a:xfrm>
        </p:spPr>
        <p:txBody>
          <a:bodyPr/>
          <a:lstStyle/>
          <a:p>
            <a:r>
              <a:rPr lang="es-ES"/>
              <a:t>Haga clic en el icono para agregar una imagen</a:t>
            </a:r>
            <a:endParaRPr lang="es-AR"/>
          </a:p>
        </p:txBody>
      </p:sp>
      <p:sp>
        <p:nvSpPr>
          <p:cNvPr id="6" name="Marcador de posición de imagen 5">
            <a:extLst>
              <a:ext uri="{FF2B5EF4-FFF2-40B4-BE49-F238E27FC236}">
                <a16:creationId xmlns:a16="http://schemas.microsoft.com/office/drawing/2014/main" id="{1F33461C-8DEC-7348-A8FC-8874D00C408B}"/>
              </a:ext>
            </a:extLst>
          </p:cNvPr>
          <p:cNvSpPr>
            <a:spLocks noGrp="1"/>
          </p:cNvSpPr>
          <p:nvPr>
            <p:ph type="pic" sz="quarter" idx="11"/>
          </p:nvPr>
        </p:nvSpPr>
        <p:spPr>
          <a:xfrm>
            <a:off x="4407160" y="1286355"/>
            <a:ext cx="3240721" cy="4500562"/>
          </a:xfrm>
        </p:spPr>
        <p:txBody>
          <a:bodyPr/>
          <a:lstStyle/>
          <a:p>
            <a:r>
              <a:rPr lang="es-ES"/>
              <a:t>Haga clic en el icono para agregar una imagen</a:t>
            </a:r>
            <a:endParaRPr lang="es-AR"/>
          </a:p>
        </p:txBody>
      </p:sp>
      <p:sp>
        <p:nvSpPr>
          <p:cNvPr id="8" name="Marcador de posición de imagen 7">
            <a:extLst>
              <a:ext uri="{FF2B5EF4-FFF2-40B4-BE49-F238E27FC236}">
                <a16:creationId xmlns:a16="http://schemas.microsoft.com/office/drawing/2014/main" id="{233D72DD-72EC-1C45-B689-1E9E80E273AA}"/>
              </a:ext>
            </a:extLst>
          </p:cNvPr>
          <p:cNvSpPr>
            <a:spLocks noGrp="1"/>
          </p:cNvSpPr>
          <p:nvPr>
            <p:ph type="pic" sz="quarter" idx="12"/>
          </p:nvPr>
        </p:nvSpPr>
        <p:spPr>
          <a:xfrm>
            <a:off x="7831396" y="1286355"/>
            <a:ext cx="3203575" cy="4500562"/>
          </a:xfrm>
        </p:spPr>
        <p:txBody>
          <a:bodyPr/>
          <a:lstStyle/>
          <a:p>
            <a:r>
              <a:rPr lang="es-ES"/>
              <a:t>Haga clic en el icono para agregar una imagen</a:t>
            </a:r>
            <a:endParaRPr lang="es-AR"/>
          </a:p>
        </p:txBody>
      </p:sp>
      <p:sp>
        <p:nvSpPr>
          <p:cNvPr id="9" name="Marcador de número de diapositiva 3">
            <a:extLst>
              <a:ext uri="{FF2B5EF4-FFF2-40B4-BE49-F238E27FC236}">
                <a16:creationId xmlns:a16="http://schemas.microsoft.com/office/drawing/2014/main" id="{08DCF04C-0AFF-AF46-8B1A-29E60D483C54}"/>
              </a:ext>
            </a:extLst>
          </p:cNvPr>
          <p:cNvSpPr>
            <a:spLocks noGrp="1"/>
          </p:cNvSpPr>
          <p:nvPr>
            <p:ph type="sldNum" sz="quarter" idx="4"/>
          </p:nvPr>
        </p:nvSpPr>
        <p:spPr>
          <a:xfrm>
            <a:off x="8822151" y="6498008"/>
            <a:ext cx="3017520" cy="223467"/>
          </a:xfrm>
          <a:prstGeom prst="rect">
            <a:avLst/>
          </a:prstGeom>
        </p:spPr>
        <p:txBody>
          <a:bodyPr/>
          <a:lstStyle>
            <a:lvl1pPr algn="r">
              <a:defRPr sz="1200"/>
            </a:lvl1pPr>
          </a:lstStyle>
          <a:p>
            <a:r>
              <a:rPr lang="es-CO">
                <a:solidFill>
                  <a:schemeClr val="tx1">
                    <a:lumMod val="65000"/>
                    <a:lumOff val="35000"/>
                  </a:schemeClr>
                </a:solidFill>
                <a:latin typeface="Helvetica Light" panose="020B0403020202020204" pitchFamily="34" charset="0"/>
              </a:rPr>
              <a:t>Sostenibilidad   l  </a:t>
            </a:r>
            <a:fld id="{DEC0094C-A1C1-E141-9480-1B8A0DFD556D}" type="slidenum">
              <a:rPr lang="es-CO" smtClean="0">
                <a:solidFill>
                  <a:schemeClr val="tx1">
                    <a:lumMod val="65000"/>
                    <a:lumOff val="35000"/>
                  </a:schemeClr>
                </a:solidFill>
                <a:latin typeface="Helvetica Light" panose="020B0403020202020204" pitchFamily="34" charset="0"/>
              </a:rPr>
              <a:pPr/>
              <a:t>‹Nº›</a:t>
            </a:fld>
            <a:endParaRPr lang="es-CO">
              <a:solidFill>
                <a:schemeClr val="tx1">
                  <a:lumMod val="65000"/>
                  <a:lumOff val="35000"/>
                </a:schemeClr>
              </a:solidFill>
              <a:latin typeface="Helvetica Light" panose="020B0403020202020204" pitchFamily="34" charset="0"/>
            </a:endParaRPr>
          </a:p>
        </p:txBody>
      </p:sp>
    </p:spTree>
    <p:extLst>
      <p:ext uri="{BB962C8B-B14F-4D97-AF65-F5344CB8AC3E}">
        <p14:creationId xmlns:p14="http://schemas.microsoft.com/office/powerpoint/2010/main" val="23853687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434" name="Text Placeholder 9">
            <a:extLst>
              <a:ext uri="{FF2B5EF4-FFF2-40B4-BE49-F238E27FC236}">
                <a16:creationId xmlns:a16="http://schemas.microsoft.com/office/drawing/2014/main" id="{70D57A23-7FA7-D76A-FC41-4A94C14BA548}"/>
              </a:ext>
            </a:extLst>
          </p:cNvPr>
          <p:cNvSpPr>
            <a:spLocks noGrp="1"/>
          </p:cNvSpPr>
          <p:nvPr>
            <p:ph type="body" sz="quarter" idx="11" hasCustomPrompt="1"/>
          </p:nvPr>
        </p:nvSpPr>
        <p:spPr>
          <a:xfrm>
            <a:off x="966938" y="484906"/>
            <a:ext cx="9598025" cy="1276350"/>
          </a:xfrm>
          <a:prstGeom prst="rect">
            <a:avLst/>
          </a:prstGeom>
        </p:spPr>
        <p:txBody>
          <a:bodyPr>
            <a:normAutofit/>
          </a:bodyPr>
          <a:lstStyle>
            <a:lvl1pPr marL="0" indent="0">
              <a:buNone/>
              <a:defRPr sz="3600" b="1">
                <a:solidFill>
                  <a:srgbClr val="10253F"/>
                </a:solidFill>
                <a:latin typeface="Poppins" panose="00000500000000000000" pitchFamily="2" charset="0"/>
                <a:cs typeface="Poppins" panose="00000500000000000000" pitchFamily="2" charset="0"/>
              </a:defRPr>
            </a:lvl1pPr>
          </a:lstStyle>
          <a:p>
            <a:pPr lvl="0"/>
            <a:r>
              <a:rPr lang="en-US"/>
              <a:t>Insert title here</a:t>
            </a:r>
            <a:endParaRPr lang="pt-PT"/>
          </a:p>
        </p:txBody>
      </p:sp>
      <p:sp>
        <p:nvSpPr>
          <p:cNvPr id="435" name="Action Button: Blank 434">
            <a:hlinkClick r:id="" action="ppaction://noaction" highlightClick="1"/>
            <a:extLst>
              <a:ext uri="{FF2B5EF4-FFF2-40B4-BE49-F238E27FC236}">
                <a16:creationId xmlns:a16="http://schemas.microsoft.com/office/drawing/2014/main" id="{29B2E991-80F6-D88B-37B9-E81A9C76B61F}"/>
              </a:ext>
            </a:extLst>
          </p:cNvPr>
          <p:cNvSpPr/>
          <p:nvPr userDrawn="1"/>
        </p:nvSpPr>
        <p:spPr>
          <a:xfrm>
            <a:off x="1061645" y="1176869"/>
            <a:ext cx="676795" cy="45719"/>
          </a:xfrm>
          <a:prstGeom prst="actionButtonBlank">
            <a:avLst/>
          </a:prstGeom>
          <a:solidFill>
            <a:srgbClr val="C5854D"/>
          </a:solidFill>
          <a:ln w="36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pt-PT" sz="1080"/>
          </a:p>
        </p:txBody>
      </p:sp>
      <p:pic>
        <p:nvPicPr>
          <p:cNvPr id="438" name="Graphic 437">
            <a:extLst>
              <a:ext uri="{FF2B5EF4-FFF2-40B4-BE49-F238E27FC236}">
                <a16:creationId xmlns:a16="http://schemas.microsoft.com/office/drawing/2014/main" id="{D5823D33-48A1-72D8-F64B-48CBF934AC6C}"/>
              </a:ext>
            </a:extLst>
          </p:cNvPr>
          <p:cNvPicPr/>
          <p:nvPr userDrawn="1"/>
        </p:nvPicPr>
        <p:blipFill>
          <a:blip r:embed="rId2">
            <a:extLst>
              <a:ext uri="{96DAC541-7B7A-43D3-8B79-37D633B846F1}">
                <asvg:svgBlip xmlns:asvg="http://schemas.microsoft.com/office/drawing/2016/SVG/main" r:embed="rId3"/>
              </a:ext>
            </a:extLst>
          </a:blip>
          <a:stretch>
            <a:fillRect/>
          </a:stretch>
        </p:blipFill>
        <p:spPr>
          <a:xfrm>
            <a:off x="11590238" y="6313458"/>
            <a:ext cx="228600" cy="228600"/>
          </a:xfrm>
          <a:prstGeom prst="rect">
            <a:avLst/>
          </a:prstGeom>
        </p:spPr>
      </p:pic>
    </p:spTree>
    <p:extLst>
      <p:ext uri="{BB962C8B-B14F-4D97-AF65-F5344CB8AC3E}">
        <p14:creationId xmlns:p14="http://schemas.microsoft.com/office/powerpoint/2010/main" val="33351852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empty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8201007"/>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6708823-DE34-4660-9868-786DCABA5CEE}"/>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3" name="Title 1">
            <a:extLst>
              <a:ext uri="{FF2B5EF4-FFF2-40B4-BE49-F238E27FC236}">
                <a16:creationId xmlns:a16="http://schemas.microsoft.com/office/drawing/2014/main" id="{4773045F-8EC1-49B0-8F67-E52C1EC4752E}"/>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4172313865"/>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ark blu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3C29C3-7BD1-4457-8DB2-6A884B4C1640}"/>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B52047CD-F3B5-4D95-9248-E34E6231748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403572" y="365125"/>
            <a:ext cx="465433" cy="429630"/>
          </a:xfrm>
          <a:prstGeom prst="rect">
            <a:avLst/>
          </a:prstGeom>
        </p:spPr>
      </p:pic>
      <p:sp>
        <p:nvSpPr>
          <p:cNvPr id="4" name="Espace réservé du numéro de diapositive 5">
            <a:extLst>
              <a:ext uri="{FF2B5EF4-FFF2-40B4-BE49-F238E27FC236}">
                <a16:creationId xmlns:a16="http://schemas.microsoft.com/office/drawing/2014/main" id="{03F21D68-12ED-4720-9243-725A0A38E70C}"/>
              </a:ext>
            </a:extLst>
          </p:cNvPr>
          <p:cNvSpPr txBox="1">
            <a:spLocks/>
          </p:cNvSpPr>
          <p:nvPr userDrawn="1"/>
        </p:nvSpPr>
        <p:spPr>
          <a:xfrm>
            <a:off x="11353800" y="6273844"/>
            <a:ext cx="564977" cy="28486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8F63A3B-78C7-47BE-AE5E-E10140E04643}" type="slidenum">
              <a:rPr lang="en-US" sz="1100" b="1" smtClean="0">
                <a:solidFill>
                  <a:schemeClr val="bg1"/>
                </a:solidFill>
              </a:rPr>
              <a:pPr algn="ctr"/>
              <a:t>‹Nº›</a:t>
            </a:fld>
            <a:endParaRPr lang="en-US" sz="1100" b="1">
              <a:solidFill>
                <a:schemeClr val="bg1"/>
              </a:solidFill>
            </a:endParaRPr>
          </a:p>
        </p:txBody>
      </p:sp>
    </p:spTree>
    <p:extLst>
      <p:ext uri="{BB962C8B-B14F-4D97-AF65-F5344CB8AC3E}">
        <p14:creationId xmlns:p14="http://schemas.microsoft.com/office/powerpoint/2010/main" val="3213442946"/>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light grey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180E2B-449E-42E2-9549-41844D7CDDEC}"/>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B52047CD-F3B5-4D95-9248-E34E6231748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403572" y="365125"/>
            <a:ext cx="465433" cy="429630"/>
          </a:xfrm>
          <a:prstGeom prst="rect">
            <a:avLst/>
          </a:prstGeom>
        </p:spPr>
      </p:pic>
      <p:sp>
        <p:nvSpPr>
          <p:cNvPr id="4" name="Espace réservé du numéro de diapositive 5">
            <a:extLst>
              <a:ext uri="{FF2B5EF4-FFF2-40B4-BE49-F238E27FC236}">
                <a16:creationId xmlns:a16="http://schemas.microsoft.com/office/drawing/2014/main" id="{03F21D68-12ED-4720-9243-725A0A38E70C}"/>
              </a:ext>
            </a:extLst>
          </p:cNvPr>
          <p:cNvSpPr txBox="1">
            <a:spLocks/>
          </p:cNvSpPr>
          <p:nvPr userDrawn="1"/>
        </p:nvSpPr>
        <p:spPr>
          <a:xfrm>
            <a:off x="11353800" y="6273844"/>
            <a:ext cx="564977" cy="28486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8F63A3B-78C7-47BE-AE5E-E10140E04643}" type="slidenum">
              <a:rPr lang="en-US" sz="1100" b="1" smtClean="0">
                <a:solidFill>
                  <a:schemeClr val="tx2"/>
                </a:solidFill>
              </a:rPr>
              <a:pPr algn="ctr"/>
              <a:t>‹Nº›</a:t>
            </a:fld>
            <a:endParaRPr lang="en-US" sz="1100" b="1">
              <a:solidFill>
                <a:schemeClr val="tx2"/>
              </a:solidFill>
            </a:endParaRPr>
          </a:p>
        </p:txBody>
      </p:sp>
      <p:sp>
        <p:nvSpPr>
          <p:cNvPr id="7" name="Rectangle 6">
            <a:extLst>
              <a:ext uri="{FF2B5EF4-FFF2-40B4-BE49-F238E27FC236}">
                <a16:creationId xmlns:a16="http://schemas.microsoft.com/office/drawing/2014/main" id="{D1F5B25C-2D2B-4B0D-A64E-2922A7721C65}"/>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8" name="Title 1">
            <a:extLst>
              <a:ext uri="{FF2B5EF4-FFF2-40B4-BE49-F238E27FC236}">
                <a16:creationId xmlns:a16="http://schemas.microsoft.com/office/drawing/2014/main" id="{33FB18BB-50A7-4D76-9FD1-A328753766CD}"/>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spTree>
    <p:extLst>
      <p:ext uri="{BB962C8B-B14F-4D97-AF65-F5344CB8AC3E}">
        <p14:creationId xmlns:p14="http://schemas.microsoft.com/office/powerpoint/2010/main" val="1108831819"/>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key numbers slide">
    <p:spTree>
      <p:nvGrpSpPr>
        <p:cNvPr id="1" name=""/>
        <p:cNvGrpSpPr/>
        <p:nvPr/>
      </p:nvGrpSpPr>
      <p:grpSpPr>
        <a:xfrm>
          <a:off x="0" y="0"/>
          <a:ext cx="0" cy="0"/>
          <a:chOff x="0" y="0"/>
          <a:chExt cx="0" cy="0"/>
        </a:xfrm>
      </p:grpSpPr>
      <p:pic>
        <p:nvPicPr>
          <p:cNvPr id="21" name="Graphic 20">
            <a:extLst>
              <a:ext uri="{FF2B5EF4-FFF2-40B4-BE49-F238E27FC236}">
                <a16:creationId xmlns:a16="http://schemas.microsoft.com/office/drawing/2014/main" id="{B60619A5-720A-4FEE-BBB1-06BB609F798C}"/>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705957" y="1802125"/>
            <a:ext cx="4780087" cy="4567501"/>
          </a:xfrm>
          <a:prstGeom prst="rect">
            <a:avLst/>
          </a:prstGeom>
        </p:spPr>
      </p:pic>
      <p:sp>
        <p:nvSpPr>
          <p:cNvPr id="3" name="Parallelogram 2">
            <a:extLst>
              <a:ext uri="{FF2B5EF4-FFF2-40B4-BE49-F238E27FC236}">
                <a16:creationId xmlns:a16="http://schemas.microsoft.com/office/drawing/2014/main" id="{EF75D43F-3127-4CD7-B871-2A28F8FC02C1}"/>
              </a:ext>
            </a:extLst>
          </p:cNvPr>
          <p:cNvSpPr/>
          <p:nvPr userDrawn="1"/>
        </p:nvSpPr>
        <p:spPr>
          <a:xfrm flipH="1">
            <a:off x="0" y="-14075"/>
            <a:ext cx="12192000" cy="6936949"/>
          </a:xfrm>
          <a:prstGeom prst="parallelogram">
            <a:avLst>
              <a:gd name="adj"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itle 1">
            <a:extLst>
              <a:ext uri="{FF2B5EF4-FFF2-40B4-BE49-F238E27FC236}">
                <a16:creationId xmlns:a16="http://schemas.microsoft.com/office/drawing/2014/main" id="{B499E0F0-3B0C-45DD-8119-BC37413DF078}"/>
              </a:ext>
            </a:extLst>
          </p:cNvPr>
          <p:cNvSpPr>
            <a:spLocks noGrp="1"/>
          </p:cNvSpPr>
          <p:nvPr>
            <p:ph type="title"/>
          </p:nvPr>
        </p:nvSpPr>
        <p:spPr>
          <a:xfrm>
            <a:off x="2822529" y="183199"/>
            <a:ext cx="6886867" cy="1325563"/>
          </a:xfrm>
        </p:spPr>
        <p:txBody>
          <a:bodyPr/>
          <a:lstStyle>
            <a:lvl1pPr algn="ctr">
              <a:defRPr>
                <a:solidFill>
                  <a:schemeClr val="bg1"/>
                </a:solidFill>
              </a:defRPr>
            </a:lvl1pPr>
          </a:lstStyle>
          <a:p>
            <a:r>
              <a:rPr lang="en-US"/>
              <a:t>Click to edit Master title style</a:t>
            </a:r>
          </a:p>
        </p:txBody>
      </p:sp>
      <p:sp>
        <p:nvSpPr>
          <p:cNvPr id="19" name="Espace réservé du numéro de diapositive 5">
            <a:extLst>
              <a:ext uri="{FF2B5EF4-FFF2-40B4-BE49-F238E27FC236}">
                <a16:creationId xmlns:a16="http://schemas.microsoft.com/office/drawing/2014/main" id="{33F3387A-206A-4DFA-A574-C20A7D82C618}"/>
              </a:ext>
            </a:extLst>
          </p:cNvPr>
          <p:cNvSpPr txBox="1">
            <a:spLocks/>
          </p:cNvSpPr>
          <p:nvPr userDrawn="1"/>
        </p:nvSpPr>
        <p:spPr>
          <a:xfrm>
            <a:off x="11353800" y="6273844"/>
            <a:ext cx="564977" cy="28486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8F63A3B-78C7-47BE-AE5E-E10140E04643}" type="slidenum">
              <a:rPr lang="en-US" sz="1100" b="1" smtClean="0">
                <a:solidFill>
                  <a:schemeClr val="bg1"/>
                </a:solidFill>
              </a:rPr>
              <a:pPr algn="ctr"/>
              <a:t>‹Nº›</a:t>
            </a:fld>
            <a:endParaRPr lang="en-US" sz="1100" b="1">
              <a:solidFill>
                <a:schemeClr val="bg1"/>
              </a:solidFill>
            </a:endParaRPr>
          </a:p>
        </p:txBody>
      </p:sp>
      <p:sp>
        <p:nvSpPr>
          <p:cNvPr id="43" name="Rectangle 42">
            <a:extLst>
              <a:ext uri="{FF2B5EF4-FFF2-40B4-BE49-F238E27FC236}">
                <a16:creationId xmlns:a16="http://schemas.microsoft.com/office/drawing/2014/main" id="{896AF531-9A47-4476-A020-53EE9920F155}"/>
              </a:ext>
            </a:extLst>
          </p:cNvPr>
          <p:cNvSpPr/>
          <p:nvPr userDrawn="1"/>
        </p:nvSpPr>
        <p:spPr>
          <a:xfrm>
            <a:off x="5824167" y="1324494"/>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47" name="Text Placeholder 20">
            <a:extLst>
              <a:ext uri="{FF2B5EF4-FFF2-40B4-BE49-F238E27FC236}">
                <a16:creationId xmlns:a16="http://schemas.microsoft.com/office/drawing/2014/main" id="{04D2A233-B2B3-4282-94C5-28CF39BB9B6D}"/>
              </a:ext>
            </a:extLst>
          </p:cNvPr>
          <p:cNvSpPr>
            <a:spLocks noGrp="1"/>
          </p:cNvSpPr>
          <p:nvPr>
            <p:ph type="body" sz="quarter" idx="17" hasCustomPrompt="1"/>
          </p:nvPr>
        </p:nvSpPr>
        <p:spPr>
          <a:xfrm>
            <a:off x="1554361" y="3700391"/>
            <a:ext cx="1776530" cy="258852"/>
          </a:xfrm>
        </p:spPr>
        <p:txBody>
          <a:bodyPr>
            <a:noAutofit/>
          </a:bodyPr>
          <a:lstStyle>
            <a:lvl1pPr marL="0" indent="0" algn="ctr">
              <a:lnSpc>
                <a:spcPct val="100000"/>
              </a:lnSpc>
              <a:buFont typeface="Arial" panose="020B0604020202020204" pitchFamily="34" charset="0"/>
              <a:buNone/>
              <a:defRPr sz="1100" b="0">
                <a:solidFill>
                  <a:schemeClr val="bg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N</a:t>
            </a:r>
            <a:r>
              <a:rPr lang="en-US"/>
              <a:t>umber label</a:t>
            </a:r>
          </a:p>
        </p:txBody>
      </p:sp>
      <p:sp>
        <p:nvSpPr>
          <p:cNvPr id="48" name="Text Placeholder 20">
            <a:extLst>
              <a:ext uri="{FF2B5EF4-FFF2-40B4-BE49-F238E27FC236}">
                <a16:creationId xmlns:a16="http://schemas.microsoft.com/office/drawing/2014/main" id="{A755779D-F9DB-4A0D-8007-121D4C45D2D5}"/>
              </a:ext>
            </a:extLst>
          </p:cNvPr>
          <p:cNvSpPr>
            <a:spLocks noGrp="1"/>
          </p:cNvSpPr>
          <p:nvPr>
            <p:ph type="body" sz="quarter" idx="18" hasCustomPrompt="1"/>
          </p:nvPr>
        </p:nvSpPr>
        <p:spPr>
          <a:xfrm>
            <a:off x="1296506" y="2230938"/>
            <a:ext cx="1776530" cy="258852"/>
          </a:xfrm>
        </p:spPr>
        <p:txBody>
          <a:bodyPr>
            <a:noAutofit/>
          </a:bodyPr>
          <a:lstStyle>
            <a:lvl1pPr marL="0" indent="0" algn="ctr">
              <a:lnSpc>
                <a:spcPct val="100000"/>
              </a:lnSpc>
              <a:buFont typeface="Arial" panose="020B0604020202020204" pitchFamily="34" charset="0"/>
              <a:buNone/>
              <a:defRPr sz="1100" b="0">
                <a:solidFill>
                  <a:schemeClr val="bg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N</a:t>
            </a:r>
            <a:r>
              <a:rPr lang="en-US"/>
              <a:t>umber label</a:t>
            </a:r>
          </a:p>
        </p:txBody>
      </p:sp>
      <p:sp>
        <p:nvSpPr>
          <p:cNvPr id="49" name="Text Placeholder 20">
            <a:extLst>
              <a:ext uri="{FF2B5EF4-FFF2-40B4-BE49-F238E27FC236}">
                <a16:creationId xmlns:a16="http://schemas.microsoft.com/office/drawing/2014/main" id="{043FF120-E109-4024-9D8A-8F1B897E5E5E}"/>
              </a:ext>
            </a:extLst>
          </p:cNvPr>
          <p:cNvSpPr>
            <a:spLocks noGrp="1"/>
          </p:cNvSpPr>
          <p:nvPr>
            <p:ph type="body" sz="quarter" idx="19" hasCustomPrompt="1"/>
          </p:nvPr>
        </p:nvSpPr>
        <p:spPr>
          <a:xfrm>
            <a:off x="1532179" y="4954314"/>
            <a:ext cx="1776530" cy="258852"/>
          </a:xfrm>
        </p:spPr>
        <p:txBody>
          <a:bodyPr>
            <a:noAutofit/>
          </a:bodyPr>
          <a:lstStyle>
            <a:lvl1pPr marL="0" indent="0" algn="ctr">
              <a:lnSpc>
                <a:spcPct val="100000"/>
              </a:lnSpc>
              <a:buFont typeface="Arial" panose="020B0604020202020204" pitchFamily="34" charset="0"/>
              <a:buNone/>
              <a:defRPr sz="1100" b="0">
                <a:solidFill>
                  <a:schemeClr val="bg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N</a:t>
            </a:r>
            <a:r>
              <a:rPr lang="en-US"/>
              <a:t>umber label</a:t>
            </a:r>
          </a:p>
        </p:txBody>
      </p:sp>
      <p:sp>
        <p:nvSpPr>
          <p:cNvPr id="50" name="Text Placeholder 4">
            <a:extLst>
              <a:ext uri="{FF2B5EF4-FFF2-40B4-BE49-F238E27FC236}">
                <a16:creationId xmlns:a16="http://schemas.microsoft.com/office/drawing/2014/main" id="{02E8805D-F1C8-4F16-9F9B-E60917B97902}"/>
              </a:ext>
            </a:extLst>
          </p:cNvPr>
          <p:cNvSpPr>
            <a:spLocks noGrp="1"/>
          </p:cNvSpPr>
          <p:nvPr>
            <p:ph type="body" sz="quarter" idx="20" hasCustomPrompt="1"/>
          </p:nvPr>
        </p:nvSpPr>
        <p:spPr>
          <a:xfrm>
            <a:off x="1267633" y="1697879"/>
            <a:ext cx="2092595" cy="743296"/>
          </a:xfrm>
        </p:spPr>
        <p:txBody>
          <a:bodyPr>
            <a:noAutofit/>
          </a:bodyPr>
          <a:lstStyle>
            <a:lvl1pPr algn="ctr">
              <a:defRPr sz="4000" b="1">
                <a:solidFill>
                  <a:schemeClr val="bg1"/>
                </a:solidFill>
                <a:latin typeface="Poppins Medium" panose="00000600000000000000" pitchFamily="50" charset="0"/>
                <a:cs typeface="Poppins Medium" panose="00000600000000000000" pitchFamily="50" charset="0"/>
              </a:defRPr>
            </a:lvl1pPr>
          </a:lstStyle>
          <a:p>
            <a:pPr lvl="0"/>
            <a:r>
              <a:rPr lang="en-US"/>
              <a:t>30%</a:t>
            </a:r>
          </a:p>
        </p:txBody>
      </p:sp>
      <p:sp>
        <p:nvSpPr>
          <p:cNvPr id="51" name="Text Placeholder 4">
            <a:extLst>
              <a:ext uri="{FF2B5EF4-FFF2-40B4-BE49-F238E27FC236}">
                <a16:creationId xmlns:a16="http://schemas.microsoft.com/office/drawing/2014/main" id="{E72049DE-76E1-45BC-99FF-78D4A6CE1121}"/>
              </a:ext>
            </a:extLst>
          </p:cNvPr>
          <p:cNvSpPr>
            <a:spLocks noGrp="1"/>
          </p:cNvSpPr>
          <p:nvPr>
            <p:ph type="body" sz="quarter" idx="21" hasCustomPrompt="1"/>
          </p:nvPr>
        </p:nvSpPr>
        <p:spPr>
          <a:xfrm>
            <a:off x="1267633" y="3167332"/>
            <a:ext cx="2092595" cy="743296"/>
          </a:xfrm>
        </p:spPr>
        <p:txBody>
          <a:bodyPr>
            <a:noAutofit/>
          </a:bodyPr>
          <a:lstStyle>
            <a:lvl1pPr algn="ctr">
              <a:defRPr sz="4000" b="1">
                <a:solidFill>
                  <a:schemeClr val="bg1"/>
                </a:solidFill>
                <a:latin typeface="Poppins Medium" panose="00000600000000000000" pitchFamily="50" charset="0"/>
                <a:cs typeface="Poppins Medium" panose="00000600000000000000" pitchFamily="50" charset="0"/>
              </a:defRPr>
            </a:lvl1pPr>
          </a:lstStyle>
          <a:p>
            <a:pPr lvl="0"/>
            <a:r>
              <a:rPr lang="en-US"/>
              <a:t>30%</a:t>
            </a:r>
          </a:p>
        </p:txBody>
      </p:sp>
      <p:sp>
        <p:nvSpPr>
          <p:cNvPr id="52" name="Text Placeholder 4">
            <a:extLst>
              <a:ext uri="{FF2B5EF4-FFF2-40B4-BE49-F238E27FC236}">
                <a16:creationId xmlns:a16="http://schemas.microsoft.com/office/drawing/2014/main" id="{71B25434-5C32-4C1A-8740-308337E5AC10}"/>
              </a:ext>
            </a:extLst>
          </p:cNvPr>
          <p:cNvSpPr>
            <a:spLocks noGrp="1"/>
          </p:cNvSpPr>
          <p:nvPr>
            <p:ph type="body" sz="quarter" idx="22" hasCustomPrompt="1"/>
          </p:nvPr>
        </p:nvSpPr>
        <p:spPr>
          <a:xfrm>
            <a:off x="1267633" y="4421257"/>
            <a:ext cx="2092595" cy="743296"/>
          </a:xfrm>
        </p:spPr>
        <p:txBody>
          <a:bodyPr>
            <a:noAutofit/>
          </a:bodyPr>
          <a:lstStyle>
            <a:lvl1pPr algn="ctr">
              <a:defRPr sz="4000" b="1">
                <a:solidFill>
                  <a:schemeClr val="bg1"/>
                </a:solidFill>
                <a:latin typeface="Poppins Medium" panose="00000600000000000000" pitchFamily="50" charset="0"/>
                <a:cs typeface="Poppins Medium" panose="00000600000000000000" pitchFamily="50" charset="0"/>
              </a:defRPr>
            </a:lvl1pPr>
          </a:lstStyle>
          <a:p>
            <a:pPr lvl="0"/>
            <a:r>
              <a:rPr lang="en-US"/>
              <a:t>30%</a:t>
            </a:r>
          </a:p>
        </p:txBody>
      </p:sp>
      <p:sp>
        <p:nvSpPr>
          <p:cNvPr id="53" name="Text Placeholder 20">
            <a:extLst>
              <a:ext uri="{FF2B5EF4-FFF2-40B4-BE49-F238E27FC236}">
                <a16:creationId xmlns:a16="http://schemas.microsoft.com/office/drawing/2014/main" id="{DA46F2E4-31FC-475B-BADD-84D39DF1F98B}"/>
              </a:ext>
            </a:extLst>
          </p:cNvPr>
          <p:cNvSpPr>
            <a:spLocks noGrp="1"/>
          </p:cNvSpPr>
          <p:nvPr>
            <p:ph type="body" sz="quarter" idx="23" hasCustomPrompt="1"/>
          </p:nvPr>
        </p:nvSpPr>
        <p:spPr>
          <a:xfrm>
            <a:off x="8901560" y="3700391"/>
            <a:ext cx="1776530" cy="258852"/>
          </a:xfrm>
        </p:spPr>
        <p:txBody>
          <a:bodyPr>
            <a:noAutofit/>
          </a:bodyPr>
          <a:lstStyle>
            <a:lvl1pPr marL="0" indent="0" algn="ctr">
              <a:lnSpc>
                <a:spcPct val="100000"/>
              </a:lnSpc>
              <a:buFont typeface="Arial" panose="020B0604020202020204" pitchFamily="34" charset="0"/>
              <a:buNone/>
              <a:defRPr sz="1100" b="0">
                <a:solidFill>
                  <a:schemeClr val="bg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N</a:t>
            </a:r>
            <a:r>
              <a:rPr lang="en-US"/>
              <a:t>umber label</a:t>
            </a:r>
          </a:p>
        </p:txBody>
      </p:sp>
      <p:sp>
        <p:nvSpPr>
          <p:cNvPr id="54" name="Text Placeholder 20">
            <a:extLst>
              <a:ext uri="{FF2B5EF4-FFF2-40B4-BE49-F238E27FC236}">
                <a16:creationId xmlns:a16="http://schemas.microsoft.com/office/drawing/2014/main" id="{2F1D7C3F-9110-4003-A53E-69942C0A5CEB}"/>
              </a:ext>
            </a:extLst>
          </p:cNvPr>
          <p:cNvSpPr>
            <a:spLocks noGrp="1"/>
          </p:cNvSpPr>
          <p:nvPr>
            <p:ph type="body" sz="quarter" idx="24" hasCustomPrompt="1"/>
          </p:nvPr>
        </p:nvSpPr>
        <p:spPr>
          <a:xfrm>
            <a:off x="8643705" y="2230938"/>
            <a:ext cx="1776530" cy="258852"/>
          </a:xfrm>
        </p:spPr>
        <p:txBody>
          <a:bodyPr>
            <a:noAutofit/>
          </a:bodyPr>
          <a:lstStyle>
            <a:lvl1pPr marL="0" indent="0" algn="ctr">
              <a:lnSpc>
                <a:spcPct val="100000"/>
              </a:lnSpc>
              <a:buFont typeface="Arial" panose="020B0604020202020204" pitchFamily="34" charset="0"/>
              <a:buNone/>
              <a:defRPr sz="1100" b="0">
                <a:solidFill>
                  <a:schemeClr val="bg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N</a:t>
            </a:r>
            <a:r>
              <a:rPr lang="en-US"/>
              <a:t>umber label</a:t>
            </a:r>
          </a:p>
        </p:txBody>
      </p:sp>
      <p:sp>
        <p:nvSpPr>
          <p:cNvPr id="55" name="Text Placeholder 20">
            <a:extLst>
              <a:ext uri="{FF2B5EF4-FFF2-40B4-BE49-F238E27FC236}">
                <a16:creationId xmlns:a16="http://schemas.microsoft.com/office/drawing/2014/main" id="{BC57BC4B-7AB6-48B6-BE70-1E6A65AB319D}"/>
              </a:ext>
            </a:extLst>
          </p:cNvPr>
          <p:cNvSpPr>
            <a:spLocks noGrp="1"/>
          </p:cNvSpPr>
          <p:nvPr>
            <p:ph type="body" sz="quarter" idx="25" hasCustomPrompt="1"/>
          </p:nvPr>
        </p:nvSpPr>
        <p:spPr>
          <a:xfrm>
            <a:off x="8879378" y="4954314"/>
            <a:ext cx="1776530" cy="258852"/>
          </a:xfrm>
        </p:spPr>
        <p:txBody>
          <a:bodyPr>
            <a:noAutofit/>
          </a:bodyPr>
          <a:lstStyle>
            <a:lvl1pPr marL="0" indent="0" algn="ctr">
              <a:lnSpc>
                <a:spcPct val="100000"/>
              </a:lnSpc>
              <a:buFont typeface="Arial" panose="020B0604020202020204" pitchFamily="34" charset="0"/>
              <a:buNone/>
              <a:defRPr sz="1100" b="0">
                <a:solidFill>
                  <a:schemeClr val="bg1"/>
                </a:solidFill>
              </a:defRPr>
            </a:lvl1pPr>
            <a:lvl2pPr marL="457200" indent="0">
              <a:lnSpc>
                <a:spcPct val="100000"/>
              </a:lnSpc>
              <a:buFont typeface="Arial" panose="020B0604020202020204" pitchFamily="34" charset="0"/>
              <a:buNone/>
              <a:defRPr lang="en-US" sz="1200" kern="1200" dirty="0" smtClean="0">
                <a:solidFill>
                  <a:schemeClr val="tx2"/>
                </a:solidFill>
                <a:latin typeface="+mn-lt"/>
                <a:ea typeface="+mn-ea"/>
                <a:cs typeface="+mn-cs"/>
              </a:defRPr>
            </a:lvl2pPr>
            <a:lvl3pPr marL="914400" indent="0">
              <a:lnSpc>
                <a:spcPct val="100000"/>
              </a:lnSpc>
              <a:buFont typeface="Arial" panose="020B0604020202020204" pitchFamily="34" charset="0"/>
              <a:buNone/>
              <a:defRPr lang="en-US" sz="1200" kern="1200" dirty="0" smtClean="0">
                <a:solidFill>
                  <a:schemeClr val="tx2"/>
                </a:solidFill>
                <a:latin typeface="+mn-lt"/>
                <a:ea typeface="+mn-ea"/>
                <a:cs typeface="+mn-cs"/>
              </a:defRPr>
            </a:lvl3pPr>
            <a:lvl4pPr marL="1371600" indent="0">
              <a:lnSpc>
                <a:spcPct val="100000"/>
              </a:lnSpc>
              <a:buFont typeface="Arial" panose="020B0604020202020204" pitchFamily="34" charset="0"/>
              <a:buNone/>
              <a:defRPr lang="en-US" sz="1200" kern="1200" dirty="0" smtClean="0">
                <a:solidFill>
                  <a:schemeClr val="tx2"/>
                </a:solidFill>
                <a:latin typeface="+mn-lt"/>
                <a:ea typeface="+mn-ea"/>
                <a:cs typeface="+mn-cs"/>
              </a:defRPr>
            </a:lvl4pPr>
            <a:lvl5pPr>
              <a:defRPr lang="en-US" sz="1400" kern="1200" dirty="0">
                <a:solidFill>
                  <a:schemeClr val="tx2"/>
                </a:solidFill>
                <a:latin typeface="+mn-lt"/>
                <a:ea typeface="+mn-ea"/>
                <a:cs typeface="+mn-cs"/>
              </a:defRPr>
            </a:lvl5pPr>
          </a:lstStyle>
          <a:p>
            <a:pPr lvl="0"/>
            <a:r>
              <a:rPr lang="pt-PT"/>
              <a:t>N</a:t>
            </a:r>
            <a:r>
              <a:rPr lang="en-US"/>
              <a:t>umber label</a:t>
            </a:r>
          </a:p>
        </p:txBody>
      </p:sp>
      <p:sp>
        <p:nvSpPr>
          <p:cNvPr id="56" name="Text Placeholder 4">
            <a:extLst>
              <a:ext uri="{FF2B5EF4-FFF2-40B4-BE49-F238E27FC236}">
                <a16:creationId xmlns:a16="http://schemas.microsoft.com/office/drawing/2014/main" id="{95D44685-EFFC-463B-901C-2E384F28B544}"/>
              </a:ext>
            </a:extLst>
          </p:cNvPr>
          <p:cNvSpPr>
            <a:spLocks noGrp="1"/>
          </p:cNvSpPr>
          <p:nvPr>
            <p:ph type="body" sz="quarter" idx="26" hasCustomPrompt="1"/>
          </p:nvPr>
        </p:nvSpPr>
        <p:spPr>
          <a:xfrm>
            <a:off x="8614832" y="1697879"/>
            <a:ext cx="2092595" cy="743296"/>
          </a:xfrm>
        </p:spPr>
        <p:txBody>
          <a:bodyPr>
            <a:noAutofit/>
          </a:bodyPr>
          <a:lstStyle>
            <a:lvl1pPr algn="ctr">
              <a:defRPr sz="4000" b="1">
                <a:solidFill>
                  <a:schemeClr val="bg1"/>
                </a:solidFill>
                <a:latin typeface="Poppins Medium" panose="00000600000000000000" pitchFamily="50" charset="0"/>
                <a:cs typeface="Poppins Medium" panose="00000600000000000000" pitchFamily="50" charset="0"/>
              </a:defRPr>
            </a:lvl1pPr>
          </a:lstStyle>
          <a:p>
            <a:pPr lvl="0"/>
            <a:r>
              <a:rPr lang="en-US"/>
              <a:t>30%</a:t>
            </a:r>
          </a:p>
        </p:txBody>
      </p:sp>
      <p:sp>
        <p:nvSpPr>
          <p:cNvPr id="57" name="Text Placeholder 4">
            <a:extLst>
              <a:ext uri="{FF2B5EF4-FFF2-40B4-BE49-F238E27FC236}">
                <a16:creationId xmlns:a16="http://schemas.microsoft.com/office/drawing/2014/main" id="{BDEB2C44-C2D5-48DF-8C4C-A06E4FE85E04}"/>
              </a:ext>
            </a:extLst>
          </p:cNvPr>
          <p:cNvSpPr>
            <a:spLocks noGrp="1"/>
          </p:cNvSpPr>
          <p:nvPr>
            <p:ph type="body" sz="quarter" idx="27" hasCustomPrompt="1"/>
          </p:nvPr>
        </p:nvSpPr>
        <p:spPr>
          <a:xfrm>
            <a:off x="8614832" y="3167332"/>
            <a:ext cx="2092595" cy="743296"/>
          </a:xfrm>
        </p:spPr>
        <p:txBody>
          <a:bodyPr>
            <a:noAutofit/>
          </a:bodyPr>
          <a:lstStyle>
            <a:lvl1pPr algn="ctr">
              <a:defRPr sz="4000" b="1">
                <a:solidFill>
                  <a:schemeClr val="bg1"/>
                </a:solidFill>
                <a:latin typeface="Poppins Medium" panose="00000600000000000000" pitchFamily="50" charset="0"/>
                <a:cs typeface="Poppins Medium" panose="00000600000000000000" pitchFamily="50" charset="0"/>
              </a:defRPr>
            </a:lvl1pPr>
          </a:lstStyle>
          <a:p>
            <a:pPr lvl="0"/>
            <a:r>
              <a:rPr lang="en-US"/>
              <a:t>30%</a:t>
            </a:r>
          </a:p>
        </p:txBody>
      </p:sp>
      <p:sp>
        <p:nvSpPr>
          <p:cNvPr id="58" name="Text Placeholder 4">
            <a:extLst>
              <a:ext uri="{FF2B5EF4-FFF2-40B4-BE49-F238E27FC236}">
                <a16:creationId xmlns:a16="http://schemas.microsoft.com/office/drawing/2014/main" id="{6388B093-DA56-475D-B99B-05C18EADC827}"/>
              </a:ext>
            </a:extLst>
          </p:cNvPr>
          <p:cNvSpPr>
            <a:spLocks noGrp="1"/>
          </p:cNvSpPr>
          <p:nvPr>
            <p:ph type="body" sz="quarter" idx="28" hasCustomPrompt="1"/>
          </p:nvPr>
        </p:nvSpPr>
        <p:spPr>
          <a:xfrm>
            <a:off x="8614832" y="4421257"/>
            <a:ext cx="2092595" cy="743296"/>
          </a:xfrm>
        </p:spPr>
        <p:txBody>
          <a:bodyPr>
            <a:noAutofit/>
          </a:bodyPr>
          <a:lstStyle>
            <a:lvl1pPr algn="ctr">
              <a:defRPr sz="4000" b="1">
                <a:solidFill>
                  <a:schemeClr val="bg1"/>
                </a:solidFill>
                <a:latin typeface="Poppins Medium" panose="00000600000000000000" pitchFamily="50" charset="0"/>
                <a:cs typeface="Poppins Medium" panose="00000600000000000000" pitchFamily="50" charset="0"/>
              </a:defRPr>
            </a:lvl1pPr>
          </a:lstStyle>
          <a:p>
            <a:pPr lvl="0"/>
            <a:r>
              <a:rPr lang="en-US"/>
              <a:t>30%</a:t>
            </a:r>
          </a:p>
        </p:txBody>
      </p:sp>
      <p:pic>
        <p:nvPicPr>
          <p:cNvPr id="4" name="Graphic 3">
            <a:extLst>
              <a:ext uri="{FF2B5EF4-FFF2-40B4-BE49-F238E27FC236}">
                <a16:creationId xmlns:a16="http://schemas.microsoft.com/office/drawing/2014/main" id="{9B31ABB0-DA31-4CC7-96A8-F9E18A637257}"/>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701249" y="1816151"/>
            <a:ext cx="4784795" cy="4572000"/>
          </a:xfrm>
          <a:prstGeom prst="rect">
            <a:avLst/>
          </a:prstGeom>
        </p:spPr>
      </p:pic>
      <p:pic>
        <p:nvPicPr>
          <p:cNvPr id="23" name="Graphic 22">
            <a:extLst>
              <a:ext uri="{FF2B5EF4-FFF2-40B4-BE49-F238E27FC236}">
                <a16:creationId xmlns:a16="http://schemas.microsoft.com/office/drawing/2014/main" id="{D00BD048-9107-4F41-9538-2DE49CB3BF39}"/>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403572" y="365125"/>
            <a:ext cx="465433" cy="429630"/>
          </a:xfrm>
          <a:prstGeom prst="rect">
            <a:avLst/>
          </a:prstGeom>
        </p:spPr>
      </p:pic>
    </p:spTree>
    <p:extLst>
      <p:ext uri="{BB962C8B-B14F-4D97-AF65-F5344CB8AC3E}">
        <p14:creationId xmlns:p14="http://schemas.microsoft.com/office/powerpoint/2010/main" val="39873752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0">
                                            <p:txEl>
                                              <p:pRg st="0" end="0"/>
                                            </p:txEl>
                                          </p:spTgt>
                                        </p:tgtEl>
                                        <p:attrNameLst>
                                          <p:attrName>style.visibility</p:attrName>
                                        </p:attrNameLst>
                                      </p:cBhvr>
                                      <p:to>
                                        <p:strVal val="visible"/>
                                      </p:to>
                                    </p:set>
                                    <p:animEffect transition="in" filter="fade">
                                      <p:cBhvr>
                                        <p:cTn id="7" dur="1000"/>
                                        <p:tgtEl>
                                          <p:spTgt spid="50">
                                            <p:txEl>
                                              <p:pRg st="0" end="0"/>
                                            </p:txEl>
                                          </p:spTgt>
                                        </p:tgtEl>
                                      </p:cBhvr>
                                    </p:animEffect>
                                    <p:anim calcmode="lin" valueType="num">
                                      <p:cBhvr>
                                        <p:cTn id="8" dur="1000" fill="hold"/>
                                        <p:tgtEl>
                                          <p:spTgt spid="5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0">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8">
                                            <p:txEl>
                                              <p:pRg st="0" end="0"/>
                                            </p:txEl>
                                          </p:spTgt>
                                        </p:tgtEl>
                                        <p:attrNameLst>
                                          <p:attrName>style.visibility</p:attrName>
                                        </p:attrNameLst>
                                      </p:cBhvr>
                                      <p:to>
                                        <p:strVal val="visible"/>
                                      </p:to>
                                    </p:set>
                                    <p:animEffect transition="in" filter="fade">
                                      <p:cBhvr>
                                        <p:cTn id="12" dur="1000"/>
                                        <p:tgtEl>
                                          <p:spTgt spid="48">
                                            <p:txEl>
                                              <p:pRg st="0" end="0"/>
                                            </p:txEl>
                                          </p:spTgt>
                                        </p:tgtEl>
                                      </p:cBhvr>
                                    </p:animEffect>
                                    <p:anim calcmode="lin" valueType="num">
                                      <p:cBhvr>
                                        <p:cTn id="13" dur="10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8">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1">
                                            <p:txEl>
                                              <p:pRg st="0" end="0"/>
                                            </p:txEl>
                                          </p:spTgt>
                                        </p:tgtEl>
                                        <p:attrNameLst>
                                          <p:attrName>style.visibility</p:attrName>
                                        </p:attrNameLst>
                                      </p:cBhvr>
                                      <p:to>
                                        <p:strVal val="visible"/>
                                      </p:to>
                                    </p:set>
                                    <p:animEffect transition="in" filter="fade">
                                      <p:cBhvr>
                                        <p:cTn id="18" dur="1000"/>
                                        <p:tgtEl>
                                          <p:spTgt spid="51">
                                            <p:txEl>
                                              <p:pRg st="0" end="0"/>
                                            </p:txEl>
                                          </p:spTgt>
                                        </p:tgtEl>
                                      </p:cBhvr>
                                    </p:animEffect>
                                    <p:anim calcmode="lin" valueType="num">
                                      <p:cBhvr>
                                        <p:cTn id="19" dur="10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51">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7">
                                            <p:txEl>
                                              <p:pRg st="0" end="0"/>
                                            </p:txEl>
                                          </p:spTgt>
                                        </p:tgtEl>
                                        <p:attrNameLst>
                                          <p:attrName>style.visibility</p:attrName>
                                        </p:attrNameLst>
                                      </p:cBhvr>
                                      <p:to>
                                        <p:strVal val="visible"/>
                                      </p:to>
                                    </p:set>
                                    <p:animEffect transition="in" filter="fade">
                                      <p:cBhvr>
                                        <p:cTn id="23" dur="1000"/>
                                        <p:tgtEl>
                                          <p:spTgt spid="47">
                                            <p:txEl>
                                              <p:pRg st="0" end="0"/>
                                            </p:txEl>
                                          </p:spTgt>
                                        </p:tgtEl>
                                      </p:cBhvr>
                                    </p:animEffect>
                                    <p:anim calcmode="lin" valueType="num">
                                      <p:cBhvr>
                                        <p:cTn id="24" dur="100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47">
                                            <p:txEl>
                                              <p:pRg st="0" end="0"/>
                                            </p:txEl>
                                          </p:spTgt>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49">
                                            <p:txEl>
                                              <p:pRg st="0" end="0"/>
                                            </p:txEl>
                                          </p:spTgt>
                                        </p:tgtEl>
                                        <p:attrNameLst>
                                          <p:attrName>style.visibility</p:attrName>
                                        </p:attrNameLst>
                                      </p:cBhvr>
                                      <p:to>
                                        <p:strVal val="visible"/>
                                      </p:to>
                                    </p:set>
                                    <p:animEffect transition="in" filter="fade">
                                      <p:cBhvr>
                                        <p:cTn id="29" dur="1000"/>
                                        <p:tgtEl>
                                          <p:spTgt spid="49">
                                            <p:txEl>
                                              <p:pRg st="0" end="0"/>
                                            </p:txEl>
                                          </p:spTgt>
                                        </p:tgtEl>
                                      </p:cBhvr>
                                    </p:animEffect>
                                    <p:anim calcmode="lin" valueType="num">
                                      <p:cBhvr>
                                        <p:cTn id="30" dur="10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49">
                                            <p:txEl>
                                              <p:pRg st="0" end="0"/>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2">
                                            <p:txEl>
                                              <p:pRg st="0" end="0"/>
                                            </p:txEl>
                                          </p:spTgt>
                                        </p:tgtEl>
                                        <p:attrNameLst>
                                          <p:attrName>style.visibility</p:attrName>
                                        </p:attrNameLst>
                                      </p:cBhvr>
                                      <p:to>
                                        <p:strVal val="visible"/>
                                      </p:to>
                                    </p:set>
                                    <p:animEffect transition="in" filter="fade">
                                      <p:cBhvr>
                                        <p:cTn id="34" dur="1000"/>
                                        <p:tgtEl>
                                          <p:spTgt spid="52">
                                            <p:txEl>
                                              <p:pRg st="0" end="0"/>
                                            </p:txEl>
                                          </p:spTgt>
                                        </p:tgtEl>
                                      </p:cBhvr>
                                    </p:animEffect>
                                    <p:anim calcmode="lin" valueType="num">
                                      <p:cBhvr>
                                        <p:cTn id="35" dur="1000" fill="hold"/>
                                        <p:tgtEl>
                                          <p:spTgt spid="52">
                                            <p:txEl>
                                              <p:pRg st="0" end="0"/>
                                            </p:txEl>
                                          </p:spTgt>
                                        </p:tgtEl>
                                        <p:attrNameLst>
                                          <p:attrName>ppt_x</p:attrName>
                                        </p:attrNameLst>
                                      </p:cBhvr>
                                      <p:tavLst>
                                        <p:tav tm="0">
                                          <p:val>
                                            <p:strVal val="#ppt_x"/>
                                          </p:val>
                                        </p:tav>
                                        <p:tav tm="100000">
                                          <p:val>
                                            <p:strVal val="#ppt_x"/>
                                          </p:val>
                                        </p:tav>
                                      </p:tavLst>
                                    </p:anim>
                                    <p:anim calcmode="lin" valueType="num">
                                      <p:cBhvr>
                                        <p:cTn id="36" dur="1000" fill="hold"/>
                                        <p:tgtEl>
                                          <p:spTgt spid="52">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56">
                                            <p:txEl>
                                              <p:pRg st="0" end="0"/>
                                            </p:txEl>
                                          </p:spTgt>
                                        </p:tgtEl>
                                        <p:attrNameLst>
                                          <p:attrName>style.visibility</p:attrName>
                                        </p:attrNameLst>
                                      </p:cBhvr>
                                      <p:to>
                                        <p:strVal val="visible"/>
                                      </p:to>
                                    </p:set>
                                    <p:animEffect transition="in" filter="fade">
                                      <p:cBhvr>
                                        <p:cTn id="40" dur="1000"/>
                                        <p:tgtEl>
                                          <p:spTgt spid="56">
                                            <p:txEl>
                                              <p:pRg st="0" end="0"/>
                                            </p:txEl>
                                          </p:spTgt>
                                        </p:tgtEl>
                                      </p:cBhvr>
                                    </p:animEffect>
                                    <p:anim calcmode="lin" valueType="num">
                                      <p:cBhvr>
                                        <p:cTn id="41" dur="10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56">
                                            <p:txEl>
                                              <p:pRg st="0" end="0"/>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4">
                                            <p:txEl>
                                              <p:pRg st="0" end="0"/>
                                            </p:txEl>
                                          </p:spTgt>
                                        </p:tgtEl>
                                        <p:attrNameLst>
                                          <p:attrName>style.visibility</p:attrName>
                                        </p:attrNameLst>
                                      </p:cBhvr>
                                      <p:to>
                                        <p:strVal val="visible"/>
                                      </p:to>
                                    </p:set>
                                    <p:animEffect transition="in" filter="fade">
                                      <p:cBhvr>
                                        <p:cTn id="45" dur="1000"/>
                                        <p:tgtEl>
                                          <p:spTgt spid="54">
                                            <p:txEl>
                                              <p:pRg st="0" end="0"/>
                                            </p:txEl>
                                          </p:spTgt>
                                        </p:tgtEl>
                                      </p:cBhvr>
                                    </p:animEffect>
                                    <p:anim calcmode="lin" valueType="num">
                                      <p:cBhvr>
                                        <p:cTn id="46" dur="10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47" dur="1000" fill="hold"/>
                                        <p:tgtEl>
                                          <p:spTgt spid="54">
                                            <p:txEl>
                                              <p:pRg st="0" end="0"/>
                                            </p:txEl>
                                          </p:spTgt>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57">
                                            <p:txEl>
                                              <p:pRg st="0" end="0"/>
                                            </p:txEl>
                                          </p:spTgt>
                                        </p:tgtEl>
                                        <p:attrNameLst>
                                          <p:attrName>style.visibility</p:attrName>
                                        </p:attrNameLst>
                                      </p:cBhvr>
                                      <p:to>
                                        <p:strVal val="visible"/>
                                      </p:to>
                                    </p:set>
                                    <p:animEffect transition="in" filter="fade">
                                      <p:cBhvr>
                                        <p:cTn id="51" dur="1000"/>
                                        <p:tgtEl>
                                          <p:spTgt spid="57">
                                            <p:txEl>
                                              <p:pRg st="0" end="0"/>
                                            </p:txEl>
                                          </p:spTgt>
                                        </p:tgtEl>
                                      </p:cBhvr>
                                    </p:animEffect>
                                    <p:anim calcmode="lin" valueType="num">
                                      <p:cBhvr>
                                        <p:cTn id="52" dur="10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53" dur="1000" fill="hold"/>
                                        <p:tgtEl>
                                          <p:spTgt spid="57">
                                            <p:txEl>
                                              <p:pRg st="0" end="0"/>
                                            </p:tx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53">
                                            <p:txEl>
                                              <p:pRg st="0" end="0"/>
                                            </p:txEl>
                                          </p:spTgt>
                                        </p:tgtEl>
                                        <p:attrNameLst>
                                          <p:attrName>style.visibility</p:attrName>
                                        </p:attrNameLst>
                                      </p:cBhvr>
                                      <p:to>
                                        <p:strVal val="visible"/>
                                      </p:to>
                                    </p:set>
                                    <p:animEffect transition="in" filter="fade">
                                      <p:cBhvr>
                                        <p:cTn id="56" dur="1000"/>
                                        <p:tgtEl>
                                          <p:spTgt spid="53">
                                            <p:txEl>
                                              <p:pRg st="0" end="0"/>
                                            </p:txEl>
                                          </p:spTgt>
                                        </p:tgtEl>
                                      </p:cBhvr>
                                    </p:animEffect>
                                    <p:anim calcmode="lin" valueType="num">
                                      <p:cBhvr>
                                        <p:cTn id="57" dur="10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53">
                                            <p:txEl>
                                              <p:pRg st="0" end="0"/>
                                            </p:txEl>
                                          </p:spTgt>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55">
                                            <p:txEl>
                                              <p:pRg st="0" end="0"/>
                                            </p:txEl>
                                          </p:spTgt>
                                        </p:tgtEl>
                                        <p:attrNameLst>
                                          <p:attrName>style.visibility</p:attrName>
                                        </p:attrNameLst>
                                      </p:cBhvr>
                                      <p:to>
                                        <p:strVal val="visible"/>
                                      </p:to>
                                    </p:set>
                                    <p:animEffect transition="in" filter="fade">
                                      <p:cBhvr>
                                        <p:cTn id="62" dur="1000"/>
                                        <p:tgtEl>
                                          <p:spTgt spid="55">
                                            <p:txEl>
                                              <p:pRg st="0" end="0"/>
                                            </p:txEl>
                                          </p:spTgt>
                                        </p:tgtEl>
                                      </p:cBhvr>
                                    </p:animEffect>
                                    <p:anim calcmode="lin" valueType="num">
                                      <p:cBhvr>
                                        <p:cTn id="63" dur="10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64" dur="1000" fill="hold"/>
                                        <p:tgtEl>
                                          <p:spTgt spid="5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8">
                                            <p:txEl>
                                              <p:pRg st="0" end="0"/>
                                            </p:txEl>
                                          </p:spTgt>
                                        </p:tgtEl>
                                        <p:attrNameLst>
                                          <p:attrName>style.visibility</p:attrName>
                                        </p:attrNameLst>
                                      </p:cBhvr>
                                      <p:to>
                                        <p:strVal val="visible"/>
                                      </p:to>
                                    </p:set>
                                    <p:animEffect transition="in" filter="fade">
                                      <p:cBhvr>
                                        <p:cTn id="67" dur="1000"/>
                                        <p:tgtEl>
                                          <p:spTgt spid="58">
                                            <p:txEl>
                                              <p:pRg st="0" end="0"/>
                                            </p:txEl>
                                          </p:spTgt>
                                        </p:tgtEl>
                                      </p:cBhvr>
                                    </p:animEffect>
                                    <p:anim calcmode="lin" valueType="num">
                                      <p:cBhvr>
                                        <p:cTn id="68" dur="10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69" dur="1000" fill="hold"/>
                                        <p:tgtEl>
                                          <p:spTgt spid="5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tmplLst>
          <p:tmpl lvl="1">
            <p:tnLst>
              <p:par>
                <p:cTn presetID="42" presetClass="entr" presetSubtype="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1000"/>
                        <p:tgtEl>
                          <p:spTgt spid="47"/>
                        </p:tgtEl>
                      </p:cBhvr>
                    </p:animEffect>
                    <p:anim calcmode="lin" valueType="num">
                      <p:cBhvr>
                        <p:cTn dur="1000" fill="hold"/>
                        <p:tgtEl>
                          <p:spTgt spid="47"/>
                        </p:tgtEl>
                        <p:attrNameLst>
                          <p:attrName>ppt_x</p:attrName>
                        </p:attrNameLst>
                      </p:cBhvr>
                      <p:tavLst>
                        <p:tav tm="0">
                          <p:val>
                            <p:strVal val="#ppt_x"/>
                          </p:val>
                        </p:tav>
                        <p:tav tm="100000">
                          <p:val>
                            <p:strVal val="#ppt_x"/>
                          </p:val>
                        </p:tav>
                      </p:tavLst>
                    </p:anim>
                    <p:anim calcmode="lin" valueType="num">
                      <p:cBhvr>
                        <p:cTn dur="1000" fill="hold"/>
                        <p:tgtEl>
                          <p:spTgt spid="47"/>
                        </p:tgtEl>
                        <p:attrNameLst>
                          <p:attrName>ppt_y</p:attrName>
                        </p:attrNameLst>
                      </p:cBhvr>
                      <p:tavLst>
                        <p:tav tm="0">
                          <p:val>
                            <p:strVal val="#ppt_y+.1"/>
                          </p:val>
                        </p:tav>
                        <p:tav tm="100000">
                          <p:val>
                            <p:strVal val="#ppt_y"/>
                          </p:val>
                        </p:tav>
                      </p:tavLst>
                    </p:anim>
                  </p:childTnLst>
                </p:cTn>
              </p:par>
            </p:tnLst>
          </p:tmpl>
        </p:tmplLst>
      </p:bldP>
      <p:bldP spid="48" grpId="0" build="p">
        <p:tmplLst>
          <p:tmpl lvl="1">
            <p:tnLst>
              <p:par>
                <p:cTn presetID="42" presetClass="entr" presetSubtype="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1000"/>
                        <p:tgtEl>
                          <p:spTgt spid="48"/>
                        </p:tgtEl>
                      </p:cBhvr>
                    </p:animEffect>
                    <p:anim calcmode="lin" valueType="num">
                      <p:cBhvr>
                        <p:cTn dur="1000" fill="hold"/>
                        <p:tgtEl>
                          <p:spTgt spid="48"/>
                        </p:tgtEl>
                        <p:attrNameLst>
                          <p:attrName>ppt_x</p:attrName>
                        </p:attrNameLst>
                      </p:cBhvr>
                      <p:tavLst>
                        <p:tav tm="0">
                          <p:val>
                            <p:strVal val="#ppt_x"/>
                          </p:val>
                        </p:tav>
                        <p:tav tm="100000">
                          <p:val>
                            <p:strVal val="#ppt_x"/>
                          </p:val>
                        </p:tav>
                      </p:tavLst>
                    </p:anim>
                    <p:anim calcmode="lin" valueType="num">
                      <p:cBhvr>
                        <p:cTn dur="10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1000"/>
                        <p:tgtEl>
                          <p:spTgt spid="49"/>
                        </p:tgtEl>
                      </p:cBhvr>
                    </p:animEffect>
                    <p:anim calcmode="lin" valueType="num">
                      <p:cBhvr>
                        <p:cTn dur="1000" fill="hold"/>
                        <p:tgtEl>
                          <p:spTgt spid="49"/>
                        </p:tgtEl>
                        <p:attrNameLst>
                          <p:attrName>ppt_x</p:attrName>
                        </p:attrNameLst>
                      </p:cBhvr>
                      <p:tavLst>
                        <p:tav tm="0">
                          <p:val>
                            <p:strVal val="#ppt_x"/>
                          </p:val>
                        </p:tav>
                        <p:tav tm="100000">
                          <p:val>
                            <p:strVal val="#ppt_x"/>
                          </p:val>
                        </p:tav>
                      </p:tavLst>
                    </p:anim>
                    <p:anim calcmode="lin" valueType="num">
                      <p:cBhvr>
                        <p:cTn dur="10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42" presetClass="entr" presetSubtype="0" fill="hold" nodeType="after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fade">
                      <p:cBhvr>
                        <p:cTn dur="1000"/>
                        <p:tgtEl>
                          <p:spTgt spid="50"/>
                        </p:tgtEl>
                      </p:cBhvr>
                    </p:animEffect>
                    <p:anim calcmode="lin" valueType="num">
                      <p:cBhvr>
                        <p:cTn dur="1000" fill="hold"/>
                        <p:tgtEl>
                          <p:spTgt spid="50"/>
                        </p:tgtEl>
                        <p:attrNameLst>
                          <p:attrName>ppt_x</p:attrName>
                        </p:attrNameLst>
                      </p:cBhvr>
                      <p:tavLst>
                        <p:tav tm="0">
                          <p:val>
                            <p:strVal val="#ppt_x"/>
                          </p:val>
                        </p:tav>
                        <p:tav tm="100000">
                          <p:val>
                            <p:strVal val="#ppt_x"/>
                          </p:val>
                        </p:tav>
                      </p:tavLst>
                    </p:anim>
                    <p:anim calcmode="lin" valueType="num">
                      <p:cBhvr>
                        <p:cTn dur="1000" fill="hold"/>
                        <p:tgtEl>
                          <p:spTgt spid="50"/>
                        </p:tgtEl>
                        <p:attrNameLst>
                          <p:attrName>ppt_y</p:attrName>
                        </p:attrNameLst>
                      </p:cBhvr>
                      <p:tavLst>
                        <p:tav tm="0">
                          <p:val>
                            <p:strVal val="#ppt_y+.1"/>
                          </p:val>
                        </p:tav>
                        <p:tav tm="100000">
                          <p:val>
                            <p:strVal val="#ppt_y"/>
                          </p:val>
                        </p:tav>
                      </p:tavLst>
                    </p:anim>
                  </p:childTnLst>
                </p:cTn>
              </p:par>
            </p:tnLst>
          </p:tmpl>
        </p:tmplLst>
      </p:bldP>
      <p:bldP spid="51" grpId="0" build="p">
        <p:tmplLst>
          <p:tmpl lvl="1">
            <p:tnLst>
              <p:par>
                <p:cTn presetID="42" presetClass="entr" presetSubtype="0"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fade">
                      <p:cBhvr>
                        <p:cTn dur="1000"/>
                        <p:tgtEl>
                          <p:spTgt spid="51"/>
                        </p:tgtEl>
                      </p:cBhvr>
                    </p:animEffect>
                    <p:anim calcmode="lin" valueType="num">
                      <p:cBhvr>
                        <p:cTn dur="1000" fill="hold"/>
                        <p:tgtEl>
                          <p:spTgt spid="51"/>
                        </p:tgtEl>
                        <p:attrNameLst>
                          <p:attrName>ppt_x</p:attrName>
                        </p:attrNameLst>
                      </p:cBhvr>
                      <p:tavLst>
                        <p:tav tm="0">
                          <p:val>
                            <p:strVal val="#ppt_x"/>
                          </p:val>
                        </p:tav>
                        <p:tav tm="100000">
                          <p:val>
                            <p:strVal val="#ppt_x"/>
                          </p:val>
                        </p:tav>
                      </p:tavLst>
                    </p:anim>
                    <p:anim calcmode="lin" valueType="num">
                      <p:cBhvr>
                        <p:cTn dur="1000" fill="hold"/>
                        <p:tgtEl>
                          <p:spTgt spid="51"/>
                        </p:tgtEl>
                        <p:attrNameLst>
                          <p:attrName>ppt_y</p:attrName>
                        </p:attrNameLst>
                      </p:cBhvr>
                      <p:tavLst>
                        <p:tav tm="0">
                          <p:val>
                            <p:strVal val="#ppt_y+.1"/>
                          </p:val>
                        </p:tav>
                        <p:tav tm="100000">
                          <p:val>
                            <p:strVal val="#ppt_y"/>
                          </p:val>
                        </p:tav>
                      </p:tavLst>
                    </p:anim>
                  </p:childTnLst>
                </p:cTn>
              </p:par>
            </p:tnLst>
          </p:tmpl>
        </p:tmplLst>
      </p:bldP>
      <p:bldP spid="52" grpId="0" build="p">
        <p:tmplLst>
          <p:tmpl lvl="1">
            <p:tnLst>
              <p:par>
                <p:cTn presetID="42" presetClass="entr" presetSubtype="0" fill="hold" nodeType="with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fade">
                      <p:cBhvr>
                        <p:cTn dur="1000"/>
                        <p:tgtEl>
                          <p:spTgt spid="52"/>
                        </p:tgtEl>
                      </p:cBhvr>
                    </p:animEffect>
                    <p:anim calcmode="lin" valueType="num">
                      <p:cBhvr>
                        <p:cTn dur="1000" fill="hold"/>
                        <p:tgtEl>
                          <p:spTgt spid="52"/>
                        </p:tgtEl>
                        <p:attrNameLst>
                          <p:attrName>ppt_x</p:attrName>
                        </p:attrNameLst>
                      </p:cBhvr>
                      <p:tavLst>
                        <p:tav tm="0">
                          <p:val>
                            <p:strVal val="#ppt_x"/>
                          </p:val>
                        </p:tav>
                        <p:tav tm="100000">
                          <p:val>
                            <p:strVal val="#ppt_x"/>
                          </p:val>
                        </p:tav>
                      </p:tavLst>
                    </p:anim>
                    <p:anim calcmode="lin" valueType="num">
                      <p:cBhvr>
                        <p:cTn dur="1000" fill="hold"/>
                        <p:tgtEl>
                          <p:spTgt spid="52"/>
                        </p:tgtEl>
                        <p:attrNameLst>
                          <p:attrName>ppt_y</p:attrName>
                        </p:attrNameLst>
                      </p:cBhvr>
                      <p:tavLst>
                        <p:tav tm="0">
                          <p:val>
                            <p:strVal val="#ppt_y+.1"/>
                          </p:val>
                        </p:tav>
                        <p:tav tm="100000">
                          <p:val>
                            <p:strVal val="#ppt_y"/>
                          </p:val>
                        </p:tav>
                      </p:tavLst>
                    </p:anim>
                  </p:childTnLst>
                </p:cTn>
              </p:par>
            </p:tnLst>
          </p:tmpl>
        </p:tmplLst>
      </p:bldP>
      <p:bldP spid="53" grpId="0" build="p">
        <p:tmplLst>
          <p:tmpl lvl="1">
            <p:tnLst>
              <p:par>
                <p:cTn presetID="42" presetClass="entr" presetSubtype="0" fill="hold" nodeType="withEffect">
                  <p:stCondLst>
                    <p:cond delay="0"/>
                  </p:stCondLst>
                  <p:childTnLst>
                    <p:set>
                      <p:cBhvr>
                        <p:cTn dur="1" fill="hold">
                          <p:stCondLst>
                            <p:cond delay="0"/>
                          </p:stCondLst>
                        </p:cTn>
                        <p:tgtEl>
                          <p:spTgt spid="53"/>
                        </p:tgtEl>
                        <p:attrNameLst>
                          <p:attrName>style.visibility</p:attrName>
                        </p:attrNameLst>
                      </p:cBhvr>
                      <p:to>
                        <p:strVal val="visible"/>
                      </p:to>
                    </p:set>
                    <p:animEffect transition="in" filter="fade">
                      <p:cBhvr>
                        <p:cTn dur="1000"/>
                        <p:tgtEl>
                          <p:spTgt spid="53"/>
                        </p:tgtEl>
                      </p:cBhvr>
                    </p:animEffect>
                    <p:anim calcmode="lin" valueType="num">
                      <p:cBhvr>
                        <p:cTn dur="1000" fill="hold"/>
                        <p:tgtEl>
                          <p:spTgt spid="53"/>
                        </p:tgtEl>
                        <p:attrNameLst>
                          <p:attrName>ppt_x</p:attrName>
                        </p:attrNameLst>
                      </p:cBhvr>
                      <p:tavLst>
                        <p:tav tm="0">
                          <p:val>
                            <p:strVal val="#ppt_x"/>
                          </p:val>
                        </p:tav>
                        <p:tav tm="100000">
                          <p:val>
                            <p:strVal val="#ppt_x"/>
                          </p:val>
                        </p:tav>
                      </p:tavLst>
                    </p:anim>
                    <p:anim calcmode="lin" valueType="num">
                      <p:cBhvr>
                        <p:cTn dur="10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42" presetClass="entr" presetSubtype="0" fill="hold" nodeType="with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1000"/>
                        <p:tgtEl>
                          <p:spTgt spid="54"/>
                        </p:tgtEl>
                      </p:cBhvr>
                    </p:animEffect>
                    <p:anim calcmode="lin" valueType="num">
                      <p:cBhvr>
                        <p:cTn dur="1000" fill="hold"/>
                        <p:tgtEl>
                          <p:spTgt spid="54"/>
                        </p:tgtEl>
                        <p:attrNameLst>
                          <p:attrName>ppt_x</p:attrName>
                        </p:attrNameLst>
                      </p:cBhvr>
                      <p:tavLst>
                        <p:tav tm="0">
                          <p:val>
                            <p:strVal val="#ppt_x"/>
                          </p:val>
                        </p:tav>
                        <p:tav tm="100000">
                          <p:val>
                            <p:strVal val="#ppt_x"/>
                          </p:val>
                        </p:tav>
                      </p:tavLst>
                    </p:anim>
                    <p:anim calcmode="lin" valueType="num">
                      <p:cBhvr>
                        <p:cTn dur="1000" fill="hold"/>
                        <p:tgtEl>
                          <p:spTgt spid="54"/>
                        </p:tgtEl>
                        <p:attrNameLst>
                          <p:attrName>ppt_y</p:attrName>
                        </p:attrNameLst>
                      </p:cBhvr>
                      <p:tavLst>
                        <p:tav tm="0">
                          <p:val>
                            <p:strVal val="#ppt_y+.1"/>
                          </p:val>
                        </p:tav>
                        <p:tav tm="100000">
                          <p:val>
                            <p:strVal val="#ppt_y"/>
                          </p:val>
                        </p:tav>
                      </p:tavLst>
                    </p:anim>
                  </p:childTnLst>
                </p:cTn>
              </p:par>
            </p:tnLst>
          </p:tmpl>
        </p:tmplLst>
      </p:bldP>
      <p:bldP spid="55" grpId="0" build="p">
        <p:tmplLst>
          <p:tmpl lvl="1">
            <p:tnLst>
              <p:par>
                <p:cTn presetID="42" presetClass="entr" presetSubtype="0"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fade">
                      <p:cBhvr>
                        <p:cTn dur="1000"/>
                        <p:tgtEl>
                          <p:spTgt spid="55"/>
                        </p:tgtEl>
                      </p:cBhvr>
                    </p:animEffect>
                    <p:anim calcmode="lin" valueType="num">
                      <p:cBhvr>
                        <p:cTn dur="1000" fill="hold"/>
                        <p:tgtEl>
                          <p:spTgt spid="55"/>
                        </p:tgtEl>
                        <p:attrNameLst>
                          <p:attrName>ppt_x</p:attrName>
                        </p:attrNameLst>
                      </p:cBhvr>
                      <p:tavLst>
                        <p:tav tm="0">
                          <p:val>
                            <p:strVal val="#ppt_x"/>
                          </p:val>
                        </p:tav>
                        <p:tav tm="100000">
                          <p:val>
                            <p:strVal val="#ppt_x"/>
                          </p:val>
                        </p:tav>
                      </p:tavLst>
                    </p:anim>
                    <p:anim calcmode="lin" valueType="num">
                      <p:cBhvr>
                        <p:cTn dur="1000" fill="hold"/>
                        <p:tgtEl>
                          <p:spTgt spid="55"/>
                        </p:tgtEl>
                        <p:attrNameLst>
                          <p:attrName>ppt_y</p:attrName>
                        </p:attrNameLst>
                      </p:cBhvr>
                      <p:tavLst>
                        <p:tav tm="0">
                          <p:val>
                            <p:strVal val="#ppt_y+.1"/>
                          </p:val>
                        </p:tav>
                        <p:tav tm="100000">
                          <p:val>
                            <p:strVal val="#ppt_y"/>
                          </p:val>
                        </p:tav>
                      </p:tavLst>
                    </p:anim>
                  </p:childTnLst>
                </p:cTn>
              </p:par>
            </p:tnLst>
          </p:tmpl>
        </p:tmplLst>
      </p:bldP>
      <p:bldP spid="56" grpId="0" build="p">
        <p:tmplLst>
          <p:tmpl lvl="1">
            <p:tnLst>
              <p:par>
                <p:cTn presetID="42"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1000"/>
                        <p:tgtEl>
                          <p:spTgt spid="56"/>
                        </p:tgtEl>
                      </p:cBhvr>
                    </p:animEffect>
                    <p:anim calcmode="lin" valueType="num">
                      <p:cBhvr>
                        <p:cTn dur="1000" fill="hold"/>
                        <p:tgtEl>
                          <p:spTgt spid="56"/>
                        </p:tgtEl>
                        <p:attrNameLst>
                          <p:attrName>ppt_x</p:attrName>
                        </p:attrNameLst>
                      </p:cBhvr>
                      <p:tavLst>
                        <p:tav tm="0">
                          <p:val>
                            <p:strVal val="#ppt_x"/>
                          </p:val>
                        </p:tav>
                        <p:tav tm="100000">
                          <p:val>
                            <p:strVal val="#ppt_x"/>
                          </p:val>
                        </p:tav>
                      </p:tavLst>
                    </p:anim>
                    <p:anim calcmode="lin" valueType="num">
                      <p:cBhvr>
                        <p:cTn dur="1000" fill="hold"/>
                        <p:tgtEl>
                          <p:spTgt spid="56"/>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42" presetClass="entr" presetSubtype="0"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Effect transition="in" filter="fade">
                      <p:cBhvr>
                        <p:cTn dur="1000"/>
                        <p:tgtEl>
                          <p:spTgt spid="57"/>
                        </p:tgtEl>
                      </p:cBhvr>
                    </p:animEffect>
                    <p:anim calcmode="lin" valueType="num">
                      <p:cBhvr>
                        <p:cTn dur="1000" fill="hold"/>
                        <p:tgtEl>
                          <p:spTgt spid="57"/>
                        </p:tgtEl>
                        <p:attrNameLst>
                          <p:attrName>ppt_x</p:attrName>
                        </p:attrNameLst>
                      </p:cBhvr>
                      <p:tavLst>
                        <p:tav tm="0">
                          <p:val>
                            <p:strVal val="#ppt_x"/>
                          </p:val>
                        </p:tav>
                        <p:tav tm="100000">
                          <p:val>
                            <p:strVal val="#ppt_x"/>
                          </p:val>
                        </p:tav>
                      </p:tavLst>
                    </p:anim>
                    <p:anim calcmode="lin" valueType="num">
                      <p:cBhvr>
                        <p:cTn dur="10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42" presetClass="entr" presetSubtype="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Effect transition="in" filter="fade">
                      <p:cBhvr>
                        <p:cTn dur="1000"/>
                        <p:tgtEl>
                          <p:spTgt spid="58"/>
                        </p:tgtEl>
                      </p:cBhvr>
                    </p:animEffect>
                    <p:anim calcmode="lin" valueType="num">
                      <p:cBhvr>
                        <p:cTn dur="1000" fill="hold"/>
                        <p:tgtEl>
                          <p:spTgt spid="58"/>
                        </p:tgtEl>
                        <p:attrNameLst>
                          <p:attrName>ppt_x</p:attrName>
                        </p:attrNameLst>
                      </p:cBhvr>
                      <p:tavLst>
                        <p:tav tm="0">
                          <p:val>
                            <p:strVal val="#ppt_x"/>
                          </p:val>
                        </p:tav>
                        <p:tav tm="100000">
                          <p:val>
                            <p:strVal val="#ppt_x"/>
                          </p:val>
                        </p:tav>
                      </p:tavLst>
                    </p:anim>
                    <p:anim calcmode="lin" valueType="num">
                      <p:cBhvr>
                        <p:cTn dur="1000" fill="hold"/>
                        <p:tgtEl>
                          <p:spTgt spid="5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worldmap slide">
    <p:spTree>
      <p:nvGrpSpPr>
        <p:cNvPr id="1" name=""/>
        <p:cNvGrpSpPr/>
        <p:nvPr/>
      </p:nvGrpSpPr>
      <p:grpSpPr>
        <a:xfrm>
          <a:off x="0" y="0"/>
          <a:ext cx="0" cy="0"/>
          <a:chOff x="0" y="0"/>
          <a:chExt cx="0" cy="0"/>
        </a:xfrm>
      </p:grpSpPr>
      <p:sp>
        <p:nvSpPr>
          <p:cNvPr id="187" name="Rectangle 186">
            <a:extLst>
              <a:ext uri="{FF2B5EF4-FFF2-40B4-BE49-F238E27FC236}">
                <a16:creationId xmlns:a16="http://schemas.microsoft.com/office/drawing/2014/main" id="{6B3AE5B2-F33D-4679-AAE9-CC2975624CD2}"/>
              </a:ext>
            </a:extLst>
          </p:cNvPr>
          <p:cNvSpPr/>
          <p:nvPr userDrawn="1"/>
        </p:nvSpPr>
        <p:spPr>
          <a:xfrm>
            <a:off x="717952" y="1103867"/>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88" name="Title 1">
            <a:extLst>
              <a:ext uri="{FF2B5EF4-FFF2-40B4-BE49-F238E27FC236}">
                <a16:creationId xmlns:a16="http://schemas.microsoft.com/office/drawing/2014/main" id="{D60C132B-F903-446B-A735-6DC6A0288204}"/>
              </a:ext>
            </a:extLst>
          </p:cNvPr>
          <p:cNvSpPr>
            <a:spLocks noGrp="1"/>
          </p:cNvSpPr>
          <p:nvPr>
            <p:ph type="title"/>
          </p:nvPr>
        </p:nvSpPr>
        <p:spPr>
          <a:xfrm>
            <a:off x="638428" y="83033"/>
            <a:ext cx="8578307" cy="1325563"/>
          </a:xfrm>
        </p:spPr>
        <p:txBody>
          <a:bodyPr>
            <a:normAutofit/>
          </a:bodyPr>
          <a:lstStyle>
            <a:lvl1pPr>
              <a:defRPr sz="3200" baseline="0"/>
            </a:lvl1pPr>
          </a:lstStyle>
          <a:p>
            <a:endParaRPr lang="en-US"/>
          </a:p>
        </p:txBody>
      </p:sp>
      <p:grpSp>
        <p:nvGrpSpPr>
          <p:cNvPr id="210" name="Group 209">
            <a:extLst>
              <a:ext uri="{FF2B5EF4-FFF2-40B4-BE49-F238E27FC236}">
                <a16:creationId xmlns:a16="http://schemas.microsoft.com/office/drawing/2014/main" id="{4F170469-2B36-46F3-B189-FC05B7D96EAF}"/>
              </a:ext>
            </a:extLst>
          </p:cNvPr>
          <p:cNvGrpSpPr/>
          <p:nvPr userDrawn="1"/>
        </p:nvGrpSpPr>
        <p:grpSpPr>
          <a:xfrm>
            <a:off x="492582" y="1298092"/>
            <a:ext cx="9637823" cy="4754577"/>
            <a:chOff x="492582" y="1298092"/>
            <a:chExt cx="9637823" cy="4754577"/>
          </a:xfrm>
        </p:grpSpPr>
        <p:grpSp>
          <p:nvGrpSpPr>
            <p:cNvPr id="211" name="Group 210">
              <a:extLst>
                <a:ext uri="{FF2B5EF4-FFF2-40B4-BE49-F238E27FC236}">
                  <a16:creationId xmlns:a16="http://schemas.microsoft.com/office/drawing/2014/main" id="{2C1E72BE-D4B9-438E-97D3-8F611E12D328}"/>
                </a:ext>
              </a:extLst>
            </p:cNvPr>
            <p:cNvGrpSpPr/>
            <p:nvPr userDrawn="1"/>
          </p:nvGrpSpPr>
          <p:grpSpPr>
            <a:xfrm>
              <a:off x="492582" y="1298092"/>
              <a:ext cx="9637823" cy="4754577"/>
              <a:chOff x="492582" y="1298092"/>
              <a:chExt cx="9637823" cy="4754577"/>
            </a:xfrm>
          </p:grpSpPr>
          <p:grpSp>
            <p:nvGrpSpPr>
              <p:cNvPr id="213" name="Graphic 1">
                <a:extLst>
                  <a:ext uri="{FF2B5EF4-FFF2-40B4-BE49-F238E27FC236}">
                    <a16:creationId xmlns:a16="http://schemas.microsoft.com/office/drawing/2014/main" id="{1BC722FE-F7DB-4459-91CB-BC6A6BA2EFDC}"/>
                  </a:ext>
                </a:extLst>
              </p:cNvPr>
              <p:cNvGrpSpPr/>
              <p:nvPr/>
            </p:nvGrpSpPr>
            <p:grpSpPr>
              <a:xfrm>
                <a:off x="492582" y="1298092"/>
                <a:ext cx="9637823" cy="4754577"/>
                <a:chOff x="830070" y="877369"/>
                <a:chExt cx="10522253" cy="5190888"/>
              </a:xfrm>
              <a:solidFill>
                <a:schemeClr val="accent1"/>
              </a:solidFill>
            </p:grpSpPr>
            <p:sp>
              <p:nvSpPr>
                <p:cNvPr id="235" name="Freeform: Shape 234">
                  <a:extLst>
                    <a:ext uri="{FF2B5EF4-FFF2-40B4-BE49-F238E27FC236}">
                      <a16:creationId xmlns:a16="http://schemas.microsoft.com/office/drawing/2014/main" id="{842DC7F7-7920-4245-819A-200288BACBB6}"/>
                    </a:ext>
                  </a:extLst>
                </p:cNvPr>
                <p:cNvSpPr/>
                <p:nvPr/>
              </p:nvSpPr>
              <p:spPr>
                <a:xfrm>
                  <a:off x="6115066" y="4736401"/>
                  <a:ext cx="361950" cy="361950"/>
                </a:xfrm>
                <a:custGeom>
                  <a:avLst/>
                  <a:gdLst>
                    <a:gd name="connsiteX0" fmla="*/ 137143 w 361950"/>
                    <a:gd name="connsiteY0" fmla="*/ 354616 h 361950"/>
                    <a:gd name="connsiteX1" fmla="*/ 153621 w 361950"/>
                    <a:gd name="connsiteY1" fmla="*/ 345948 h 361950"/>
                    <a:gd name="connsiteX2" fmla="*/ 169147 w 361950"/>
                    <a:gd name="connsiteY2" fmla="*/ 366713 h 361950"/>
                    <a:gd name="connsiteX3" fmla="*/ 206294 w 361950"/>
                    <a:gd name="connsiteY3" fmla="*/ 365855 h 361950"/>
                    <a:gd name="connsiteX4" fmla="*/ 225249 w 361950"/>
                    <a:gd name="connsiteY4" fmla="*/ 346805 h 361950"/>
                    <a:gd name="connsiteX5" fmla="*/ 225249 w 361950"/>
                    <a:gd name="connsiteY5" fmla="*/ 154114 h 361950"/>
                    <a:gd name="connsiteX6" fmla="*/ 254586 w 361950"/>
                    <a:gd name="connsiteY6" fmla="*/ 142875 h 361950"/>
                    <a:gd name="connsiteX7" fmla="*/ 254586 w 361950"/>
                    <a:gd name="connsiteY7" fmla="*/ 42672 h 361950"/>
                    <a:gd name="connsiteX8" fmla="*/ 282209 w 361950"/>
                    <a:gd name="connsiteY8" fmla="*/ 39243 h 361950"/>
                    <a:gd name="connsiteX9" fmla="*/ 315070 w 361950"/>
                    <a:gd name="connsiteY9" fmla="*/ 29718 h 361950"/>
                    <a:gd name="connsiteX10" fmla="*/ 330596 w 361950"/>
                    <a:gd name="connsiteY10" fmla="*/ 40957 h 361950"/>
                    <a:gd name="connsiteX11" fmla="*/ 351360 w 361950"/>
                    <a:gd name="connsiteY11" fmla="*/ 28004 h 361950"/>
                    <a:gd name="connsiteX12" fmla="*/ 370982 w 361950"/>
                    <a:gd name="connsiteY12" fmla="*/ 24289 h 361950"/>
                    <a:gd name="connsiteX13" fmla="*/ 368600 w 361950"/>
                    <a:gd name="connsiteY13" fmla="*/ 17526 h 361950"/>
                    <a:gd name="connsiteX14" fmla="*/ 307259 w 361950"/>
                    <a:gd name="connsiteY14" fmla="*/ 21907 h 361950"/>
                    <a:gd name="connsiteX15" fmla="*/ 262016 w 361950"/>
                    <a:gd name="connsiteY15" fmla="*/ 24860 h 361950"/>
                    <a:gd name="connsiteX16" fmla="*/ 197722 w 361950"/>
                    <a:gd name="connsiteY16" fmla="*/ 24860 h 361950"/>
                    <a:gd name="connsiteX17" fmla="*/ 187530 w 361950"/>
                    <a:gd name="connsiteY17" fmla="*/ 14573 h 361950"/>
                    <a:gd name="connsiteX18" fmla="*/ 86660 w 361950"/>
                    <a:gd name="connsiteY18" fmla="*/ 14573 h 361950"/>
                    <a:gd name="connsiteX19" fmla="*/ 60371 w 361950"/>
                    <a:gd name="connsiteY19" fmla="*/ 7334 h 361950"/>
                    <a:gd name="connsiteX20" fmla="*/ 32558 w 361950"/>
                    <a:gd name="connsiteY20" fmla="*/ 5810 h 361950"/>
                    <a:gd name="connsiteX21" fmla="*/ 19413 w 361950"/>
                    <a:gd name="connsiteY21" fmla="*/ 0 h 361950"/>
                    <a:gd name="connsiteX22" fmla="*/ 9222 w 361950"/>
                    <a:gd name="connsiteY22" fmla="*/ 7334 h 361950"/>
                    <a:gd name="connsiteX23" fmla="*/ 78 w 361950"/>
                    <a:gd name="connsiteY23" fmla="*/ 9715 h 361950"/>
                    <a:gd name="connsiteX24" fmla="*/ 16556 w 361950"/>
                    <a:gd name="connsiteY24" fmla="*/ 47911 h 361950"/>
                    <a:gd name="connsiteX25" fmla="*/ 45036 w 361950"/>
                    <a:gd name="connsiteY25" fmla="*/ 107537 h 361950"/>
                    <a:gd name="connsiteX26" fmla="*/ 74849 w 361950"/>
                    <a:gd name="connsiteY26" fmla="*/ 168497 h 361950"/>
                    <a:gd name="connsiteX27" fmla="*/ 76183 w 361950"/>
                    <a:gd name="connsiteY27" fmla="*/ 217741 h 361950"/>
                    <a:gd name="connsiteX28" fmla="*/ 86565 w 361950"/>
                    <a:gd name="connsiteY28" fmla="*/ 263557 h 361950"/>
                    <a:gd name="connsiteX29" fmla="*/ 106472 w 361950"/>
                    <a:gd name="connsiteY29" fmla="*/ 334423 h 361950"/>
                    <a:gd name="connsiteX30" fmla="*/ 124665 w 361950"/>
                    <a:gd name="connsiteY30" fmla="*/ 357759 h 361950"/>
                    <a:gd name="connsiteX31" fmla="*/ 137143 w 361950"/>
                    <a:gd name="connsiteY31" fmla="*/ 354616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1950" h="361950">
                      <a:moveTo>
                        <a:pt x="137143" y="354616"/>
                      </a:moveTo>
                      <a:cubicBezTo>
                        <a:pt x="137143" y="348520"/>
                        <a:pt x="147525" y="337376"/>
                        <a:pt x="153621" y="345948"/>
                      </a:cubicBezTo>
                      <a:cubicBezTo>
                        <a:pt x="159717" y="354616"/>
                        <a:pt x="157050" y="366713"/>
                        <a:pt x="169147" y="366713"/>
                      </a:cubicBezTo>
                      <a:cubicBezTo>
                        <a:pt x="181244" y="366713"/>
                        <a:pt x="202865" y="370999"/>
                        <a:pt x="206294" y="365855"/>
                      </a:cubicBezTo>
                      <a:cubicBezTo>
                        <a:pt x="209723" y="360616"/>
                        <a:pt x="225249" y="356330"/>
                        <a:pt x="225249" y="346805"/>
                      </a:cubicBezTo>
                      <a:cubicBezTo>
                        <a:pt x="225249" y="337280"/>
                        <a:pt x="225249" y="160972"/>
                        <a:pt x="225249" y="154114"/>
                      </a:cubicBezTo>
                      <a:cubicBezTo>
                        <a:pt x="225249" y="147161"/>
                        <a:pt x="254586" y="154114"/>
                        <a:pt x="254586" y="142875"/>
                      </a:cubicBezTo>
                      <a:cubicBezTo>
                        <a:pt x="254586" y="131636"/>
                        <a:pt x="254586" y="42672"/>
                        <a:pt x="254586" y="42672"/>
                      </a:cubicBezTo>
                      <a:cubicBezTo>
                        <a:pt x="254586" y="42672"/>
                        <a:pt x="276208" y="40957"/>
                        <a:pt x="282209" y="39243"/>
                      </a:cubicBezTo>
                      <a:cubicBezTo>
                        <a:pt x="288305" y="37529"/>
                        <a:pt x="309926" y="26289"/>
                        <a:pt x="315070" y="29718"/>
                      </a:cubicBezTo>
                      <a:cubicBezTo>
                        <a:pt x="320309" y="33147"/>
                        <a:pt x="327166" y="45244"/>
                        <a:pt x="330596" y="40957"/>
                      </a:cubicBezTo>
                      <a:cubicBezTo>
                        <a:pt x="334025" y="36671"/>
                        <a:pt x="342692" y="28004"/>
                        <a:pt x="351360" y="28004"/>
                      </a:cubicBezTo>
                      <a:cubicBezTo>
                        <a:pt x="356027" y="28004"/>
                        <a:pt x="363838" y="26003"/>
                        <a:pt x="370982" y="24289"/>
                      </a:cubicBezTo>
                      <a:cubicBezTo>
                        <a:pt x="369553" y="21717"/>
                        <a:pt x="368600" y="19336"/>
                        <a:pt x="368600" y="17526"/>
                      </a:cubicBezTo>
                      <a:cubicBezTo>
                        <a:pt x="368600" y="10192"/>
                        <a:pt x="316022" y="18955"/>
                        <a:pt x="307259" y="21907"/>
                      </a:cubicBezTo>
                      <a:cubicBezTo>
                        <a:pt x="298496" y="24860"/>
                        <a:pt x="270778" y="29242"/>
                        <a:pt x="262016" y="24860"/>
                      </a:cubicBezTo>
                      <a:cubicBezTo>
                        <a:pt x="253253" y="20479"/>
                        <a:pt x="197722" y="24860"/>
                        <a:pt x="197722" y="24860"/>
                      </a:cubicBezTo>
                      <a:lnTo>
                        <a:pt x="187530" y="14573"/>
                      </a:lnTo>
                      <a:cubicBezTo>
                        <a:pt x="187530" y="14573"/>
                        <a:pt x="96947" y="14573"/>
                        <a:pt x="86660" y="14573"/>
                      </a:cubicBezTo>
                      <a:cubicBezTo>
                        <a:pt x="76469" y="14573"/>
                        <a:pt x="69134" y="13145"/>
                        <a:pt x="60371" y="7334"/>
                      </a:cubicBezTo>
                      <a:cubicBezTo>
                        <a:pt x="51608" y="1524"/>
                        <a:pt x="42845" y="1524"/>
                        <a:pt x="32558" y="5810"/>
                      </a:cubicBezTo>
                      <a:cubicBezTo>
                        <a:pt x="22366" y="10192"/>
                        <a:pt x="26748" y="0"/>
                        <a:pt x="19413" y="0"/>
                      </a:cubicBezTo>
                      <a:cubicBezTo>
                        <a:pt x="12080" y="0"/>
                        <a:pt x="9222" y="7334"/>
                        <a:pt x="9222" y="7334"/>
                      </a:cubicBezTo>
                      <a:lnTo>
                        <a:pt x="78" y="9715"/>
                      </a:lnTo>
                      <a:cubicBezTo>
                        <a:pt x="-875" y="18669"/>
                        <a:pt x="7031" y="35052"/>
                        <a:pt x="16556" y="47911"/>
                      </a:cubicBezTo>
                      <a:cubicBezTo>
                        <a:pt x="26462" y="61341"/>
                        <a:pt x="38559" y="86392"/>
                        <a:pt x="45036" y="107537"/>
                      </a:cubicBezTo>
                      <a:cubicBezTo>
                        <a:pt x="51513" y="128683"/>
                        <a:pt x="70087" y="152495"/>
                        <a:pt x="74849" y="168497"/>
                      </a:cubicBezTo>
                      <a:cubicBezTo>
                        <a:pt x="79612" y="184499"/>
                        <a:pt x="71420" y="207359"/>
                        <a:pt x="76183" y="217741"/>
                      </a:cubicBezTo>
                      <a:cubicBezTo>
                        <a:pt x="80945" y="228124"/>
                        <a:pt x="83898" y="245840"/>
                        <a:pt x="86565" y="263557"/>
                      </a:cubicBezTo>
                      <a:cubicBezTo>
                        <a:pt x="89137" y="281273"/>
                        <a:pt x="90470" y="318897"/>
                        <a:pt x="106472" y="334423"/>
                      </a:cubicBezTo>
                      <a:cubicBezTo>
                        <a:pt x="112568" y="340328"/>
                        <a:pt x="118855" y="348520"/>
                        <a:pt x="124665" y="357759"/>
                      </a:cubicBezTo>
                      <a:cubicBezTo>
                        <a:pt x="131714" y="358330"/>
                        <a:pt x="137143" y="359188"/>
                        <a:pt x="137143" y="35461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6C20B96D-CB6F-4188-85DB-3107186EC973}"/>
                    </a:ext>
                  </a:extLst>
                </p:cNvPr>
                <p:cNvSpPr/>
                <p:nvPr/>
              </p:nvSpPr>
              <p:spPr>
                <a:xfrm>
                  <a:off x="6486238" y="4695253"/>
                  <a:ext cx="228600" cy="200025"/>
                </a:xfrm>
                <a:custGeom>
                  <a:avLst/>
                  <a:gdLst>
                    <a:gd name="connsiteX0" fmla="*/ 154781 w 228600"/>
                    <a:gd name="connsiteY0" fmla="*/ 9430 h 200025"/>
                    <a:gd name="connsiteX1" fmla="*/ 150495 w 228600"/>
                    <a:gd name="connsiteY1" fmla="*/ 0 h 200025"/>
                    <a:gd name="connsiteX2" fmla="*/ 125445 w 228600"/>
                    <a:gd name="connsiteY2" fmla="*/ 857 h 200025"/>
                    <a:gd name="connsiteX3" fmla="*/ 109061 w 228600"/>
                    <a:gd name="connsiteY3" fmla="*/ 15526 h 200025"/>
                    <a:gd name="connsiteX4" fmla="*/ 82296 w 228600"/>
                    <a:gd name="connsiteY4" fmla="*/ 36290 h 200025"/>
                    <a:gd name="connsiteX5" fmla="*/ 52102 w 228600"/>
                    <a:gd name="connsiteY5" fmla="*/ 69056 h 200025"/>
                    <a:gd name="connsiteX6" fmla="*/ 14954 w 228600"/>
                    <a:gd name="connsiteY6" fmla="*/ 63055 h 200025"/>
                    <a:gd name="connsiteX7" fmla="*/ 0 w 228600"/>
                    <a:gd name="connsiteY7" fmla="*/ 65342 h 200025"/>
                    <a:gd name="connsiteX8" fmla="*/ 16669 w 228600"/>
                    <a:gd name="connsiteY8" fmla="*/ 82010 h 200025"/>
                    <a:gd name="connsiteX9" fmla="*/ 32766 w 228600"/>
                    <a:gd name="connsiteY9" fmla="*/ 117062 h 200025"/>
                    <a:gd name="connsiteX10" fmla="*/ 62008 w 228600"/>
                    <a:gd name="connsiteY10" fmla="*/ 137541 h 200025"/>
                    <a:gd name="connsiteX11" fmla="*/ 73724 w 228600"/>
                    <a:gd name="connsiteY11" fmla="*/ 159449 h 200025"/>
                    <a:gd name="connsiteX12" fmla="*/ 94202 w 228600"/>
                    <a:gd name="connsiteY12" fmla="*/ 179927 h 200025"/>
                    <a:gd name="connsiteX13" fmla="*/ 114872 w 228600"/>
                    <a:gd name="connsiteY13" fmla="*/ 192310 h 200025"/>
                    <a:gd name="connsiteX14" fmla="*/ 142780 w 228600"/>
                    <a:gd name="connsiteY14" fmla="*/ 197453 h 200025"/>
                    <a:gd name="connsiteX15" fmla="*/ 176022 w 228600"/>
                    <a:gd name="connsiteY15" fmla="*/ 203645 h 200025"/>
                    <a:gd name="connsiteX16" fmla="*/ 205645 w 228600"/>
                    <a:gd name="connsiteY16" fmla="*/ 174117 h 200025"/>
                    <a:gd name="connsiteX17" fmla="*/ 213456 w 228600"/>
                    <a:gd name="connsiteY17" fmla="*/ 145637 h 200025"/>
                    <a:gd name="connsiteX18" fmla="*/ 229077 w 228600"/>
                    <a:gd name="connsiteY18" fmla="*/ 123635 h 200025"/>
                    <a:gd name="connsiteX19" fmla="*/ 220028 w 228600"/>
                    <a:gd name="connsiteY19" fmla="*/ 101632 h 200025"/>
                    <a:gd name="connsiteX20" fmla="*/ 227838 w 228600"/>
                    <a:gd name="connsiteY20" fmla="*/ 75724 h 200025"/>
                    <a:gd name="connsiteX21" fmla="*/ 226505 w 228600"/>
                    <a:gd name="connsiteY21" fmla="*/ 30385 h 200025"/>
                    <a:gd name="connsiteX22" fmla="*/ 192786 w 228600"/>
                    <a:gd name="connsiteY22" fmla="*/ 18669 h 200025"/>
                    <a:gd name="connsiteX23" fmla="*/ 154781 w 228600"/>
                    <a:gd name="connsiteY23" fmla="*/ 943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8600" h="200025">
                      <a:moveTo>
                        <a:pt x="154781" y="9430"/>
                      </a:moveTo>
                      <a:lnTo>
                        <a:pt x="150495" y="0"/>
                      </a:lnTo>
                      <a:lnTo>
                        <a:pt x="125445" y="857"/>
                      </a:lnTo>
                      <a:cubicBezTo>
                        <a:pt x="109061" y="5144"/>
                        <a:pt x="109061" y="10382"/>
                        <a:pt x="109061" y="15526"/>
                      </a:cubicBezTo>
                      <a:cubicBezTo>
                        <a:pt x="109061" y="20669"/>
                        <a:pt x="93536" y="32766"/>
                        <a:pt x="82296" y="36290"/>
                      </a:cubicBezTo>
                      <a:cubicBezTo>
                        <a:pt x="71057" y="39719"/>
                        <a:pt x="58960" y="65627"/>
                        <a:pt x="52102" y="69056"/>
                      </a:cubicBezTo>
                      <a:cubicBezTo>
                        <a:pt x="45244" y="72485"/>
                        <a:pt x="21908" y="63913"/>
                        <a:pt x="14954" y="63055"/>
                      </a:cubicBezTo>
                      <a:cubicBezTo>
                        <a:pt x="11811" y="62675"/>
                        <a:pt x="6096" y="63913"/>
                        <a:pt x="0" y="65342"/>
                      </a:cubicBezTo>
                      <a:cubicBezTo>
                        <a:pt x="4286" y="72962"/>
                        <a:pt x="13335" y="82010"/>
                        <a:pt x="16669" y="82010"/>
                      </a:cubicBezTo>
                      <a:cubicBezTo>
                        <a:pt x="21050" y="82010"/>
                        <a:pt x="22479" y="112681"/>
                        <a:pt x="32766" y="117062"/>
                      </a:cubicBezTo>
                      <a:cubicBezTo>
                        <a:pt x="42958" y="121444"/>
                        <a:pt x="62008" y="131636"/>
                        <a:pt x="62008" y="137541"/>
                      </a:cubicBezTo>
                      <a:cubicBezTo>
                        <a:pt x="62008" y="143446"/>
                        <a:pt x="73724" y="150686"/>
                        <a:pt x="73724" y="159449"/>
                      </a:cubicBezTo>
                      <a:cubicBezTo>
                        <a:pt x="73724" y="168212"/>
                        <a:pt x="85249" y="180213"/>
                        <a:pt x="94202" y="179927"/>
                      </a:cubicBezTo>
                      <a:cubicBezTo>
                        <a:pt x="112872" y="179356"/>
                        <a:pt x="114872" y="187071"/>
                        <a:pt x="114872" y="192310"/>
                      </a:cubicBezTo>
                      <a:cubicBezTo>
                        <a:pt x="114872" y="197453"/>
                        <a:pt x="139541" y="192310"/>
                        <a:pt x="142780" y="197453"/>
                      </a:cubicBezTo>
                      <a:cubicBezTo>
                        <a:pt x="145733" y="202216"/>
                        <a:pt x="170117" y="200406"/>
                        <a:pt x="176022" y="203645"/>
                      </a:cubicBezTo>
                      <a:cubicBezTo>
                        <a:pt x="186214" y="193834"/>
                        <a:pt x="200692" y="180785"/>
                        <a:pt x="205645" y="174117"/>
                      </a:cubicBezTo>
                      <a:cubicBezTo>
                        <a:pt x="213456" y="163735"/>
                        <a:pt x="206979" y="149543"/>
                        <a:pt x="213456" y="145637"/>
                      </a:cubicBezTo>
                      <a:cubicBezTo>
                        <a:pt x="219933" y="141732"/>
                        <a:pt x="234220" y="124873"/>
                        <a:pt x="229077" y="123635"/>
                      </a:cubicBezTo>
                      <a:cubicBezTo>
                        <a:pt x="223838" y="122396"/>
                        <a:pt x="227743" y="109347"/>
                        <a:pt x="220028" y="101632"/>
                      </a:cubicBezTo>
                      <a:cubicBezTo>
                        <a:pt x="212217" y="93821"/>
                        <a:pt x="229077" y="90011"/>
                        <a:pt x="227838" y="75724"/>
                      </a:cubicBezTo>
                      <a:cubicBezTo>
                        <a:pt x="226505" y="61436"/>
                        <a:pt x="230410" y="32957"/>
                        <a:pt x="226505" y="30385"/>
                      </a:cubicBezTo>
                      <a:cubicBezTo>
                        <a:pt x="222600" y="27813"/>
                        <a:pt x="204502" y="26479"/>
                        <a:pt x="192786" y="18669"/>
                      </a:cubicBezTo>
                      <a:cubicBezTo>
                        <a:pt x="180785" y="10763"/>
                        <a:pt x="154781" y="9430"/>
                        <a:pt x="154781" y="943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6E0CEA47-4299-41F4-AC7D-60BD9F90AE89}"/>
                    </a:ext>
                  </a:extLst>
                </p:cNvPr>
                <p:cNvSpPr/>
                <p:nvPr/>
              </p:nvSpPr>
              <p:spPr>
                <a:xfrm>
                  <a:off x="6340315" y="4760499"/>
                  <a:ext cx="257175" cy="276225"/>
                </a:xfrm>
                <a:custGeom>
                  <a:avLst/>
                  <a:gdLst>
                    <a:gd name="connsiteX0" fmla="*/ 239935 w 257175"/>
                    <a:gd name="connsiteY0" fmla="*/ 114586 h 276225"/>
                    <a:gd name="connsiteX1" fmla="*/ 219456 w 257175"/>
                    <a:gd name="connsiteY1" fmla="*/ 94107 h 276225"/>
                    <a:gd name="connsiteX2" fmla="*/ 207740 w 257175"/>
                    <a:gd name="connsiteY2" fmla="*/ 72199 h 276225"/>
                    <a:gd name="connsiteX3" fmla="*/ 178498 w 257175"/>
                    <a:gd name="connsiteY3" fmla="*/ 51721 h 276225"/>
                    <a:gd name="connsiteX4" fmla="*/ 162401 w 257175"/>
                    <a:gd name="connsiteY4" fmla="*/ 16669 h 276225"/>
                    <a:gd name="connsiteX5" fmla="*/ 145732 w 257175"/>
                    <a:gd name="connsiteY5" fmla="*/ 0 h 276225"/>
                    <a:gd name="connsiteX6" fmla="*/ 126111 w 257175"/>
                    <a:gd name="connsiteY6" fmla="*/ 3715 h 276225"/>
                    <a:gd name="connsiteX7" fmla="*/ 105346 w 257175"/>
                    <a:gd name="connsiteY7" fmla="*/ 16669 h 276225"/>
                    <a:gd name="connsiteX8" fmla="*/ 89821 w 257175"/>
                    <a:gd name="connsiteY8" fmla="*/ 5429 h 276225"/>
                    <a:gd name="connsiteX9" fmla="*/ 56959 w 257175"/>
                    <a:gd name="connsiteY9" fmla="*/ 14954 h 276225"/>
                    <a:gd name="connsiteX10" fmla="*/ 29337 w 257175"/>
                    <a:gd name="connsiteY10" fmla="*/ 18383 h 276225"/>
                    <a:gd name="connsiteX11" fmla="*/ 29337 w 257175"/>
                    <a:gd name="connsiteY11" fmla="*/ 118586 h 276225"/>
                    <a:gd name="connsiteX12" fmla="*/ 0 w 257175"/>
                    <a:gd name="connsiteY12" fmla="*/ 129826 h 276225"/>
                    <a:gd name="connsiteX13" fmla="*/ 0 w 257175"/>
                    <a:gd name="connsiteY13" fmla="*/ 215741 h 276225"/>
                    <a:gd name="connsiteX14" fmla="*/ 13811 w 257175"/>
                    <a:gd name="connsiteY14" fmla="*/ 224885 h 276225"/>
                    <a:gd name="connsiteX15" fmla="*/ 23336 w 257175"/>
                    <a:gd name="connsiteY15" fmla="*/ 257651 h 276225"/>
                    <a:gd name="connsiteX16" fmla="*/ 17335 w 257175"/>
                    <a:gd name="connsiteY16" fmla="*/ 264605 h 276225"/>
                    <a:gd name="connsiteX17" fmla="*/ 22479 w 257175"/>
                    <a:gd name="connsiteY17" fmla="*/ 277559 h 276225"/>
                    <a:gd name="connsiteX18" fmla="*/ 51816 w 257175"/>
                    <a:gd name="connsiteY18" fmla="*/ 275749 h 276225"/>
                    <a:gd name="connsiteX19" fmla="*/ 78581 w 257175"/>
                    <a:gd name="connsiteY19" fmla="*/ 245554 h 276225"/>
                    <a:gd name="connsiteX20" fmla="*/ 98393 w 257175"/>
                    <a:gd name="connsiteY20" fmla="*/ 230029 h 276225"/>
                    <a:gd name="connsiteX21" fmla="*/ 132969 w 257175"/>
                    <a:gd name="connsiteY21" fmla="*/ 241268 h 276225"/>
                    <a:gd name="connsiteX22" fmla="*/ 160591 w 257175"/>
                    <a:gd name="connsiteY22" fmla="*/ 228314 h 276225"/>
                    <a:gd name="connsiteX23" fmla="*/ 171831 w 257175"/>
                    <a:gd name="connsiteY23" fmla="*/ 206693 h 276225"/>
                    <a:gd name="connsiteX24" fmla="*/ 196882 w 257175"/>
                    <a:gd name="connsiteY24" fmla="*/ 188500 h 276225"/>
                    <a:gd name="connsiteX25" fmla="*/ 208979 w 257175"/>
                    <a:gd name="connsiteY25" fmla="*/ 168688 h 276225"/>
                    <a:gd name="connsiteX26" fmla="*/ 232314 w 257175"/>
                    <a:gd name="connsiteY26" fmla="*/ 151352 h 276225"/>
                    <a:gd name="connsiteX27" fmla="*/ 250412 w 257175"/>
                    <a:gd name="connsiteY27" fmla="*/ 140970 h 276225"/>
                    <a:gd name="connsiteX28" fmla="*/ 260413 w 257175"/>
                    <a:gd name="connsiteY28" fmla="*/ 126873 h 276225"/>
                    <a:gd name="connsiteX29" fmla="*/ 260318 w 257175"/>
                    <a:gd name="connsiteY29" fmla="*/ 126778 h 276225"/>
                    <a:gd name="connsiteX30" fmla="*/ 239935 w 257175"/>
                    <a:gd name="connsiteY30" fmla="*/ 11458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57175" h="276225">
                      <a:moveTo>
                        <a:pt x="239935" y="114586"/>
                      </a:moveTo>
                      <a:cubicBezTo>
                        <a:pt x="231076" y="114871"/>
                        <a:pt x="219456" y="102965"/>
                        <a:pt x="219456" y="94107"/>
                      </a:cubicBezTo>
                      <a:cubicBezTo>
                        <a:pt x="219456" y="85344"/>
                        <a:pt x="207740" y="78010"/>
                        <a:pt x="207740" y="72199"/>
                      </a:cubicBezTo>
                      <a:cubicBezTo>
                        <a:pt x="207740" y="66389"/>
                        <a:pt x="188785" y="56102"/>
                        <a:pt x="178498" y="51721"/>
                      </a:cubicBezTo>
                      <a:cubicBezTo>
                        <a:pt x="168307" y="47339"/>
                        <a:pt x="166782" y="16669"/>
                        <a:pt x="162401" y="16669"/>
                      </a:cubicBezTo>
                      <a:cubicBezTo>
                        <a:pt x="159067" y="16669"/>
                        <a:pt x="150019" y="7620"/>
                        <a:pt x="145732" y="0"/>
                      </a:cubicBezTo>
                      <a:cubicBezTo>
                        <a:pt x="138493" y="1714"/>
                        <a:pt x="130778" y="3715"/>
                        <a:pt x="126111" y="3715"/>
                      </a:cubicBezTo>
                      <a:cubicBezTo>
                        <a:pt x="117443" y="3715"/>
                        <a:pt x="108775" y="12382"/>
                        <a:pt x="105346" y="16669"/>
                      </a:cubicBezTo>
                      <a:cubicBezTo>
                        <a:pt x="101917" y="21050"/>
                        <a:pt x="94964" y="8858"/>
                        <a:pt x="89821" y="5429"/>
                      </a:cubicBezTo>
                      <a:cubicBezTo>
                        <a:pt x="84677" y="2000"/>
                        <a:pt x="63055" y="13240"/>
                        <a:pt x="56959" y="14954"/>
                      </a:cubicBezTo>
                      <a:cubicBezTo>
                        <a:pt x="50863" y="16669"/>
                        <a:pt x="29337" y="18383"/>
                        <a:pt x="29337" y="18383"/>
                      </a:cubicBezTo>
                      <a:cubicBezTo>
                        <a:pt x="29337" y="18383"/>
                        <a:pt x="29337" y="107347"/>
                        <a:pt x="29337" y="118586"/>
                      </a:cubicBezTo>
                      <a:cubicBezTo>
                        <a:pt x="29337" y="129826"/>
                        <a:pt x="0" y="122872"/>
                        <a:pt x="0" y="129826"/>
                      </a:cubicBezTo>
                      <a:cubicBezTo>
                        <a:pt x="0" y="133064"/>
                        <a:pt x="0" y="172974"/>
                        <a:pt x="0" y="215741"/>
                      </a:cubicBezTo>
                      <a:cubicBezTo>
                        <a:pt x="6382" y="218027"/>
                        <a:pt x="12382" y="221075"/>
                        <a:pt x="13811" y="224885"/>
                      </a:cubicBezTo>
                      <a:cubicBezTo>
                        <a:pt x="17240" y="233553"/>
                        <a:pt x="25051" y="252508"/>
                        <a:pt x="23336" y="257651"/>
                      </a:cubicBezTo>
                      <a:cubicBezTo>
                        <a:pt x="21621" y="262890"/>
                        <a:pt x="17335" y="259366"/>
                        <a:pt x="17335" y="264605"/>
                      </a:cubicBezTo>
                      <a:cubicBezTo>
                        <a:pt x="17335" y="269843"/>
                        <a:pt x="13906" y="277559"/>
                        <a:pt x="22479" y="277559"/>
                      </a:cubicBezTo>
                      <a:cubicBezTo>
                        <a:pt x="31146" y="277559"/>
                        <a:pt x="45815" y="282702"/>
                        <a:pt x="51816" y="275749"/>
                      </a:cubicBezTo>
                      <a:cubicBezTo>
                        <a:pt x="57912" y="268891"/>
                        <a:pt x="77724" y="253270"/>
                        <a:pt x="78581" y="245554"/>
                      </a:cubicBezTo>
                      <a:cubicBezTo>
                        <a:pt x="79438" y="237744"/>
                        <a:pt x="83725" y="220504"/>
                        <a:pt x="98393" y="230029"/>
                      </a:cubicBezTo>
                      <a:cubicBezTo>
                        <a:pt x="113062" y="239554"/>
                        <a:pt x="114014" y="241268"/>
                        <a:pt x="132969" y="241268"/>
                      </a:cubicBezTo>
                      <a:cubicBezTo>
                        <a:pt x="152019" y="241268"/>
                        <a:pt x="157163" y="240411"/>
                        <a:pt x="160591" y="228314"/>
                      </a:cubicBezTo>
                      <a:cubicBezTo>
                        <a:pt x="164020" y="216218"/>
                        <a:pt x="160591" y="206693"/>
                        <a:pt x="171831" y="206693"/>
                      </a:cubicBezTo>
                      <a:cubicBezTo>
                        <a:pt x="183070" y="206693"/>
                        <a:pt x="196882" y="196310"/>
                        <a:pt x="196882" y="188500"/>
                      </a:cubicBezTo>
                      <a:cubicBezTo>
                        <a:pt x="196882" y="180689"/>
                        <a:pt x="202025" y="168688"/>
                        <a:pt x="208979" y="168688"/>
                      </a:cubicBezTo>
                      <a:cubicBezTo>
                        <a:pt x="215932" y="168688"/>
                        <a:pt x="230600" y="160020"/>
                        <a:pt x="232314" y="151352"/>
                      </a:cubicBezTo>
                      <a:cubicBezTo>
                        <a:pt x="234029" y="142685"/>
                        <a:pt x="246126" y="146209"/>
                        <a:pt x="250412" y="140970"/>
                      </a:cubicBezTo>
                      <a:cubicBezTo>
                        <a:pt x="252507" y="138398"/>
                        <a:pt x="256698" y="132397"/>
                        <a:pt x="260413" y="126873"/>
                      </a:cubicBezTo>
                      <a:cubicBezTo>
                        <a:pt x="260413" y="126778"/>
                        <a:pt x="260318" y="126778"/>
                        <a:pt x="260318" y="126778"/>
                      </a:cubicBezTo>
                      <a:cubicBezTo>
                        <a:pt x="260509" y="121825"/>
                        <a:pt x="258603" y="114014"/>
                        <a:pt x="239935" y="11458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22C9ADE8-667B-40AC-BBCD-29B5F5E061C0}"/>
                    </a:ext>
                  </a:extLst>
                </p:cNvPr>
                <p:cNvSpPr/>
                <p:nvPr/>
              </p:nvSpPr>
              <p:spPr>
                <a:xfrm>
                  <a:off x="6647401" y="5004340"/>
                  <a:ext cx="38100" cy="47625"/>
                </a:xfrm>
                <a:custGeom>
                  <a:avLst/>
                  <a:gdLst>
                    <a:gd name="connsiteX0" fmla="*/ 19907 w 38100"/>
                    <a:gd name="connsiteY0" fmla="*/ 0 h 47625"/>
                    <a:gd name="connsiteX1" fmla="*/ 0 w 38100"/>
                    <a:gd name="connsiteY1" fmla="*/ 21050 h 47625"/>
                    <a:gd name="connsiteX2" fmla="*/ 18097 w 38100"/>
                    <a:gd name="connsiteY2" fmla="*/ 48196 h 47625"/>
                    <a:gd name="connsiteX3" fmla="*/ 34385 w 38100"/>
                    <a:gd name="connsiteY3" fmla="*/ 41529 h 47625"/>
                    <a:gd name="connsiteX4" fmla="*/ 39338 w 38100"/>
                    <a:gd name="connsiteY4" fmla="*/ 33719 h 47625"/>
                    <a:gd name="connsiteX5" fmla="*/ 36576 w 38100"/>
                    <a:gd name="connsiteY5" fmla="*/ 8572 h 47625"/>
                    <a:gd name="connsiteX6" fmla="*/ 19907 w 3810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47625">
                      <a:moveTo>
                        <a:pt x="19907" y="0"/>
                      </a:moveTo>
                      <a:cubicBezTo>
                        <a:pt x="12668" y="0"/>
                        <a:pt x="0" y="17431"/>
                        <a:pt x="0" y="21050"/>
                      </a:cubicBezTo>
                      <a:cubicBezTo>
                        <a:pt x="0" y="24670"/>
                        <a:pt x="9049" y="47530"/>
                        <a:pt x="18097" y="48196"/>
                      </a:cubicBezTo>
                      <a:cubicBezTo>
                        <a:pt x="27146" y="48768"/>
                        <a:pt x="33718" y="48196"/>
                        <a:pt x="34385" y="41529"/>
                      </a:cubicBezTo>
                      <a:cubicBezTo>
                        <a:pt x="34671" y="38290"/>
                        <a:pt x="37052" y="35623"/>
                        <a:pt x="39338" y="33719"/>
                      </a:cubicBezTo>
                      <a:cubicBezTo>
                        <a:pt x="38671" y="28004"/>
                        <a:pt x="37147" y="15907"/>
                        <a:pt x="36576" y="8572"/>
                      </a:cubicBezTo>
                      <a:cubicBezTo>
                        <a:pt x="31242" y="4953"/>
                        <a:pt x="24574" y="0"/>
                        <a:pt x="19907" y="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60F46789-1C8B-493D-9E90-8E5206DC94F4}"/>
                    </a:ext>
                  </a:extLst>
                </p:cNvPr>
                <p:cNvSpPr/>
                <p:nvPr/>
              </p:nvSpPr>
              <p:spPr>
                <a:xfrm>
                  <a:off x="6541769" y="5092372"/>
                  <a:ext cx="57150" cy="57150"/>
                </a:xfrm>
                <a:custGeom>
                  <a:avLst/>
                  <a:gdLst>
                    <a:gd name="connsiteX0" fmla="*/ 46577 w 57150"/>
                    <a:gd name="connsiteY0" fmla="*/ 2074 h 57150"/>
                    <a:gd name="connsiteX1" fmla="*/ 17240 w 57150"/>
                    <a:gd name="connsiteY1" fmla="*/ 14171 h 57150"/>
                    <a:gd name="connsiteX2" fmla="*/ 0 w 57150"/>
                    <a:gd name="connsiteY2" fmla="*/ 40079 h 57150"/>
                    <a:gd name="connsiteX3" fmla="*/ 17240 w 57150"/>
                    <a:gd name="connsiteY3" fmla="*/ 64273 h 57150"/>
                    <a:gd name="connsiteX4" fmla="*/ 29337 w 57150"/>
                    <a:gd name="connsiteY4" fmla="*/ 65987 h 57150"/>
                    <a:gd name="connsiteX5" fmla="*/ 36290 w 57150"/>
                    <a:gd name="connsiteY5" fmla="*/ 50462 h 57150"/>
                    <a:gd name="connsiteX6" fmla="*/ 55245 w 57150"/>
                    <a:gd name="connsiteY6" fmla="*/ 45318 h 57150"/>
                    <a:gd name="connsiteX7" fmla="*/ 65627 w 57150"/>
                    <a:gd name="connsiteY7" fmla="*/ 24554 h 57150"/>
                    <a:gd name="connsiteX8" fmla="*/ 46577 w 57150"/>
                    <a:gd name="connsiteY8" fmla="*/ 207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57150">
                      <a:moveTo>
                        <a:pt x="46577" y="2074"/>
                      </a:moveTo>
                      <a:cubicBezTo>
                        <a:pt x="43149" y="-4879"/>
                        <a:pt x="20669" y="7313"/>
                        <a:pt x="17240" y="14171"/>
                      </a:cubicBezTo>
                      <a:cubicBezTo>
                        <a:pt x="13811" y="21124"/>
                        <a:pt x="0" y="40079"/>
                        <a:pt x="0" y="40079"/>
                      </a:cubicBezTo>
                      <a:lnTo>
                        <a:pt x="17240" y="64273"/>
                      </a:lnTo>
                      <a:lnTo>
                        <a:pt x="29337" y="65987"/>
                      </a:lnTo>
                      <a:cubicBezTo>
                        <a:pt x="29337" y="65987"/>
                        <a:pt x="32766" y="57320"/>
                        <a:pt x="36290" y="50462"/>
                      </a:cubicBezTo>
                      <a:cubicBezTo>
                        <a:pt x="39719" y="43604"/>
                        <a:pt x="55245" y="52271"/>
                        <a:pt x="55245" y="45318"/>
                      </a:cubicBezTo>
                      <a:cubicBezTo>
                        <a:pt x="55245" y="38365"/>
                        <a:pt x="65627" y="31507"/>
                        <a:pt x="65627" y="24554"/>
                      </a:cubicBezTo>
                      <a:cubicBezTo>
                        <a:pt x="65532" y="17600"/>
                        <a:pt x="50006" y="9028"/>
                        <a:pt x="46577" y="207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310BEC71-C152-45A7-BAA2-AEE9A1F2979A}"/>
                    </a:ext>
                  </a:extLst>
                </p:cNvPr>
                <p:cNvSpPr/>
                <p:nvPr/>
              </p:nvSpPr>
              <p:spPr>
                <a:xfrm>
                  <a:off x="6240017" y="4887563"/>
                  <a:ext cx="466725" cy="409575"/>
                </a:xfrm>
                <a:custGeom>
                  <a:avLst/>
                  <a:gdLst>
                    <a:gd name="connsiteX0" fmla="*/ 447008 w 466725"/>
                    <a:gd name="connsiteY0" fmla="*/ 153543 h 409575"/>
                    <a:gd name="connsiteX1" fmla="*/ 446627 w 466725"/>
                    <a:gd name="connsiteY1" fmla="*/ 150495 h 409575"/>
                    <a:gd name="connsiteX2" fmla="*/ 441674 w 466725"/>
                    <a:gd name="connsiteY2" fmla="*/ 158305 h 409575"/>
                    <a:gd name="connsiteX3" fmla="*/ 425387 w 466725"/>
                    <a:gd name="connsiteY3" fmla="*/ 164973 h 409575"/>
                    <a:gd name="connsiteX4" fmla="*/ 407289 w 466725"/>
                    <a:gd name="connsiteY4" fmla="*/ 137827 h 409575"/>
                    <a:gd name="connsiteX5" fmla="*/ 427196 w 466725"/>
                    <a:gd name="connsiteY5" fmla="*/ 116777 h 409575"/>
                    <a:gd name="connsiteX6" fmla="*/ 443865 w 466725"/>
                    <a:gd name="connsiteY6" fmla="*/ 125349 h 409575"/>
                    <a:gd name="connsiteX7" fmla="*/ 443770 w 466725"/>
                    <a:gd name="connsiteY7" fmla="*/ 119825 h 409575"/>
                    <a:gd name="connsiteX8" fmla="*/ 441198 w 466725"/>
                    <a:gd name="connsiteY8" fmla="*/ 66675 h 409575"/>
                    <a:gd name="connsiteX9" fmla="*/ 423100 w 466725"/>
                    <a:gd name="connsiteY9" fmla="*/ 12192 h 409575"/>
                    <a:gd name="connsiteX10" fmla="*/ 388715 w 466725"/>
                    <a:gd name="connsiteY10" fmla="*/ 5048 h 409575"/>
                    <a:gd name="connsiteX11" fmla="*/ 360998 w 466725"/>
                    <a:gd name="connsiteY11" fmla="*/ 0 h 409575"/>
                    <a:gd name="connsiteX12" fmla="*/ 350996 w 466725"/>
                    <a:gd name="connsiteY12" fmla="*/ 14097 h 409575"/>
                    <a:gd name="connsiteX13" fmla="*/ 332899 w 466725"/>
                    <a:gd name="connsiteY13" fmla="*/ 24479 h 409575"/>
                    <a:gd name="connsiteX14" fmla="*/ 309563 w 466725"/>
                    <a:gd name="connsiteY14" fmla="*/ 41815 h 409575"/>
                    <a:gd name="connsiteX15" fmla="*/ 297466 w 466725"/>
                    <a:gd name="connsiteY15" fmla="*/ 61627 h 409575"/>
                    <a:gd name="connsiteX16" fmla="*/ 272415 w 466725"/>
                    <a:gd name="connsiteY16" fmla="*/ 79820 h 409575"/>
                    <a:gd name="connsiteX17" fmla="*/ 261175 w 466725"/>
                    <a:gd name="connsiteY17" fmla="*/ 101441 h 409575"/>
                    <a:gd name="connsiteX18" fmla="*/ 233553 w 466725"/>
                    <a:gd name="connsiteY18" fmla="*/ 114395 h 409575"/>
                    <a:gd name="connsiteX19" fmla="*/ 198977 w 466725"/>
                    <a:gd name="connsiteY19" fmla="*/ 103156 h 409575"/>
                    <a:gd name="connsiteX20" fmla="*/ 179165 w 466725"/>
                    <a:gd name="connsiteY20" fmla="*/ 118681 h 409575"/>
                    <a:gd name="connsiteX21" fmla="*/ 152400 w 466725"/>
                    <a:gd name="connsiteY21" fmla="*/ 148876 h 409575"/>
                    <a:gd name="connsiteX22" fmla="*/ 123063 w 466725"/>
                    <a:gd name="connsiteY22" fmla="*/ 150686 h 409575"/>
                    <a:gd name="connsiteX23" fmla="*/ 117920 w 466725"/>
                    <a:gd name="connsiteY23" fmla="*/ 137731 h 409575"/>
                    <a:gd name="connsiteX24" fmla="*/ 123920 w 466725"/>
                    <a:gd name="connsiteY24" fmla="*/ 130778 h 409575"/>
                    <a:gd name="connsiteX25" fmla="*/ 114395 w 466725"/>
                    <a:gd name="connsiteY25" fmla="*/ 98012 h 409575"/>
                    <a:gd name="connsiteX26" fmla="*/ 100584 w 466725"/>
                    <a:gd name="connsiteY26" fmla="*/ 88868 h 409575"/>
                    <a:gd name="connsiteX27" fmla="*/ 100584 w 466725"/>
                    <a:gd name="connsiteY27" fmla="*/ 195644 h 409575"/>
                    <a:gd name="connsiteX28" fmla="*/ 81629 w 466725"/>
                    <a:gd name="connsiteY28" fmla="*/ 214694 h 409575"/>
                    <a:gd name="connsiteX29" fmla="*/ 44482 w 466725"/>
                    <a:gd name="connsiteY29" fmla="*/ 215551 h 409575"/>
                    <a:gd name="connsiteX30" fmla="*/ 28956 w 466725"/>
                    <a:gd name="connsiteY30" fmla="*/ 194786 h 409575"/>
                    <a:gd name="connsiteX31" fmla="*/ 12478 w 466725"/>
                    <a:gd name="connsiteY31" fmla="*/ 203454 h 409575"/>
                    <a:gd name="connsiteX32" fmla="*/ 0 w 466725"/>
                    <a:gd name="connsiteY32" fmla="*/ 206502 h 409575"/>
                    <a:gd name="connsiteX33" fmla="*/ 22003 w 466725"/>
                    <a:gd name="connsiteY33" fmla="*/ 253175 h 409575"/>
                    <a:gd name="connsiteX34" fmla="*/ 50102 w 466725"/>
                    <a:gd name="connsiteY34" fmla="*/ 310991 h 409575"/>
                    <a:gd name="connsiteX35" fmla="*/ 50102 w 466725"/>
                    <a:gd name="connsiteY35" fmla="*/ 338233 h 409575"/>
                    <a:gd name="connsiteX36" fmla="*/ 50482 w 466725"/>
                    <a:gd name="connsiteY36" fmla="*/ 362045 h 409575"/>
                    <a:gd name="connsiteX37" fmla="*/ 60007 w 466725"/>
                    <a:gd name="connsiteY37" fmla="*/ 387096 h 409575"/>
                    <a:gd name="connsiteX38" fmla="*/ 72104 w 466725"/>
                    <a:gd name="connsiteY38" fmla="*/ 394430 h 409575"/>
                    <a:gd name="connsiteX39" fmla="*/ 87630 w 466725"/>
                    <a:gd name="connsiteY39" fmla="*/ 406908 h 409575"/>
                    <a:gd name="connsiteX40" fmla="*/ 106680 w 466725"/>
                    <a:gd name="connsiteY40" fmla="*/ 405575 h 409575"/>
                    <a:gd name="connsiteX41" fmla="*/ 141256 w 466725"/>
                    <a:gd name="connsiteY41" fmla="*/ 396526 h 409575"/>
                    <a:gd name="connsiteX42" fmla="*/ 168021 w 466725"/>
                    <a:gd name="connsiteY42" fmla="*/ 385667 h 409575"/>
                    <a:gd name="connsiteX43" fmla="*/ 212979 w 466725"/>
                    <a:gd name="connsiteY43" fmla="*/ 385286 h 409575"/>
                    <a:gd name="connsiteX44" fmla="*/ 241078 w 466725"/>
                    <a:gd name="connsiteY44" fmla="*/ 381857 h 409575"/>
                    <a:gd name="connsiteX45" fmla="*/ 259652 w 466725"/>
                    <a:gd name="connsiteY45" fmla="*/ 377952 h 409575"/>
                    <a:gd name="connsiteX46" fmla="*/ 283845 w 466725"/>
                    <a:gd name="connsiteY46" fmla="*/ 369665 h 409575"/>
                    <a:gd name="connsiteX47" fmla="*/ 343852 w 466725"/>
                    <a:gd name="connsiteY47" fmla="*/ 331661 h 409575"/>
                    <a:gd name="connsiteX48" fmla="*/ 413385 w 466725"/>
                    <a:gd name="connsiteY48" fmla="*/ 246507 h 409575"/>
                    <a:gd name="connsiteX49" fmla="*/ 455295 w 466725"/>
                    <a:gd name="connsiteY49" fmla="*/ 199835 h 409575"/>
                    <a:gd name="connsiteX50" fmla="*/ 469106 w 466725"/>
                    <a:gd name="connsiteY50" fmla="*/ 151733 h 409575"/>
                    <a:gd name="connsiteX51" fmla="*/ 447008 w 466725"/>
                    <a:gd name="connsiteY51" fmla="*/ 153543 h 409575"/>
                    <a:gd name="connsiteX52" fmla="*/ 356997 w 466725"/>
                    <a:gd name="connsiteY52" fmla="*/ 250127 h 409575"/>
                    <a:gd name="connsiteX53" fmla="*/ 338042 w 466725"/>
                    <a:gd name="connsiteY53" fmla="*/ 255270 h 409575"/>
                    <a:gd name="connsiteX54" fmla="*/ 331089 w 466725"/>
                    <a:gd name="connsiteY54" fmla="*/ 270796 h 409575"/>
                    <a:gd name="connsiteX55" fmla="*/ 318992 w 466725"/>
                    <a:gd name="connsiteY55" fmla="*/ 269081 h 409575"/>
                    <a:gd name="connsiteX56" fmla="*/ 301752 w 466725"/>
                    <a:gd name="connsiteY56" fmla="*/ 244888 h 409575"/>
                    <a:gd name="connsiteX57" fmla="*/ 318992 w 466725"/>
                    <a:gd name="connsiteY57" fmla="*/ 218980 h 409575"/>
                    <a:gd name="connsiteX58" fmla="*/ 348329 w 466725"/>
                    <a:gd name="connsiteY58" fmla="*/ 206883 h 409575"/>
                    <a:gd name="connsiteX59" fmla="*/ 367284 w 466725"/>
                    <a:gd name="connsiteY59" fmla="*/ 229362 h 409575"/>
                    <a:gd name="connsiteX60" fmla="*/ 356997 w 466725"/>
                    <a:gd name="connsiteY60" fmla="*/ 250127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66725" h="409575">
                      <a:moveTo>
                        <a:pt x="447008" y="153543"/>
                      </a:moveTo>
                      <a:cubicBezTo>
                        <a:pt x="447008" y="153543"/>
                        <a:pt x="446818" y="152305"/>
                        <a:pt x="446627" y="150495"/>
                      </a:cubicBezTo>
                      <a:cubicBezTo>
                        <a:pt x="444341" y="152400"/>
                        <a:pt x="441960" y="155067"/>
                        <a:pt x="441674" y="158305"/>
                      </a:cubicBezTo>
                      <a:cubicBezTo>
                        <a:pt x="441007" y="164973"/>
                        <a:pt x="434435" y="165545"/>
                        <a:pt x="425387" y="164973"/>
                      </a:cubicBezTo>
                      <a:cubicBezTo>
                        <a:pt x="416338" y="164402"/>
                        <a:pt x="407289" y="141446"/>
                        <a:pt x="407289" y="137827"/>
                      </a:cubicBezTo>
                      <a:cubicBezTo>
                        <a:pt x="407289" y="134207"/>
                        <a:pt x="419958" y="116777"/>
                        <a:pt x="427196" y="116777"/>
                      </a:cubicBezTo>
                      <a:cubicBezTo>
                        <a:pt x="431864" y="116777"/>
                        <a:pt x="438531" y="121825"/>
                        <a:pt x="443865" y="125349"/>
                      </a:cubicBezTo>
                      <a:cubicBezTo>
                        <a:pt x="443675" y="122682"/>
                        <a:pt x="443579" y="120682"/>
                        <a:pt x="443770" y="119825"/>
                      </a:cubicBezTo>
                      <a:cubicBezTo>
                        <a:pt x="444437" y="115919"/>
                        <a:pt x="449009" y="71247"/>
                        <a:pt x="441198" y="66675"/>
                      </a:cubicBezTo>
                      <a:cubicBezTo>
                        <a:pt x="433388" y="62103"/>
                        <a:pt x="425672" y="16764"/>
                        <a:pt x="423100" y="12192"/>
                      </a:cubicBezTo>
                      <a:cubicBezTo>
                        <a:pt x="420529" y="7715"/>
                        <a:pt x="391954" y="10287"/>
                        <a:pt x="388715" y="5048"/>
                      </a:cubicBezTo>
                      <a:cubicBezTo>
                        <a:pt x="385572" y="-95"/>
                        <a:pt x="361474" y="4953"/>
                        <a:pt x="360998" y="0"/>
                      </a:cubicBezTo>
                      <a:cubicBezTo>
                        <a:pt x="357283" y="5525"/>
                        <a:pt x="353092" y="11621"/>
                        <a:pt x="350996" y="14097"/>
                      </a:cubicBezTo>
                      <a:cubicBezTo>
                        <a:pt x="346710" y="19336"/>
                        <a:pt x="334613" y="15812"/>
                        <a:pt x="332899" y="24479"/>
                      </a:cubicBezTo>
                      <a:cubicBezTo>
                        <a:pt x="331184" y="33147"/>
                        <a:pt x="316516" y="41815"/>
                        <a:pt x="309563" y="41815"/>
                      </a:cubicBezTo>
                      <a:cubicBezTo>
                        <a:pt x="302609" y="41815"/>
                        <a:pt x="297466" y="53912"/>
                        <a:pt x="297466" y="61627"/>
                      </a:cubicBezTo>
                      <a:cubicBezTo>
                        <a:pt x="297466" y="69437"/>
                        <a:pt x="283655" y="79820"/>
                        <a:pt x="272415" y="79820"/>
                      </a:cubicBezTo>
                      <a:cubicBezTo>
                        <a:pt x="261175" y="79820"/>
                        <a:pt x="264605" y="89345"/>
                        <a:pt x="261175" y="101441"/>
                      </a:cubicBezTo>
                      <a:cubicBezTo>
                        <a:pt x="257746" y="113538"/>
                        <a:pt x="252508" y="114395"/>
                        <a:pt x="233553" y="114395"/>
                      </a:cubicBezTo>
                      <a:cubicBezTo>
                        <a:pt x="214503" y="114395"/>
                        <a:pt x="213646" y="112681"/>
                        <a:pt x="198977" y="103156"/>
                      </a:cubicBezTo>
                      <a:cubicBezTo>
                        <a:pt x="184309" y="93631"/>
                        <a:pt x="180023" y="110871"/>
                        <a:pt x="179165" y="118681"/>
                      </a:cubicBezTo>
                      <a:cubicBezTo>
                        <a:pt x="178308" y="126492"/>
                        <a:pt x="158401" y="142018"/>
                        <a:pt x="152400" y="148876"/>
                      </a:cubicBezTo>
                      <a:cubicBezTo>
                        <a:pt x="146399" y="155829"/>
                        <a:pt x="131636" y="150686"/>
                        <a:pt x="123063" y="150686"/>
                      </a:cubicBezTo>
                      <a:cubicBezTo>
                        <a:pt x="114395" y="150686"/>
                        <a:pt x="117920" y="142875"/>
                        <a:pt x="117920" y="137731"/>
                      </a:cubicBezTo>
                      <a:cubicBezTo>
                        <a:pt x="117920" y="132588"/>
                        <a:pt x="122206" y="136017"/>
                        <a:pt x="123920" y="130778"/>
                      </a:cubicBezTo>
                      <a:cubicBezTo>
                        <a:pt x="125635" y="125635"/>
                        <a:pt x="117920" y="106585"/>
                        <a:pt x="114395" y="98012"/>
                      </a:cubicBezTo>
                      <a:cubicBezTo>
                        <a:pt x="112966" y="94297"/>
                        <a:pt x="106871" y="91154"/>
                        <a:pt x="100584" y="88868"/>
                      </a:cubicBezTo>
                      <a:cubicBezTo>
                        <a:pt x="100584" y="137827"/>
                        <a:pt x="100584" y="190595"/>
                        <a:pt x="100584" y="195644"/>
                      </a:cubicBezTo>
                      <a:cubicBezTo>
                        <a:pt x="100584" y="205169"/>
                        <a:pt x="85058" y="209455"/>
                        <a:pt x="81629" y="214694"/>
                      </a:cubicBezTo>
                      <a:cubicBezTo>
                        <a:pt x="78200" y="219837"/>
                        <a:pt x="56579" y="215551"/>
                        <a:pt x="44482" y="215551"/>
                      </a:cubicBezTo>
                      <a:cubicBezTo>
                        <a:pt x="32385" y="215551"/>
                        <a:pt x="34957" y="203454"/>
                        <a:pt x="28956" y="194786"/>
                      </a:cubicBezTo>
                      <a:cubicBezTo>
                        <a:pt x="22956" y="186119"/>
                        <a:pt x="12478" y="197358"/>
                        <a:pt x="12478" y="203454"/>
                      </a:cubicBezTo>
                      <a:cubicBezTo>
                        <a:pt x="12478" y="208026"/>
                        <a:pt x="7048" y="207169"/>
                        <a:pt x="0" y="206502"/>
                      </a:cubicBezTo>
                      <a:cubicBezTo>
                        <a:pt x="9525" y="221456"/>
                        <a:pt x="17716" y="238982"/>
                        <a:pt x="22003" y="253175"/>
                      </a:cubicBezTo>
                      <a:cubicBezTo>
                        <a:pt x="28861" y="276130"/>
                        <a:pt x="45720" y="297656"/>
                        <a:pt x="50102" y="310991"/>
                      </a:cubicBezTo>
                      <a:cubicBezTo>
                        <a:pt x="54388" y="324421"/>
                        <a:pt x="59150" y="336899"/>
                        <a:pt x="50102" y="338233"/>
                      </a:cubicBezTo>
                      <a:cubicBezTo>
                        <a:pt x="41053" y="339566"/>
                        <a:pt x="41053" y="347281"/>
                        <a:pt x="50482" y="362045"/>
                      </a:cubicBezTo>
                      <a:cubicBezTo>
                        <a:pt x="60007" y="376714"/>
                        <a:pt x="51816" y="385381"/>
                        <a:pt x="60007" y="387096"/>
                      </a:cubicBezTo>
                      <a:cubicBezTo>
                        <a:pt x="68199" y="388811"/>
                        <a:pt x="65627" y="393954"/>
                        <a:pt x="72104" y="394430"/>
                      </a:cubicBezTo>
                      <a:cubicBezTo>
                        <a:pt x="78581" y="394811"/>
                        <a:pt x="83344" y="401288"/>
                        <a:pt x="87630" y="406908"/>
                      </a:cubicBezTo>
                      <a:cubicBezTo>
                        <a:pt x="91916" y="412528"/>
                        <a:pt x="101918" y="412528"/>
                        <a:pt x="106680" y="405575"/>
                      </a:cubicBezTo>
                      <a:cubicBezTo>
                        <a:pt x="111443" y="398717"/>
                        <a:pt x="126111" y="396526"/>
                        <a:pt x="141256" y="396526"/>
                      </a:cubicBezTo>
                      <a:cubicBezTo>
                        <a:pt x="156400" y="396526"/>
                        <a:pt x="153352" y="390049"/>
                        <a:pt x="168021" y="385667"/>
                      </a:cubicBezTo>
                      <a:cubicBezTo>
                        <a:pt x="182689" y="381381"/>
                        <a:pt x="200406" y="380905"/>
                        <a:pt x="212979" y="385286"/>
                      </a:cubicBezTo>
                      <a:cubicBezTo>
                        <a:pt x="225552" y="389572"/>
                        <a:pt x="234982" y="385667"/>
                        <a:pt x="241078" y="381857"/>
                      </a:cubicBezTo>
                      <a:cubicBezTo>
                        <a:pt x="247174" y="377952"/>
                        <a:pt x="258794" y="387858"/>
                        <a:pt x="259652" y="377952"/>
                      </a:cubicBezTo>
                      <a:cubicBezTo>
                        <a:pt x="260509" y="367951"/>
                        <a:pt x="272605" y="369665"/>
                        <a:pt x="283845" y="369665"/>
                      </a:cubicBezTo>
                      <a:cubicBezTo>
                        <a:pt x="295084" y="369665"/>
                        <a:pt x="322326" y="351949"/>
                        <a:pt x="343852" y="331661"/>
                      </a:cubicBezTo>
                      <a:cubicBezTo>
                        <a:pt x="365474" y="311372"/>
                        <a:pt x="401288" y="266795"/>
                        <a:pt x="413385" y="246507"/>
                      </a:cubicBezTo>
                      <a:cubicBezTo>
                        <a:pt x="425482" y="226219"/>
                        <a:pt x="445389" y="208883"/>
                        <a:pt x="455295" y="199835"/>
                      </a:cubicBezTo>
                      <a:cubicBezTo>
                        <a:pt x="462725" y="193072"/>
                        <a:pt x="467011" y="169164"/>
                        <a:pt x="469106" y="151733"/>
                      </a:cubicBezTo>
                      <a:cubicBezTo>
                        <a:pt x="458629" y="151733"/>
                        <a:pt x="447008" y="153543"/>
                        <a:pt x="447008" y="153543"/>
                      </a:cubicBezTo>
                      <a:close/>
                      <a:moveTo>
                        <a:pt x="356997" y="250127"/>
                      </a:moveTo>
                      <a:cubicBezTo>
                        <a:pt x="356997" y="257080"/>
                        <a:pt x="341471" y="248412"/>
                        <a:pt x="338042" y="255270"/>
                      </a:cubicBezTo>
                      <a:cubicBezTo>
                        <a:pt x="334613" y="262223"/>
                        <a:pt x="331089" y="270796"/>
                        <a:pt x="331089" y="270796"/>
                      </a:cubicBezTo>
                      <a:lnTo>
                        <a:pt x="318992" y="269081"/>
                      </a:lnTo>
                      <a:lnTo>
                        <a:pt x="301752" y="244888"/>
                      </a:lnTo>
                      <a:cubicBezTo>
                        <a:pt x="301752" y="244888"/>
                        <a:pt x="315563" y="225933"/>
                        <a:pt x="318992" y="218980"/>
                      </a:cubicBezTo>
                      <a:cubicBezTo>
                        <a:pt x="322421" y="212122"/>
                        <a:pt x="344900" y="199930"/>
                        <a:pt x="348329" y="206883"/>
                      </a:cubicBezTo>
                      <a:cubicBezTo>
                        <a:pt x="351758" y="213741"/>
                        <a:pt x="367284" y="222409"/>
                        <a:pt x="367284" y="229362"/>
                      </a:cubicBezTo>
                      <a:cubicBezTo>
                        <a:pt x="367284" y="236315"/>
                        <a:pt x="356997" y="243173"/>
                        <a:pt x="356997" y="250127"/>
                      </a:cubicBezTo>
                      <a:close/>
                    </a:path>
                  </a:pathLst>
                </a:custGeom>
                <a:solidFill>
                  <a:srgbClr val="287182"/>
                </a:solidFill>
                <a:ln w="2381" cap="flat">
                  <a:solidFill>
                    <a:srgbClr val="817F81"/>
                  </a:solid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D8C894BD-F3AD-4984-AE7B-94EE23491596}"/>
                    </a:ext>
                  </a:extLst>
                </p:cNvPr>
                <p:cNvSpPr/>
                <p:nvPr/>
              </p:nvSpPr>
              <p:spPr>
                <a:xfrm>
                  <a:off x="6115102" y="4403386"/>
                  <a:ext cx="333375" cy="352425"/>
                </a:xfrm>
                <a:custGeom>
                  <a:avLst/>
                  <a:gdLst>
                    <a:gd name="connsiteX0" fmla="*/ 19473 w 333375"/>
                    <a:gd name="connsiteY0" fmla="*/ 332920 h 352425"/>
                    <a:gd name="connsiteX1" fmla="*/ 32618 w 333375"/>
                    <a:gd name="connsiteY1" fmla="*/ 338730 h 352425"/>
                    <a:gd name="connsiteX2" fmla="*/ 60431 w 333375"/>
                    <a:gd name="connsiteY2" fmla="*/ 340254 h 352425"/>
                    <a:gd name="connsiteX3" fmla="*/ 86720 w 333375"/>
                    <a:gd name="connsiteY3" fmla="*/ 347493 h 352425"/>
                    <a:gd name="connsiteX4" fmla="*/ 187590 w 333375"/>
                    <a:gd name="connsiteY4" fmla="*/ 347493 h 352425"/>
                    <a:gd name="connsiteX5" fmla="*/ 197781 w 333375"/>
                    <a:gd name="connsiteY5" fmla="*/ 357780 h 352425"/>
                    <a:gd name="connsiteX6" fmla="*/ 262075 w 333375"/>
                    <a:gd name="connsiteY6" fmla="*/ 357780 h 352425"/>
                    <a:gd name="connsiteX7" fmla="*/ 307319 w 333375"/>
                    <a:gd name="connsiteY7" fmla="*/ 354828 h 352425"/>
                    <a:gd name="connsiteX8" fmla="*/ 315320 w 333375"/>
                    <a:gd name="connsiteY8" fmla="*/ 352922 h 352425"/>
                    <a:gd name="connsiteX9" fmla="*/ 281982 w 333375"/>
                    <a:gd name="connsiteY9" fmla="*/ 307393 h 352425"/>
                    <a:gd name="connsiteX10" fmla="*/ 284935 w 333375"/>
                    <a:gd name="connsiteY10" fmla="*/ 210143 h 352425"/>
                    <a:gd name="connsiteX11" fmla="*/ 328274 w 333375"/>
                    <a:gd name="connsiteY11" fmla="*/ 211667 h 352425"/>
                    <a:gd name="connsiteX12" fmla="*/ 335703 w 333375"/>
                    <a:gd name="connsiteY12" fmla="*/ 204142 h 352425"/>
                    <a:gd name="connsiteX13" fmla="*/ 341895 w 333375"/>
                    <a:gd name="connsiteY13" fmla="*/ 146039 h 352425"/>
                    <a:gd name="connsiteX14" fmla="*/ 333989 w 333375"/>
                    <a:gd name="connsiteY14" fmla="*/ 145754 h 352425"/>
                    <a:gd name="connsiteX15" fmla="*/ 308081 w 333375"/>
                    <a:gd name="connsiteY15" fmla="*/ 148325 h 352425"/>
                    <a:gd name="connsiteX16" fmla="*/ 292555 w 333375"/>
                    <a:gd name="connsiteY16" fmla="*/ 156136 h 352425"/>
                    <a:gd name="connsiteX17" fmla="*/ 292555 w 333375"/>
                    <a:gd name="connsiteY17" fmla="*/ 132800 h 352425"/>
                    <a:gd name="connsiteX18" fmla="*/ 278267 w 333375"/>
                    <a:gd name="connsiteY18" fmla="*/ 109463 h 352425"/>
                    <a:gd name="connsiteX19" fmla="*/ 282173 w 333375"/>
                    <a:gd name="connsiteY19" fmla="*/ 67935 h 352425"/>
                    <a:gd name="connsiteX20" fmla="*/ 277030 w 333375"/>
                    <a:gd name="connsiteY20" fmla="*/ 44598 h 352425"/>
                    <a:gd name="connsiteX21" fmla="*/ 257598 w 333375"/>
                    <a:gd name="connsiteY21" fmla="*/ 40693 h 352425"/>
                    <a:gd name="connsiteX22" fmla="*/ 243311 w 333375"/>
                    <a:gd name="connsiteY22" fmla="*/ 34216 h 352425"/>
                    <a:gd name="connsiteX23" fmla="*/ 219974 w 333375"/>
                    <a:gd name="connsiteY23" fmla="*/ 34216 h 352425"/>
                    <a:gd name="connsiteX24" fmla="*/ 208354 w 333375"/>
                    <a:gd name="connsiteY24" fmla="*/ 60124 h 352425"/>
                    <a:gd name="connsiteX25" fmla="*/ 174636 w 333375"/>
                    <a:gd name="connsiteY25" fmla="*/ 65363 h 352425"/>
                    <a:gd name="connsiteX26" fmla="*/ 149966 w 333375"/>
                    <a:gd name="connsiteY26" fmla="*/ 47265 h 352425"/>
                    <a:gd name="connsiteX27" fmla="*/ 138250 w 333375"/>
                    <a:gd name="connsiteY27" fmla="*/ 25262 h 352425"/>
                    <a:gd name="connsiteX28" fmla="*/ 133106 w 333375"/>
                    <a:gd name="connsiteY28" fmla="*/ 593 h 352425"/>
                    <a:gd name="connsiteX29" fmla="*/ 38523 w 333375"/>
                    <a:gd name="connsiteY29" fmla="*/ 593 h 352425"/>
                    <a:gd name="connsiteX30" fmla="*/ 22045 w 333375"/>
                    <a:gd name="connsiteY30" fmla="*/ 9641 h 352425"/>
                    <a:gd name="connsiteX31" fmla="*/ 47667 w 333375"/>
                    <a:gd name="connsiteY31" fmla="*/ 70697 h 352425"/>
                    <a:gd name="connsiteX32" fmla="*/ 42905 w 333375"/>
                    <a:gd name="connsiteY32" fmla="*/ 101367 h 352425"/>
                    <a:gd name="connsiteX33" fmla="*/ 61002 w 333375"/>
                    <a:gd name="connsiteY33" fmla="*/ 162708 h 352425"/>
                    <a:gd name="connsiteX34" fmla="*/ 40238 w 333375"/>
                    <a:gd name="connsiteY34" fmla="*/ 205094 h 352425"/>
                    <a:gd name="connsiteX35" fmla="*/ 19092 w 333375"/>
                    <a:gd name="connsiteY35" fmla="*/ 261292 h 352425"/>
                    <a:gd name="connsiteX36" fmla="*/ 3947 w 333375"/>
                    <a:gd name="connsiteY36" fmla="*/ 302345 h 352425"/>
                    <a:gd name="connsiteX37" fmla="*/ 42 w 333375"/>
                    <a:gd name="connsiteY37" fmla="*/ 341683 h 352425"/>
                    <a:gd name="connsiteX38" fmla="*/ 42 w 333375"/>
                    <a:gd name="connsiteY38" fmla="*/ 342826 h 352425"/>
                    <a:gd name="connsiteX39" fmla="*/ 9186 w 333375"/>
                    <a:gd name="connsiteY39" fmla="*/ 340445 h 352425"/>
                    <a:gd name="connsiteX40" fmla="*/ 19473 w 333375"/>
                    <a:gd name="connsiteY40" fmla="*/ 332920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3375" h="352425">
                      <a:moveTo>
                        <a:pt x="19473" y="332920"/>
                      </a:moveTo>
                      <a:cubicBezTo>
                        <a:pt x="26808" y="332920"/>
                        <a:pt x="22426" y="343112"/>
                        <a:pt x="32618" y="338730"/>
                      </a:cubicBezTo>
                      <a:cubicBezTo>
                        <a:pt x="42810" y="334349"/>
                        <a:pt x="51572" y="334349"/>
                        <a:pt x="60431" y="340254"/>
                      </a:cubicBezTo>
                      <a:cubicBezTo>
                        <a:pt x="69194" y="346064"/>
                        <a:pt x="76528" y="347493"/>
                        <a:pt x="86720" y="347493"/>
                      </a:cubicBezTo>
                      <a:cubicBezTo>
                        <a:pt x="96911" y="347493"/>
                        <a:pt x="187590" y="347493"/>
                        <a:pt x="187590" y="347493"/>
                      </a:cubicBezTo>
                      <a:lnTo>
                        <a:pt x="197781" y="357780"/>
                      </a:lnTo>
                      <a:cubicBezTo>
                        <a:pt x="197781" y="357780"/>
                        <a:pt x="253312" y="353399"/>
                        <a:pt x="262075" y="357780"/>
                      </a:cubicBezTo>
                      <a:cubicBezTo>
                        <a:pt x="270838" y="362162"/>
                        <a:pt x="298556" y="357780"/>
                        <a:pt x="307319" y="354828"/>
                      </a:cubicBezTo>
                      <a:cubicBezTo>
                        <a:pt x="308843" y="354351"/>
                        <a:pt x="311700" y="353589"/>
                        <a:pt x="315320" y="352922"/>
                      </a:cubicBezTo>
                      <a:lnTo>
                        <a:pt x="281982" y="307393"/>
                      </a:lnTo>
                      <a:lnTo>
                        <a:pt x="284935" y="210143"/>
                      </a:lnTo>
                      <a:lnTo>
                        <a:pt x="328274" y="211667"/>
                      </a:lnTo>
                      <a:lnTo>
                        <a:pt x="335703" y="204142"/>
                      </a:lnTo>
                      <a:lnTo>
                        <a:pt x="341895" y="146039"/>
                      </a:lnTo>
                      <a:cubicBezTo>
                        <a:pt x="339608" y="144896"/>
                        <a:pt x="336942" y="144515"/>
                        <a:pt x="333989" y="145754"/>
                      </a:cubicBezTo>
                      <a:cubicBezTo>
                        <a:pt x="324940" y="149659"/>
                        <a:pt x="317129" y="148325"/>
                        <a:pt x="308081" y="148325"/>
                      </a:cubicBezTo>
                      <a:cubicBezTo>
                        <a:pt x="299032" y="148325"/>
                        <a:pt x="297699" y="157374"/>
                        <a:pt x="292555" y="156136"/>
                      </a:cubicBezTo>
                      <a:cubicBezTo>
                        <a:pt x="287316" y="154803"/>
                        <a:pt x="291222" y="139277"/>
                        <a:pt x="292555" y="132800"/>
                      </a:cubicBezTo>
                      <a:cubicBezTo>
                        <a:pt x="293888" y="126323"/>
                        <a:pt x="284745" y="114702"/>
                        <a:pt x="278267" y="109463"/>
                      </a:cubicBezTo>
                      <a:cubicBezTo>
                        <a:pt x="271790" y="104225"/>
                        <a:pt x="286078" y="71840"/>
                        <a:pt x="282173" y="67935"/>
                      </a:cubicBezTo>
                      <a:cubicBezTo>
                        <a:pt x="278267" y="64029"/>
                        <a:pt x="277030" y="53647"/>
                        <a:pt x="277030" y="44598"/>
                      </a:cubicBezTo>
                      <a:cubicBezTo>
                        <a:pt x="277030" y="35549"/>
                        <a:pt x="270552" y="40693"/>
                        <a:pt x="257598" y="40693"/>
                      </a:cubicBezTo>
                      <a:cubicBezTo>
                        <a:pt x="244644" y="40693"/>
                        <a:pt x="243311" y="34216"/>
                        <a:pt x="243311" y="34216"/>
                      </a:cubicBezTo>
                      <a:cubicBezTo>
                        <a:pt x="243311" y="34216"/>
                        <a:pt x="227785" y="30311"/>
                        <a:pt x="219974" y="34216"/>
                      </a:cubicBezTo>
                      <a:cubicBezTo>
                        <a:pt x="212164" y="38121"/>
                        <a:pt x="213497" y="61457"/>
                        <a:pt x="208354" y="60124"/>
                      </a:cubicBezTo>
                      <a:cubicBezTo>
                        <a:pt x="203115" y="58790"/>
                        <a:pt x="187590" y="61457"/>
                        <a:pt x="174636" y="65363"/>
                      </a:cubicBezTo>
                      <a:cubicBezTo>
                        <a:pt x="161681" y="69268"/>
                        <a:pt x="156538" y="62791"/>
                        <a:pt x="149966" y="47265"/>
                      </a:cubicBezTo>
                      <a:cubicBezTo>
                        <a:pt x="143489" y="31739"/>
                        <a:pt x="135678" y="36883"/>
                        <a:pt x="138250" y="25262"/>
                      </a:cubicBezTo>
                      <a:cubicBezTo>
                        <a:pt x="140822" y="13547"/>
                        <a:pt x="133106" y="593"/>
                        <a:pt x="133106" y="593"/>
                      </a:cubicBezTo>
                      <a:cubicBezTo>
                        <a:pt x="133106" y="593"/>
                        <a:pt x="47572" y="-741"/>
                        <a:pt x="38523" y="593"/>
                      </a:cubicBezTo>
                      <a:cubicBezTo>
                        <a:pt x="34808" y="1069"/>
                        <a:pt x="28427" y="5069"/>
                        <a:pt x="22045" y="9641"/>
                      </a:cubicBezTo>
                      <a:cubicBezTo>
                        <a:pt x="27379" y="29549"/>
                        <a:pt x="43952" y="62886"/>
                        <a:pt x="47667" y="70697"/>
                      </a:cubicBezTo>
                      <a:cubicBezTo>
                        <a:pt x="51572" y="78888"/>
                        <a:pt x="42905" y="86222"/>
                        <a:pt x="42905" y="101367"/>
                      </a:cubicBezTo>
                      <a:cubicBezTo>
                        <a:pt x="42905" y="116512"/>
                        <a:pt x="59288" y="144135"/>
                        <a:pt x="61002" y="162708"/>
                      </a:cubicBezTo>
                      <a:cubicBezTo>
                        <a:pt x="62717" y="181282"/>
                        <a:pt x="50620" y="192903"/>
                        <a:pt x="40238" y="205094"/>
                      </a:cubicBezTo>
                      <a:cubicBezTo>
                        <a:pt x="29856" y="217191"/>
                        <a:pt x="19092" y="244433"/>
                        <a:pt x="19092" y="261292"/>
                      </a:cubicBezTo>
                      <a:cubicBezTo>
                        <a:pt x="19092" y="278151"/>
                        <a:pt x="3567" y="294534"/>
                        <a:pt x="3947" y="302345"/>
                      </a:cubicBezTo>
                      <a:cubicBezTo>
                        <a:pt x="4424" y="310155"/>
                        <a:pt x="1852" y="333015"/>
                        <a:pt x="42" y="341683"/>
                      </a:cubicBezTo>
                      <a:cubicBezTo>
                        <a:pt x="-53" y="342064"/>
                        <a:pt x="42" y="342445"/>
                        <a:pt x="42" y="342826"/>
                      </a:cubicBezTo>
                      <a:lnTo>
                        <a:pt x="9186" y="340445"/>
                      </a:lnTo>
                      <a:cubicBezTo>
                        <a:pt x="9186" y="340254"/>
                        <a:pt x="12139" y="332920"/>
                        <a:pt x="19473" y="33292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436EE7BE-FEB4-4D70-AE6C-02082748DBB0}"/>
                    </a:ext>
                  </a:extLst>
                </p:cNvPr>
                <p:cNvSpPr/>
                <p:nvPr/>
              </p:nvSpPr>
              <p:spPr>
                <a:xfrm>
                  <a:off x="6397275" y="4471416"/>
                  <a:ext cx="333375" cy="285750"/>
                </a:xfrm>
                <a:custGeom>
                  <a:avLst/>
                  <a:gdLst>
                    <a:gd name="connsiteX0" fmla="*/ 258604 w 333375"/>
                    <a:gd name="connsiteY0" fmla="*/ 12002 h 285750"/>
                    <a:gd name="connsiteX1" fmla="*/ 237458 w 333375"/>
                    <a:gd name="connsiteY1" fmla="*/ 0 h 285750"/>
                    <a:gd name="connsiteX2" fmla="*/ 202311 w 333375"/>
                    <a:gd name="connsiteY2" fmla="*/ 5239 h 285750"/>
                    <a:gd name="connsiteX3" fmla="*/ 194500 w 333375"/>
                    <a:gd name="connsiteY3" fmla="*/ 24670 h 285750"/>
                    <a:gd name="connsiteX4" fmla="*/ 190595 w 333375"/>
                    <a:gd name="connsiteY4" fmla="*/ 40196 h 285750"/>
                    <a:gd name="connsiteX5" fmla="*/ 189262 w 333375"/>
                    <a:gd name="connsiteY5" fmla="*/ 72580 h 285750"/>
                    <a:gd name="connsiteX6" fmla="*/ 182785 w 333375"/>
                    <a:gd name="connsiteY6" fmla="*/ 99822 h 285750"/>
                    <a:gd name="connsiteX7" fmla="*/ 202216 w 333375"/>
                    <a:gd name="connsiteY7" fmla="*/ 123158 h 285750"/>
                    <a:gd name="connsiteX8" fmla="*/ 221647 w 333375"/>
                    <a:gd name="connsiteY8" fmla="*/ 116681 h 285750"/>
                    <a:gd name="connsiteX9" fmla="*/ 225552 w 333375"/>
                    <a:gd name="connsiteY9" fmla="*/ 137446 h 285750"/>
                    <a:gd name="connsiteX10" fmla="*/ 220409 w 333375"/>
                    <a:gd name="connsiteY10" fmla="*/ 150400 h 285750"/>
                    <a:gd name="connsiteX11" fmla="*/ 199644 w 333375"/>
                    <a:gd name="connsiteY11" fmla="*/ 150400 h 285750"/>
                    <a:gd name="connsiteX12" fmla="*/ 188023 w 333375"/>
                    <a:gd name="connsiteY12" fmla="*/ 125730 h 285750"/>
                    <a:gd name="connsiteX13" fmla="*/ 166021 w 333375"/>
                    <a:gd name="connsiteY13" fmla="*/ 120491 h 285750"/>
                    <a:gd name="connsiteX14" fmla="*/ 150495 w 333375"/>
                    <a:gd name="connsiteY14" fmla="*/ 103632 h 285750"/>
                    <a:gd name="connsiteX15" fmla="*/ 140113 w 333375"/>
                    <a:gd name="connsiteY15" fmla="*/ 108871 h 285750"/>
                    <a:gd name="connsiteX16" fmla="*/ 127159 w 333375"/>
                    <a:gd name="connsiteY16" fmla="*/ 112776 h 285750"/>
                    <a:gd name="connsiteX17" fmla="*/ 102489 w 333375"/>
                    <a:gd name="connsiteY17" fmla="*/ 104966 h 285750"/>
                    <a:gd name="connsiteX18" fmla="*/ 93440 w 333375"/>
                    <a:gd name="connsiteY18" fmla="*/ 90678 h 285750"/>
                    <a:gd name="connsiteX19" fmla="*/ 75342 w 333375"/>
                    <a:gd name="connsiteY19" fmla="*/ 92012 h 285750"/>
                    <a:gd name="connsiteX20" fmla="*/ 67532 w 333375"/>
                    <a:gd name="connsiteY20" fmla="*/ 85535 h 285750"/>
                    <a:gd name="connsiteX21" fmla="*/ 59912 w 333375"/>
                    <a:gd name="connsiteY21" fmla="*/ 78105 h 285750"/>
                    <a:gd name="connsiteX22" fmla="*/ 53721 w 333375"/>
                    <a:gd name="connsiteY22" fmla="*/ 136208 h 285750"/>
                    <a:gd name="connsiteX23" fmla="*/ 46291 w 333375"/>
                    <a:gd name="connsiteY23" fmla="*/ 143732 h 285750"/>
                    <a:gd name="connsiteX24" fmla="*/ 2953 w 333375"/>
                    <a:gd name="connsiteY24" fmla="*/ 142208 h 285750"/>
                    <a:gd name="connsiteX25" fmla="*/ 0 w 333375"/>
                    <a:gd name="connsiteY25" fmla="*/ 239459 h 285750"/>
                    <a:gd name="connsiteX26" fmla="*/ 33338 w 333375"/>
                    <a:gd name="connsiteY26" fmla="*/ 284988 h 285750"/>
                    <a:gd name="connsiteX27" fmla="*/ 86677 w 333375"/>
                    <a:gd name="connsiteY27" fmla="*/ 282512 h 285750"/>
                    <a:gd name="connsiteX28" fmla="*/ 89059 w 333375"/>
                    <a:gd name="connsiteY28" fmla="*/ 289274 h 285750"/>
                    <a:gd name="connsiteX29" fmla="*/ 104013 w 333375"/>
                    <a:gd name="connsiteY29" fmla="*/ 286988 h 285750"/>
                    <a:gd name="connsiteX30" fmla="*/ 141161 w 333375"/>
                    <a:gd name="connsiteY30" fmla="*/ 292989 h 285750"/>
                    <a:gd name="connsiteX31" fmla="*/ 171355 w 333375"/>
                    <a:gd name="connsiteY31" fmla="*/ 260223 h 285750"/>
                    <a:gd name="connsiteX32" fmla="*/ 198120 w 333375"/>
                    <a:gd name="connsiteY32" fmla="*/ 239459 h 285750"/>
                    <a:gd name="connsiteX33" fmla="*/ 214503 w 333375"/>
                    <a:gd name="connsiteY33" fmla="*/ 224790 h 285750"/>
                    <a:gd name="connsiteX34" fmla="*/ 239554 w 333375"/>
                    <a:gd name="connsiteY34" fmla="*/ 223933 h 285750"/>
                    <a:gd name="connsiteX35" fmla="*/ 241268 w 333375"/>
                    <a:gd name="connsiteY35" fmla="*/ 223933 h 285750"/>
                    <a:gd name="connsiteX36" fmla="*/ 235268 w 333375"/>
                    <a:gd name="connsiteY36" fmla="*/ 202311 h 285750"/>
                    <a:gd name="connsiteX37" fmla="*/ 316230 w 333375"/>
                    <a:gd name="connsiteY37" fmla="*/ 172974 h 285750"/>
                    <a:gd name="connsiteX38" fmla="*/ 311086 w 333375"/>
                    <a:gd name="connsiteY38" fmla="*/ 160115 h 285750"/>
                    <a:gd name="connsiteX39" fmla="*/ 315563 w 333375"/>
                    <a:gd name="connsiteY39" fmla="*/ 131731 h 285750"/>
                    <a:gd name="connsiteX40" fmla="*/ 327565 w 333375"/>
                    <a:gd name="connsiteY40" fmla="*/ 124206 h 285750"/>
                    <a:gd name="connsiteX41" fmla="*/ 326041 w 333375"/>
                    <a:gd name="connsiteY41" fmla="*/ 76391 h 285750"/>
                    <a:gd name="connsiteX42" fmla="*/ 336518 w 333375"/>
                    <a:gd name="connsiteY42" fmla="*/ 70390 h 285750"/>
                    <a:gd name="connsiteX43" fmla="*/ 323088 w 333375"/>
                    <a:gd name="connsiteY43" fmla="*/ 38957 h 285750"/>
                    <a:gd name="connsiteX44" fmla="*/ 285655 w 333375"/>
                    <a:gd name="connsiteY44" fmla="*/ 22479 h 285750"/>
                    <a:gd name="connsiteX45" fmla="*/ 258604 w 333375"/>
                    <a:gd name="connsiteY45" fmla="*/ 12002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3375" h="285750">
                      <a:moveTo>
                        <a:pt x="258604" y="12002"/>
                      </a:moveTo>
                      <a:cubicBezTo>
                        <a:pt x="254698" y="12002"/>
                        <a:pt x="245459" y="5810"/>
                        <a:pt x="237458" y="0"/>
                      </a:cubicBezTo>
                      <a:cubicBezTo>
                        <a:pt x="231838" y="6287"/>
                        <a:pt x="212027" y="5239"/>
                        <a:pt x="202311" y="5239"/>
                      </a:cubicBezTo>
                      <a:cubicBezTo>
                        <a:pt x="191929" y="5239"/>
                        <a:pt x="200977" y="19526"/>
                        <a:pt x="194500" y="24670"/>
                      </a:cubicBezTo>
                      <a:cubicBezTo>
                        <a:pt x="188023" y="29813"/>
                        <a:pt x="185451" y="37624"/>
                        <a:pt x="190595" y="40196"/>
                      </a:cubicBezTo>
                      <a:cubicBezTo>
                        <a:pt x="195834" y="42767"/>
                        <a:pt x="189262" y="64865"/>
                        <a:pt x="189262" y="72580"/>
                      </a:cubicBezTo>
                      <a:cubicBezTo>
                        <a:pt x="189262" y="80391"/>
                        <a:pt x="178879" y="97250"/>
                        <a:pt x="182785" y="99822"/>
                      </a:cubicBezTo>
                      <a:cubicBezTo>
                        <a:pt x="186690" y="102394"/>
                        <a:pt x="193167" y="120587"/>
                        <a:pt x="202216" y="123158"/>
                      </a:cubicBezTo>
                      <a:cubicBezTo>
                        <a:pt x="211264" y="125730"/>
                        <a:pt x="217741" y="116681"/>
                        <a:pt x="221647" y="116681"/>
                      </a:cubicBezTo>
                      <a:cubicBezTo>
                        <a:pt x="225552" y="116681"/>
                        <a:pt x="225552" y="128397"/>
                        <a:pt x="225552" y="137446"/>
                      </a:cubicBezTo>
                      <a:cubicBezTo>
                        <a:pt x="225552" y="146495"/>
                        <a:pt x="220409" y="150400"/>
                        <a:pt x="220409" y="150400"/>
                      </a:cubicBezTo>
                      <a:cubicBezTo>
                        <a:pt x="220409" y="150400"/>
                        <a:pt x="206121" y="155638"/>
                        <a:pt x="199644" y="150400"/>
                      </a:cubicBezTo>
                      <a:cubicBezTo>
                        <a:pt x="193167" y="145256"/>
                        <a:pt x="188023" y="130969"/>
                        <a:pt x="188023" y="125730"/>
                      </a:cubicBezTo>
                      <a:cubicBezTo>
                        <a:pt x="188023" y="120491"/>
                        <a:pt x="172498" y="120491"/>
                        <a:pt x="166021" y="120491"/>
                      </a:cubicBezTo>
                      <a:cubicBezTo>
                        <a:pt x="159544" y="120491"/>
                        <a:pt x="153067" y="108776"/>
                        <a:pt x="150495" y="103632"/>
                      </a:cubicBezTo>
                      <a:cubicBezTo>
                        <a:pt x="147923" y="98488"/>
                        <a:pt x="140113" y="104966"/>
                        <a:pt x="140113" y="108871"/>
                      </a:cubicBezTo>
                      <a:cubicBezTo>
                        <a:pt x="140113" y="112776"/>
                        <a:pt x="133635" y="112776"/>
                        <a:pt x="127159" y="112776"/>
                      </a:cubicBezTo>
                      <a:cubicBezTo>
                        <a:pt x="120682" y="112776"/>
                        <a:pt x="107728" y="102394"/>
                        <a:pt x="102489" y="104966"/>
                      </a:cubicBezTo>
                      <a:cubicBezTo>
                        <a:pt x="97250" y="107537"/>
                        <a:pt x="92107" y="95917"/>
                        <a:pt x="93440" y="90678"/>
                      </a:cubicBezTo>
                      <a:cubicBezTo>
                        <a:pt x="94774" y="85439"/>
                        <a:pt x="80486" y="89440"/>
                        <a:pt x="75342" y="92012"/>
                      </a:cubicBezTo>
                      <a:cubicBezTo>
                        <a:pt x="70199" y="94583"/>
                        <a:pt x="67532" y="85535"/>
                        <a:pt x="67532" y="85535"/>
                      </a:cubicBezTo>
                      <a:cubicBezTo>
                        <a:pt x="67532" y="85535"/>
                        <a:pt x="64579" y="80296"/>
                        <a:pt x="59912" y="78105"/>
                      </a:cubicBezTo>
                      <a:lnTo>
                        <a:pt x="53721" y="136208"/>
                      </a:lnTo>
                      <a:lnTo>
                        <a:pt x="46291" y="143732"/>
                      </a:lnTo>
                      <a:lnTo>
                        <a:pt x="2953" y="142208"/>
                      </a:lnTo>
                      <a:lnTo>
                        <a:pt x="0" y="239459"/>
                      </a:lnTo>
                      <a:lnTo>
                        <a:pt x="33338" y="284988"/>
                      </a:lnTo>
                      <a:cubicBezTo>
                        <a:pt x="50673" y="281464"/>
                        <a:pt x="86677" y="276511"/>
                        <a:pt x="86677" y="282512"/>
                      </a:cubicBezTo>
                      <a:cubicBezTo>
                        <a:pt x="86677" y="284321"/>
                        <a:pt x="87630" y="286703"/>
                        <a:pt x="89059" y="289274"/>
                      </a:cubicBezTo>
                      <a:cubicBezTo>
                        <a:pt x="95155" y="287846"/>
                        <a:pt x="100869" y="286607"/>
                        <a:pt x="104013" y="286988"/>
                      </a:cubicBezTo>
                      <a:cubicBezTo>
                        <a:pt x="110966" y="287846"/>
                        <a:pt x="134302" y="296513"/>
                        <a:pt x="141161" y="292989"/>
                      </a:cubicBezTo>
                      <a:cubicBezTo>
                        <a:pt x="148018" y="289560"/>
                        <a:pt x="160211" y="263652"/>
                        <a:pt x="171355" y="260223"/>
                      </a:cubicBezTo>
                      <a:cubicBezTo>
                        <a:pt x="182594" y="256794"/>
                        <a:pt x="198120" y="244697"/>
                        <a:pt x="198120" y="239459"/>
                      </a:cubicBezTo>
                      <a:cubicBezTo>
                        <a:pt x="198120" y="234220"/>
                        <a:pt x="198120" y="229076"/>
                        <a:pt x="214503" y="224790"/>
                      </a:cubicBezTo>
                      <a:lnTo>
                        <a:pt x="239554" y="223933"/>
                      </a:lnTo>
                      <a:lnTo>
                        <a:pt x="241268" y="223933"/>
                      </a:lnTo>
                      <a:lnTo>
                        <a:pt x="235268" y="202311"/>
                      </a:lnTo>
                      <a:cubicBezTo>
                        <a:pt x="235268" y="202311"/>
                        <a:pt x="311848" y="173736"/>
                        <a:pt x="316230" y="172974"/>
                      </a:cubicBezTo>
                      <a:cubicBezTo>
                        <a:pt x="312896" y="166116"/>
                        <a:pt x="309372" y="160972"/>
                        <a:pt x="311086" y="160115"/>
                      </a:cubicBezTo>
                      <a:cubicBezTo>
                        <a:pt x="314039" y="158591"/>
                        <a:pt x="315563" y="137636"/>
                        <a:pt x="315563" y="131731"/>
                      </a:cubicBezTo>
                      <a:cubicBezTo>
                        <a:pt x="315563" y="125730"/>
                        <a:pt x="333470" y="130207"/>
                        <a:pt x="327565" y="124206"/>
                      </a:cubicBezTo>
                      <a:cubicBezTo>
                        <a:pt x="321564" y="118205"/>
                        <a:pt x="323088" y="83820"/>
                        <a:pt x="326041" y="76391"/>
                      </a:cubicBezTo>
                      <a:cubicBezTo>
                        <a:pt x="328993" y="68961"/>
                        <a:pt x="336518" y="76391"/>
                        <a:pt x="336518" y="70390"/>
                      </a:cubicBezTo>
                      <a:cubicBezTo>
                        <a:pt x="336518" y="64389"/>
                        <a:pt x="327565" y="44958"/>
                        <a:pt x="323088" y="38957"/>
                      </a:cubicBezTo>
                      <a:cubicBezTo>
                        <a:pt x="319850" y="34671"/>
                        <a:pt x="293179" y="24003"/>
                        <a:pt x="285655" y="22479"/>
                      </a:cubicBezTo>
                      <a:cubicBezTo>
                        <a:pt x="278035" y="20955"/>
                        <a:pt x="266033" y="12002"/>
                        <a:pt x="258604" y="1200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E5489636-905C-4A9B-9BD7-9C76EB3E3B2E}"/>
                    </a:ext>
                  </a:extLst>
                </p:cNvPr>
                <p:cNvSpPr/>
                <p:nvPr/>
              </p:nvSpPr>
              <p:spPr>
                <a:xfrm>
                  <a:off x="6597014" y="4261199"/>
                  <a:ext cx="47625" cy="47625"/>
                </a:xfrm>
                <a:custGeom>
                  <a:avLst/>
                  <a:gdLst>
                    <a:gd name="connsiteX0" fmla="*/ 46577 w 47625"/>
                    <a:gd name="connsiteY0" fmla="*/ 0 h 47625"/>
                    <a:gd name="connsiteX1" fmla="*/ 30385 w 47625"/>
                    <a:gd name="connsiteY1" fmla="*/ 5239 h 47625"/>
                    <a:gd name="connsiteX2" fmla="*/ 15812 w 47625"/>
                    <a:gd name="connsiteY2" fmla="*/ 7811 h 47625"/>
                    <a:gd name="connsiteX3" fmla="*/ 12288 w 47625"/>
                    <a:gd name="connsiteY3" fmla="*/ 10573 h 47625"/>
                    <a:gd name="connsiteX4" fmla="*/ 6478 w 47625"/>
                    <a:gd name="connsiteY4" fmla="*/ 29337 h 47625"/>
                    <a:gd name="connsiteX5" fmla="*/ 0 w 47625"/>
                    <a:gd name="connsiteY5" fmla="*/ 37814 h 47625"/>
                    <a:gd name="connsiteX6" fmla="*/ 5905 w 47625"/>
                    <a:gd name="connsiteY6" fmla="*/ 46292 h 47625"/>
                    <a:gd name="connsiteX7" fmla="*/ 15526 w 47625"/>
                    <a:gd name="connsiteY7" fmla="*/ 47244 h 47625"/>
                    <a:gd name="connsiteX8" fmla="*/ 30480 w 47625"/>
                    <a:gd name="connsiteY8" fmla="*/ 38291 h 47625"/>
                    <a:gd name="connsiteX9" fmla="*/ 55912 w 47625"/>
                    <a:gd name="connsiteY9" fmla="*/ 32290 h 47625"/>
                    <a:gd name="connsiteX10" fmla="*/ 51435 w 47625"/>
                    <a:gd name="connsiteY10" fmla="*/ 12859 h 47625"/>
                    <a:gd name="connsiteX11" fmla="*/ 46577 w 47625"/>
                    <a:gd name="connsiteY11"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25" h="47625">
                      <a:moveTo>
                        <a:pt x="46577" y="0"/>
                      </a:moveTo>
                      <a:cubicBezTo>
                        <a:pt x="40100" y="1810"/>
                        <a:pt x="33243" y="3905"/>
                        <a:pt x="30385" y="5239"/>
                      </a:cubicBezTo>
                      <a:cubicBezTo>
                        <a:pt x="26194" y="7334"/>
                        <a:pt x="24099" y="8668"/>
                        <a:pt x="15812" y="7811"/>
                      </a:cubicBezTo>
                      <a:cubicBezTo>
                        <a:pt x="14859" y="9049"/>
                        <a:pt x="13716" y="10097"/>
                        <a:pt x="12288" y="10573"/>
                      </a:cubicBezTo>
                      <a:cubicBezTo>
                        <a:pt x="5144" y="13145"/>
                        <a:pt x="6478" y="29337"/>
                        <a:pt x="6478" y="29337"/>
                      </a:cubicBezTo>
                      <a:cubicBezTo>
                        <a:pt x="6478" y="29337"/>
                        <a:pt x="0" y="30004"/>
                        <a:pt x="0" y="37814"/>
                      </a:cubicBezTo>
                      <a:cubicBezTo>
                        <a:pt x="0" y="43149"/>
                        <a:pt x="3524" y="45339"/>
                        <a:pt x="5905" y="46292"/>
                      </a:cubicBezTo>
                      <a:cubicBezTo>
                        <a:pt x="9525" y="46482"/>
                        <a:pt x="12954" y="46768"/>
                        <a:pt x="15526" y="47244"/>
                      </a:cubicBezTo>
                      <a:cubicBezTo>
                        <a:pt x="32004" y="50197"/>
                        <a:pt x="30480" y="38291"/>
                        <a:pt x="30480" y="38291"/>
                      </a:cubicBezTo>
                      <a:cubicBezTo>
                        <a:pt x="30480" y="38291"/>
                        <a:pt x="54388" y="39719"/>
                        <a:pt x="55912" y="32290"/>
                      </a:cubicBezTo>
                      <a:cubicBezTo>
                        <a:pt x="57436" y="24765"/>
                        <a:pt x="51435" y="12859"/>
                        <a:pt x="51435" y="12859"/>
                      </a:cubicBezTo>
                      <a:lnTo>
                        <a:pt x="46577" y="0"/>
                      </a:lnTo>
                      <a:close/>
                    </a:path>
                  </a:pathLst>
                </a:custGeom>
                <a:solidFill>
                  <a:srgbClr val="F2F0F0"/>
                </a:solidFill>
                <a:ln w="2381" cap="flat">
                  <a:solidFill>
                    <a:srgbClr val="817F81"/>
                  </a:solid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557C74BB-5680-4551-BDD6-88E735AA0583}"/>
                    </a:ext>
                  </a:extLst>
                </p:cNvPr>
                <p:cNvSpPr/>
                <p:nvPr/>
              </p:nvSpPr>
              <p:spPr>
                <a:xfrm>
                  <a:off x="6949153" y="3872708"/>
                  <a:ext cx="295275" cy="400050"/>
                </a:xfrm>
                <a:custGeom>
                  <a:avLst/>
                  <a:gdLst>
                    <a:gd name="connsiteX0" fmla="*/ 70390 w 295275"/>
                    <a:gd name="connsiteY0" fmla="*/ 73118 h 400050"/>
                    <a:gd name="connsiteX1" fmla="*/ 89821 w 295275"/>
                    <a:gd name="connsiteY1" fmla="*/ 90644 h 400050"/>
                    <a:gd name="connsiteX2" fmla="*/ 148780 w 295275"/>
                    <a:gd name="connsiteY2" fmla="*/ 111408 h 400050"/>
                    <a:gd name="connsiteX3" fmla="*/ 188976 w 295275"/>
                    <a:gd name="connsiteY3" fmla="*/ 120457 h 400050"/>
                    <a:gd name="connsiteX4" fmla="*/ 199358 w 295275"/>
                    <a:gd name="connsiteY4" fmla="*/ 126934 h 400050"/>
                    <a:gd name="connsiteX5" fmla="*/ 121634 w 295275"/>
                    <a:gd name="connsiteY5" fmla="*/ 204658 h 400050"/>
                    <a:gd name="connsiteX6" fmla="*/ 89249 w 295275"/>
                    <a:gd name="connsiteY6" fmla="*/ 210469 h 400050"/>
                    <a:gd name="connsiteX7" fmla="*/ 51054 w 295275"/>
                    <a:gd name="connsiteY7" fmla="*/ 230566 h 400050"/>
                    <a:gd name="connsiteX8" fmla="*/ 27337 w 295275"/>
                    <a:gd name="connsiteY8" fmla="*/ 234186 h 400050"/>
                    <a:gd name="connsiteX9" fmla="*/ 13430 w 295275"/>
                    <a:gd name="connsiteY9" fmla="*/ 254664 h 400050"/>
                    <a:gd name="connsiteX10" fmla="*/ 0 w 295275"/>
                    <a:gd name="connsiteY10" fmla="*/ 275620 h 400050"/>
                    <a:gd name="connsiteX11" fmla="*/ 1524 w 295275"/>
                    <a:gd name="connsiteY11" fmla="*/ 380299 h 400050"/>
                    <a:gd name="connsiteX12" fmla="*/ 16002 w 295275"/>
                    <a:gd name="connsiteY12" fmla="*/ 403255 h 400050"/>
                    <a:gd name="connsiteX13" fmla="*/ 80867 w 295275"/>
                    <a:gd name="connsiteY13" fmla="*/ 334674 h 400050"/>
                    <a:gd name="connsiteX14" fmla="*/ 131826 w 295275"/>
                    <a:gd name="connsiteY14" fmla="*/ 295813 h 400050"/>
                    <a:gd name="connsiteX15" fmla="*/ 204407 w 295275"/>
                    <a:gd name="connsiteY15" fmla="*/ 224565 h 400050"/>
                    <a:gd name="connsiteX16" fmla="*/ 238125 w 295275"/>
                    <a:gd name="connsiteY16" fmla="*/ 170559 h 400050"/>
                    <a:gd name="connsiteX17" fmla="*/ 264509 w 295275"/>
                    <a:gd name="connsiteY17" fmla="*/ 125124 h 400050"/>
                    <a:gd name="connsiteX18" fmla="*/ 291751 w 295275"/>
                    <a:gd name="connsiteY18" fmla="*/ 67213 h 400050"/>
                    <a:gd name="connsiteX19" fmla="*/ 301657 w 295275"/>
                    <a:gd name="connsiteY19" fmla="*/ 16254 h 400050"/>
                    <a:gd name="connsiteX20" fmla="*/ 282607 w 295275"/>
                    <a:gd name="connsiteY20" fmla="*/ 6348 h 400050"/>
                    <a:gd name="connsiteX21" fmla="*/ 216884 w 295275"/>
                    <a:gd name="connsiteY21" fmla="*/ 24064 h 400050"/>
                    <a:gd name="connsiteX22" fmla="*/ 170212 w 295275"/>
                    <a:gd name="connsiteY22" fmla="*/ 34828 h 400050"/>
                    <a:gd name="connsiteX23" fmla="*/ 132207 w 295275"/>
                    <a:gd name="connsiteY23" fmla="*/ 41781 h 400050"/>
                    <a:gd name="connsiteX24" fmla="*/ 83820 w 295275"/>
                    <a:gd name="connsiteY24" fmla="*/ 37875 h 400050"/>
                    <a:gd name="connsiteX25" fmla="*/ 68866 w 295275"/>
                    <a:gd name="connsiteY25" fmla="*/ 21207 h 400050"/>
                    <a:gd name="connsiteX26" fmla="*/ 52292 w 295275"/>
                    <a:gd name="connsiteY26" fmla="*/ 46448 h 400050"/>
                    <a:gd name="connsiteX27" fmla="*/ 70390 w 295275"/>
                    <a:gd name="connsiteY27" fmla="*/ 73118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5275" h="400050">
                      <a:moveTo>
                        <a:pt x="70390" y="73118"/>
                      </a:moveTo>
                      <a:cubicBezTo>
                        <a:pt x="75533" y="75690"/>
                        <a:pt x="84011" y="89311"/>
                        <a:pt x="89821" y="90644"/>
                      </a:cubicBezTo>
                      <a:cubicBezTo>
                        <a:pt x="95631" y="91882"/>
                        <a:pt x="128016" y="102931"/>
                        <a:pt x="148780" y="111408"/>
                      </a:cubicBezTo>
                      <a:cubicBezTo>
                        <a:pt x="169545" y="119790"/>
                        <a:pt x="182499" y="120457"/>
                        <a:pt x="188976" y="120457"/>
                      </a:cubicBezTo>
                      <a:cubicBezTo>
                        <a:pt x="195453" y="120457"/>
                        <a:pt x="205168" y="122362"/>
                        <a:pt x="199358" y="126934"/>
                      </a:cubicBezTo>
                      <a:cubicBezTo>
                        <a:pt x="193548" y="131506"/>
                        <a:pt x="130016" y="195609"/>
                        <a:pt x="121634" y="204658"/>
                      </a:cubicBezTo>
                      <a:cubicBezTo>
                        <a:pt x="113157" y="213707"/>
                        <a:pt x="108013" y="210469"/>
                        <a:pt x="89249" y="210469"/>
                      </a:cubicBezTo>
                      <a:cubicBezTo>
                        <a:pt x="70485" y="210469"/>
                        <a:pt x="56197" y="231233"/>
                        <a:pt x="51054" y="230566"/>
                      </a:cubicBezTo>
                      <a:cubicBezTo>
                        <a:pt x="48006" y="230185"/>
                        <a:pt x="36957" y="232090"/>
                        <a:pt x="27337" y="234186"/>
                      </a:cubicBezTo>
                      <a:lnTo>
                        <a:pt x="13430" y="254664"/>
                      </a:lnTo>
                      <a:lnTo>
                        <a:pt x="0" y="275620"/>
                      </a:lnTo>
                      <a:lnTo>
                        <a:pt x="1524" y="380299"/>
                      </a:lnTo>
                      <a:lnTo>
                        <a:pt x="16002" y="403255"/>
                      </a:lnTo>
                      <a:cubicBezTo>
                        <a:pt x="27432" y="388014"/>
                        <a:pt x="58198" y="358582"/>
                        <a:pt x="80867" y="334674"/>
                      </a:cubicBezTo>
                      <a:cubicBezTo>
                        <a:pt x="105537" y="308766"/>
                        <a:pt x="118015" y="302671"/>
                        <a:pt x="131826" y="295813"/>
                      </a:cubicBezTo>
                      <a:cubicBezTo>
                        <a:pt x="145637" y="288955"/>
                        <a:pt x="180594" y="254760"/>
                        <a:pt x="204407" y="224565"/>
                      </a:cubicBezTo>
                      <a:cubicBezTo>
                        <a:pt x="219360" y="205515"/>
                        <a:pt x="235934" y="184370"/>
                        <a:pt x="238125" y="170559"/>
                      </a:cubicBezTo>
                      <a:cubicBezTo>
                        <a:pt x="240316" y="156747"/>
                        <a:pt x="254127" y="138555"/>
                        <a:pt x="264509" y="125124"/>
                      </a:cubicBezTo>
                      <a:cubicBezTo>
                        <a:pt x="274891" y="111789"/>
                        <a:pt x="292132" y="77595"/>
                        <a:pt x="291751" y="67213"/>
                      </a:cubicBezTo>
                      <a:cubicBezTo>
                        <a:pt x="291275" y="56830"/>
                        <a:pt x="300418" y="34828"/>
                        <a:pt x="301657" y="16254"/>
                      </a:cubicBezTo>
                      <a:cubicBezTo>
                        <a:pt x="302990" y="-2320"/>
                        <a:pt x="287369" y="-4035"/>
                        <a:pt x="282607" y="6348"/>
                      </a:cubicBezTo>
                      <a:cubicBezTo>
                        <a:pt x="277844" y="16730"/>
                        <a:pt x="240697" y="23683"/>
                        <a:pt x="216884" y="24064"/>
                      </a:cubicBezTo>
                      <a:cubicBezTo>
                        <a:pt x="193167" y="24445"/>
                        <a:pt x="178879" y="26636"/>
                        <a:pt x="170212" y="34828"/>
                      </a:cubicBezTo>
                      <a:cubicBezTo>
                        <a:pt x="161544" y="43019"/>
                        <a:pt x="139922" y="32732"/>
                        <a:pt x="132207" y="41781"/>
                      </a:cubicBezTo>
                      <a:cubicBezTo>
                        <a:pt x="124492" y="50830"/>
                        <a:pt x="93726" y="58640"/>
                        <a:pt x="83820" y="37875"/>
                      </a:cubicBezTo>
                      <a:cubicBezTo>
                        <a:pt x="79629" y="29113"/>
                        <a:pt x="74104" y="24255"/>
                        <a:pt x="68866" y="21207"/>
                      </a:cubicBezTo>
                      <a:cubicBezTo>
                        <a:pt x="60484" y="29779"/>
                        <a:pt x="50482" y="42447"/>
                        <a:pt x="52292" y="46448"/>
                      </a:cubicBezTo>
                      <a:cubicBezTo>
                        <a:pt x="54864" y="52354"/>
                        <a:pt x="65246" y="70546"/>
                        <a:pt x="70390" y="7311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F40D69BB-616C-49FB-9481-31B0E7BB2B1C}"/>
                    </a:ext>
                  </a:extLst>
                </p:cNvPr>
                <p:cNvSpPr/>
                <p:nvPr/>
              </p:nvSpPr>
              <p:spPr>
                <a:xfrm>
                  <a:off x="5387625" y="3127170"/>
                  <a:ext cx="342900" cy="276225"/>
                </a:xfrm>
                <a:custGeom>
                  <a:avLst/>
                  <a:gdLst>
                    <a:gd name="connsiteX0" fmla="*/ 129635 w 342900"/>
                    <a:gd name="connsiteY0" fmla="*/ 277827 h 276225"/>
                    <a:gd name="connsiteX1" fmla="*/ 128969 w 342900"/>
                    <a:gd name="connsiteY1" fmla="*/ 238012 h 276225"/>
                    <a:gd name="connsiteX2" fmla="*/ 175641 w 342900"/>
                    <a:gd name="connsiteY2" fmla="*/ 207532 h 276225"/>
                    <a:gd name="connsiteX3" fmla="*/ 194691 w 342900"/>
                    <a:gd name="connsiteY3" fmla="*/ 201817 h 276225"/>
                    <a:gd name="connsiteX4" fmla="*/ 220408 w 342900"/>
                    <a:gd name="connsiteY4" fmla="*/ 196103 h 276225"/>
                    <a:gd name="connsiteX5" fmla="*/ 235648 w 342900"/>
                    <a:gd name="connsiteY5" fmla="*/ 178957 h 276225"/>
                    <a:gd name="connsiteX6" fmla="*/ 257556 w 342900"/>
                    <a:gd name="connsiteY6" fmla="*/ 171337 h 276225"/>
                    <a:gd name="connsiteX7" fmla="*/ 270891 w 342900"/>
                    <a:gd name="connsiteY7" fmla="*/ 162765 h 276225"/>
                    <a:gd name="connsiteX8" fmla="*/ 274701 w 342900"/>
                    <a:gd name="connsiteY8" fmla="*/ 144667 h 276225"/>
                    <a:gd name="connsiteX9" fmla="*/ 284226 w 342900"/>
                    <a:gd name="connsiteY9" fmla="*/ 137047 h 276225"/>
                    <a:gd name="connsiteX10" fmla="*/ 301371 w 342900"/>
                    <a:gd name="connsiteY10" fmla="*/ 126570 h 276225"/>
                    <a:gd name="connsiteX11" fmla="*/ 344234 w 342900"/>
                    <a:gd name="connsiteY11" fmla="*/ 124665 h 276225"/>
                    <a:gd name="connsiteX12" fmla="*/ 350901 w 342900"/>
                    <a:gd name="connsiteY12" fmla="*/ 113235 h 276225"/>
                    <a:gd name="connsiteX13" fmla="*/ 339471 w 342900"/>
                    <a:gd name="connsiteY13" fmla="*/ 93232 h 276225"/>
                    <a:gd name="connsiteX14" fmla="*/ 337566 w 342900"/>
                    <a:gd name="connsiteY14" fmla="*/ 66562 h 276225"/>
                    <a:gd name="connsiteX15" fmla="*/ 328993 w 342900"/>
                    <a:gd name="connsiteY15" fmla="*/ 36082 h 276225"/>
                    <a:gd name="connsiteX16" fmla="*/ 324231 w 342900"/>
                    <a:gd name="connsiteY16" fmla="*/ 27034 h 276225"/>
                    <a:gd name="connsiteX17" fmla="*/ 290322 w 342900"/>
                    <a:gd name="connsiteY17" fmla="*/ 19128 h 276225"/>
                    <a:gd name="connsiteX18" fmla="*/ 240697 w 342900"/>
                    <a:gd name="connsiteY18" fmla="*/ 13984 h 276225"/>
                    <a:gd name="connsiteX19" fmla="*/ 213455 w 342900"/>
                    <a:gd name="connsiteY19" fmla="*/ 1411 h 276225"/>
                    <a:gd name="connsiteX20" fmla="*/ 181451 w 342900"/>
                    <a:gd name="connsiteY20" fmla="*/ 61038 h 276225"/>
                    <a:gd name="connsiteX21" fmla="*/ 136970 w 342900"/>
                    <a:gd name="connsiteY21" fmla="*/ 82183 h 276225"/>
                    <a:gd name="connsiteX22" fmla="*/ 114967 w 342900"/>
                    <a:gd name="connsiteY22" fmla="*/ 107234 h 276225"/>
                    <a:gd name="connsiteX23" fmla="*/ 98488 w 342900"/>
                    <a:gd name="connsiteY23" fmla="*/ 134857 h 276225"/>
                    <a:gd name="connsiteX24" fmla="*/ 98488 w 342900"/>
                    <a:gd name="connsiteY24" fmla="*/ 179338 h 276225"/>
                    <a:gd name="connsiteX25" fmla="*/ 63913 w 342900"/>
                    <a:gd name="connsiteY25" fmla="*/ 227345 h 276225"/>
                    <a:gd name="connsiteX26" fmla="*/ 21146 w 342900"/>
                    <a:gd name="connsiteY26" fmla="*/ 256300 h 276225"/>
                    <a:gd name="connsiteX27" fmla="*/ 0 w 342900"/>
                    <a:gd name="connsiteY27" fmla="*/ 266683 h 276225"/>
                    <a:gd name="connsiteX28" fmla="*/ 108680 w 342900"/>
                    <a:gd name="connsiteY28" fmla="*/ 266683 h 276225"/>
                    <a:gd name="connsiteX29" fmla="*/ 129635 w 342900"/>
                    <a:gd name="connsiteY29" fmla="*/ 277827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2900" h="276225">
                      <a:moveTo>
                        <a:pt x="129635" y="277827"/>
                      </a:moveTo>
                      <a:cubicBezTo>
                        <a:pt x="129159" y="258682"/>
                        <a:pt x="128492" y="239822"/>
                        <a:pt x="128969" y="238012"/>
                      </a:cubicBezTo>
                      <a:cubicBezTo>
                        <a:pt x="129921" y="234203"/>
                        <a:pt x="168973" y="211342"/>
                        <a:pt x="175641" y="207532"/>
                      </a:cubicBezTo>
                      <a:cubicBezTo>
                        <a:pt x="182308" y="203722"/>
                        <a:pt x="194691" y="209437"/>
                        <a:pt x="194691" y="201817"/>
                      </a:cubicBezTo>
                      <a:cubicBezTo>
                        <a:pt x="194691" y="194197"/>
                        <a:pt x="210883" y="198007"/>
                        <a:pt x="220408" y="196103"/>
                      </a:cubicBezTo>
                      <a:cubicBezTo>
                        <a:pt x="229933" y="194197"/>
                        <a:pt x="235648" y="187530"/>
                        <a:pt x="235648" y="178957"/>
                      </a:cubicBezTo>
                      <a:cubicBezTo>
                        <a:pt x="235648" y="170385"/>
                        <a:pt x="248983" y="172290"/>
                        <a:pt x="257556" y="171337"/>
                      </a:cubicBezTo>
                      <a:cubicBezTo>
                        <a:pt x="266129" y="170385"/>
                        <a:pt x="265176" y="162765"/>
                        <a:pt x="270891" y="162765"/>
                      </a:cubicBezTo>
                      <a:cubicBezTo>
                        <a:pt x="276606" y="162765"/>
                        <a:pt x="273748" y="154192"/>
                        <a:pt x="274701" y="144667"/>
                      </a:cubicBezTo>
                      <a:cubicBezTo>
                        <a:pt x="275654" y="135142"/>
                        <a:pt x="275654" y="137047"/>
                        <a:pt x="284226" y="137047"/>
                      </a:cubicBezTo>
                      <a:cubicBezTo>
                        <a:pt x="292798" y="137047"/>
                        <a:pt x="301371" y="132285"/>
                        <a:pt x="301371" y="126570"/>
                      </a:cubicBezTo>
                      <a:cubicBezTo>
                        <a:pt x="301371" y="120855"/>
                        <a:pt x="338518" y="124665"/>
                        <a:pt x="344234" y="124665"/>
                      </a:cubicBezTo>
                      <a:cubicBezTo>
                        <a:pt x="349948" y="124665"/>
                        <a:pt x="351854" y="117997"/>
                        <a:pt x="350901" y="113235"/>
                      </a:cubicBezTo>
                      <a:cubicBezTo>
                        <a:pt x="349948" y="108472"/>
                        <a:pt x="345186" y="94185"/>
                        <a:pt x="339471" y="93232"/>
                      </a:cubicBezTo>
                      <a:cubicBezTo>
                        <a:pt x="333756" y="92280"/>
                        <a:pt x="337566" y="77992"/>
                        <a:pt x="337566" y="66562"/>
                      </a:cubicBezTo>
                      <a:cubicBezTo>
                        <a:pt x="337566" y="55132"/>
                        <a:pt x="335661" y="44655"/>
                        <a:pt x="328993" y="36082"/>
                      </a:cubicBezTo>
                      <a:cubicBezTo>
                        <a:pt x="327565" y="34273"/>
                        <a:pt x="325945" y="30939"/>
                        <a:pt x="324231" y="27034"/>
                      </a:cubicBezTo>
                      <a:cubicBezTo>
                        <a:pt x="313754" y="27224"/>
                        <a:pt x="301180" y="19414"/>
                        <a:pt x="290322" y="19128"/>
                      </a:cubicBezTo>
                      <a:cubicBezTo>
                        <a:pt x="275177" y="18747"/>
                        <a:pt x="251841" y="26462"/>
                        <a:pt x="240697" y="13984"/>
                      </a:cubicBezTo>
                      <a:cubicBezTo>
                        <a:pt x="229457" y="1411"/>
                        <a:pt x="221647" y="-2399"/>
                        <a:pt x="213455" y="1411"/>
                      </a:cubicBezTo>
                      <a:cubicBezTo>
                        <a:pt x="205264" y="5317"/>
                        <a:pt x="190119" y="48560"/>
                        <a:pt x="181451" y="61038"/>
                      </a:cubicBezTo>
                      <a:cubicBezTo>
                        <a:pt x="172783" y="73611"/>
                        <a:pt x="148590" y="82183"/>
                        <a:pt x="136970" y="82183"/>
                      </a:cubicBezTo>
                      <a:cubicBezTo>
                        <a:pt x="125349" y="82183"/>
                        <a:pt x="124015" y="99900"/>
                        <a:pt x="114967" y="107234"/>
                      </a:cubicBezTo>
                      <a:cubicBezTo>
                        <a:pt x="105918" y="114568"/>
                        <a:pt x="109347" y="126284"/>
                        <a:pt x="98488" y="134857"/>
                      </a:cubicBezTo>
                      <a:cubicBezTo>
                        <a:pt x="87725" y="143524"/>
                        <a:pt x="92869" y="169909"/>
                        <a:pt x="98488" y="179338"/>
                      </a:cubicBezTo>
                      <a:cubicBezTo>
                        <a:pt x="104108" y="188863"/>
                        <a:pt x="78581" y="218677"/>
                        <a:pt x="63913" y="227345"/>
                      </a:cubicBezTo>
                      <a:cubicBezTo>
                        <a:pt x="49244" y="236012"/>
                        <a:pt x="44482" y="252395"/>
                        <a:pt x="21146" y="256300"/>
                      </a:cubicBezTo>
                      <a:cubicBezTo>
                        <a:pt x="12097" y="257824"/>
                        <a:pt x="5239" y="261730"/>
                        <a:pt x="0" y="266683"/>
                      </a:cubicBezTo>
                      <a:cubicBezTo>
                        <a:pt x="36290" y="266683"/>
                        <a:pt x="90202" y="266683"/>
                        <a:pt x="108680" y="266683"/>
                      </a:cubicBezTo>
                      <a:cubicBezTo>
                        <a:pt x="131254" y="266683"/>
                        <a:pt x="126016" y="271731"/>
                        <a:pt x="129635" y="277827"/>
                      </a:cubicBezTo>
                      <a:close/>
                    </a:path>
                  </a:pathLst>
                </a:custGeom>
                <a:solidFill>
                  <a:srgbClr val="287182"/>
                </a:solidFill>
                <a:ln w="2381" cap="flat">
                  <a:solidFill>
                    <a:schemeClr val="accent3"/>
                  </a:solid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C0FE202C-A22C-422F-8CB5-59108F6BB331}"/>
                    </a:ext>
                  </a:extLst>
                </p:cNvPr>
                <p:cNvSpPr/>
                <p:nvPr/>
              </p:nvSpPr>
              <p:spPr>
                <a:xfrm>
                  <a:off x="5991073" y="3078088"/>
                  <a:ext cx="114300" cy="228600"/>
                </a:xfrm>
                <a:custGeom>
                  <a:avLst/>
                  <a:gdLst>
                    <a:gd name="connsiteX0" fmla="*/ 30345 w 114300"/>
                    <a:gd name="connsiteY0" fmla="*/ 56494 h 228600"/>
                    <a:gd name="connsiteX1" fmla="*/ 21677 w 114300"/>
                    <a:gd name="connsiteY1" fmla="*/ 87641 h 228600"/>
                    <a:gd name="connsiteX2" fmla="*/ 2723 w 114300"/>
                    <a:gd name="connsiteY2" fmla="*/ 106691 h 228600"/>
                    <a:gd name="connsiteX3" fmla="*/ 14819 w 114300"/>
                    <a:gd name="connsiteY3" fmla="*/ 137837 h 228600"/>
                    <a:gd name="connsiteX4" fmla="*/ 26916 w 114300"/>
                    <a:gd name="connsiteY4" fmla="*/ 156887 h 228600"/>
                    <a:gd name="connsiteX5" fmla="*/ 49395 w 114300"/>
                    <a:gd name="connsiteY5" fmla="*/ 174128 h 228600"/>
                    <a:gd name="connsiteX6" fmla="*/ 63206 w 114300"/>
                    <a:gd name="connsiteY6" fmla="*/ 225944 h 228600"/>
                    <a:gd name="connsiteX7" fmla="*/ 65778 w 114300"/>
                    <a:gd name="connsiteY7" fmla="*/ 233659 h 228600"/>
                    <a:gd name="connsiteX8" fmla="*/ 77874 w 114300"/>
                    <a:gd name="connsiteY8" fmla="*/ 222896 h 228600"/>
                    <a:gd name="connsiteX9" fmla="*/ 83018 w 114300"/>
                    <a:gd name="connsiteY9" fmla="*/ 199559 h 228600"/>
                    <a:gd name="connsiteX10" fmla="*/ 85590 w 114300"/>
                    <a:gd name="connsiteY10" fmla="*/ 186605 h 228600"/>
                    <a:gd name="connsiteX11" fmla="*/ 108069 w 114300"/>
                    <a:gd name="connsiteY11" fmla="*/ 165460 h 228600"/>
                    <a:gd name="connsiteX12" fmla="*/ 120547 w 114300"/>
                    <a:gd name="connsiteY12" fmla="*/ 156411 h 228600"/>
                    <a:gd name="connsiteX13" fmla="*/ 121404 w 114300"/>
                    <a:gd name="connsiteY13" fmla="*/ 141171 h 228600"/>
                    <a:gd name="connsiteX14" fmla="*/ 110164 w 114300"/>
                    <a:gd name="connsiteY14" fmla="*/ 128789 h 228600"/>
                    <a:gd name="connsiteX15" fmla="*/ 98068 w 114300"/>
                    <a:gd name="connsiteY15" fmla="*/ 118883 h 228600"/>
                    <a:gd name="connsiteX16" fmla="*/ 75112 w 114300"/>
                    <a:gd name="connsiteY16" fmla="*/ 108977 h 228600"/>
                    <a:gd name="connsiteX17" fmla="*/ 98068 w 114300"/>
                    <a:gd name="connsiteY17" fmla="*/ 88688 h 228600"/>
                    <a:gd name="connsiteX18" fmla="*/ 98925 w 114300"/>
                    <a:gd name="connsiteY18" fmla="*/ 49350 h 228600"/>
                    <a:gd name="connsiteX19" fmla="*/ 104164 w 114300"/>
                    <a:gd name="connsiteY19" fmla="*/ 23918 h 228600"/>
                    <a:gd name="connsiteX20" fmla="*/ 100259 w 114300"/>
                    <a:gd name="connsiteY20" fmla="*/ 13536 h 228600"/>
                    <a:gd name="connsiteX21" fmla="*/ 86447 w 114300"/>
                    <a:gd name="connsiteY21" fmla="*/ 8774 h 228600"/>
                    <a:gd name="connsiteX22" fmla="*/ 46252 w 114300"/>
                    <a:gd name="connsiteY22" fmla="*/ 6583 h 228600"/>
                    <a:gd name="connsiteX23" fmla="*/ 30535 w 114300"/>
                    <a:gd name="connsiteY23" fmla="*/ 11060 h 228600"/>
                    <a:gd name="connsiteX24" fmla="*/ 30345 w 114300"/>
                    <a:gd name="connsiteY24" fmla="*/ 56494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4300" h="228600">
                      <a:moveTo>
                        <a:pt x="30345" y="56494"/>
                      </a:moveTo>
                      <a:cubicBezTo>
                        <a:pt x="37298" y="66876"/>
                        <a:pt x="28630" y="84116"/>
                        <a:pt x="21677" y="87641"/>
                      </a:cubicBezTo>
                      <a:cubicBezTo>
                        <a:pt x="14724" y="91070"/>
                        <a:pt x="9580" y="106691"/>
                        <a:pt x="2723" y="106691"/>
                      </a:cubicBezTo>
                      <a:cubicBezTo>
                        <a:pt x="-4136" y="106691"/>
                        <a:pt x="2723" y="132599"/>
                        <a:pt x="14819" y="137837"/>
                      </a:cubicBezTo>
                      <a:cubicBezTo>
                        <a:pt x="26916" y="142981"/>
                        <a:pt x="26916" y="151649"/>
                        <a:pt x="26916" y="156887"/>
                      </a:cubicBezTo>
                      <a:cubicBezTo>
                        <a:pt x="26916" y="162031"/>
                        <a:pt x="44251" y="167270"/>
                        <a:pt x="49395" y="174128"/>
                      </a:cubicBezTo>
                      <a:cubicBezTo>
                        <a:pt x="54633" y="181081"/>
                        <a:pt x="63206" y="213847"/>
                        <a:pt x="63206" y="225944"/>
                      </a:cubicBezTo>
                      <a:cubicBezTo>
                        <a:pt x="63206" y="229087"/>
                        <a:pt x="64254" y="231563"/>
                        <a:pt x="65778" y="233659"/>
                      </a:cubicBezTo>
                      <a:cubicBezTo>
                        <a:pt x="70255" y="230611"/>
                        <a:pt x="75684" y="227182"/>
                        <a:pt x="77874" y="222896"/>
                      </a:cubicBezTo>
                      <a:cubicBezTo>
                        <a:pt x="81780" y="215561"/>
                        <a:pt x="84733" y="202988"/>
                        <a:pt x="83018" y="199559"/>
                      </a:cubicBezTo>
                      <a:cubicBezTo>
                        <a:pt x="81304" y="196130"/>
                        <a:pt x="81780" y="190034"/>
                        <a:pt x="85590" y="186605"/>
                      </a:cubicBezTo>
                      <a:cubicBezTo>
                        <a:pt x="89495" y="183176"/>
                        <a:pt x="105021" y="166698"/>
                        <a:pt x="108069" y="165460"/>
                      </a:cubicBezTo>
                      <a:cubicBezTo>
                        <a:pt x="111117" y="164126"/>
                        <a:pt x="121023" y="165936"/>
                        <a:pt x="120547" y="156411"/>
                      </a:cubicBezTo>
                      <a:cubicBezTo>
                        <a:pt x="120356" y="152601"/>
                        <a:pt x="120832" y="146791"/>
                        <a:pt x="121404" y="141171"/>
                      </a:cubicBezTo>
                      <a:cubicBezTo>
                        <a:pt x="114355" y="136694"/>
                        <a:pt x="110164" y="131360"/>
                        <a:pt x="110164" y="128789"/>
                      </a:cubicBezTo>
                      <a:cubicBezTo>
                        <a:pt x="110164" y="123169"/>
                        <a:pt x="102354" y="113644"/>
                        <a:pt x="98068" y="118883"/>
                      </a:cubicBezTo>
                      <a:cubicBezTo>
                        <a:pt x="93782" y="124026"/>
                        <a:pt x="77303" y="119740"/>
                        <a:pt x="75112" y="108977"/>
                      </a:cubicBezTo>
                      <a:cubicBezTo>
                        <a:pt x="72922" y="98213"/>
                        <a:pt x="85876" y="98594"/>
                        <a:pt x="98068" y="88688"/>
                      </a:cubicBezTo>
                      <a:cubicBezTo>
                        <a:pt x="110164" y="78782"/>
                        <a:pt x="111879" y="59732"/>
                        <a:pt x="98925" y="49350"/>
                      </a:cubicBezTo>
                      <a:cubicBezTo>
                        <a:pt x="85971" y="38968"/>
                        <a:pt x="95020" y="33348"/>
                        <a:pt x="104164" y="23918"/>
                      </a:cubicBezTo>
                      <a:cubicBezTo>
                        <a:pt x="113212" y="14393"/>
                        <a:pt x="105021" y="9250"/>
                        <a:pt x="100259" y="13536"/>
                      </a:cubicBezTo>
                      <a:cubicBezTo>
                        <a:pt x="95496" y="17822"/>
                        <a:pt x="87781" y="19156"/>
                        <a:pt x="86447" y="8774"/>
                      </a:cubicBezTo>
                      <a:cubicBezTo>
                        <a:pt x="85209" y="-1609"/>
                        <a:pt x="57110" y="-3323"/>
                        <a:pt x="46252" y="6583"/>
                      </a:cubicBezTo>
                      <a:cubicBezTo>
                        <a:pt x="42442" y="10012"/>
                        <a:pt x="36632" y="11155"/>
                        <a:pt x="30535" y="11060"/>
                      </a:cubicBezTo>
                      <a:cubicBezTo>
                        <a:pt x="28154" y="28109"/>
                        <a:pt x="25773" y="49541"/>
                        <a:pt x="30345" y="5649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5C4FC8CD-F931-4CDC-B09C-99736A5B5A3D}"/>
                    </a:ext>
                  </a:extLst>
                </p:cNvPr>
                <p:cNvSpPr/>
                <p:nvPr/>
              </p:nvSpPr>
              <p:spPr>
                <a:xfrm>
                  <a:off x="5516525" y="3083030"/>
                  <a:ext cx="600075" cy="581025"/>
                </a:xfrm>
                <a:custGeom>
                  <a:avLst/>
                  <a:gdLst>
                    <a:gd name="connsiteX0" fmla="*/ 208762 w 600075"/>
                    <a:gd name="connsiteY0" fmla="*/ 110607 h 581025"/>
                    <a:gd name="connsiteX1" fmla="*/ 210667 w 600075"/>
                    <a:gd name="connsiteY1" fmla="*/ 137277 h 581025"/>
                    <a:gd name="connsiteX2" fmla="*/ 222096 w 600075"/>
                    <a:gd name="connsiteY2" fmla="*/ 157280 h 581025"/>
                    <a:gd name="connsiteX3" fmla="*/ 215429 w 600075"/>
                    <a:gd name="connsiteY3" fmla="*/ 168710 h 581025"/>
                    <a:gd name="connsiteX4" fmla="*/ 172566 w 600075"/>
                    <a:gd name="connsiteY4" fmla="*/ 170615 h 581025"/>
                    <a:gd name="connsiteX5" fmla="*/ 155421 w 600075"/>
                    <a:gd name="connsiteY5" fmla="*/ 181092 h 581025"/>
                    <a:gd name="connsiteX6" fmla="*/ 145896 w 600075"/>
                    <a:gd name="connsiteY6" fmla="*/ 188712 h 581025"/>
                    <a:gd name="connsiteX7" fmla="*/ 142086 w 600075"/>
                    <a:gd name="connsiteY7" fmla="*/ 206810 h 581025"/>
                    <a:gd name="connsiteX8" fmla="*/ 128751 w 600075"/>
                    <a:gd name="connsiteY8" fmla="*/ 215382 h 581025"/>
                    <a:gd name="connsiteX9" fmla="*/ 106844 w 600075"/>
                    <a:gd name="connsiteY9" fmla="*/ 223002 h 581025"/>
                    <a:gd name="connsiteX10" fmla="*/ 91604 w 600075"/>
                    <a:gd name="connsiteY10" fmla="*/ 240147 h 581025"/>
                    <a:gd name="connsiteX11" fmla="*/ 65886 w 600075"/>
                    <a:gd name="connsiteY11" fmla="*/ 245862 h 581025"/>
                    <a:gd name="connsiteX12" fmla="*/ 46836 w 600075"/>
                    <a:gd name="connsiteY12" fmla="*/ 251577 h 581025"/>
                    <a:gd name="connsiteX13" fmla="*/ 164 w 600075"/>
                    <a:gd name="connsiteY13" fmla="*/ 282057 h 581025"/>
                    <a:gd name="connsiteX14" fmla="*/ 831 w 600075"/>
                    <a:gd name="connsiteY14" fmla="*/ 321872 h 581025"/>
                    <a:gd name="connsiteX15" fmla="*/ 6546 w 600075"/>
                    <a:gd name="connsiteY15" fmla="*/ 327111 h 581025"/>
                    <a:gd name="connsiteX16" fmla="*/ 290105 w 600075"/>
                    <a:gd name="connsiteY16" fmla="*/ 516182 h 581025"/>
                    <a:gd name="connsiteX17" fmla="*/ 308583 w 600075"/>
                    <a:gd name="connsiteY17" fmla="*/ 542852 h 581025"/>
                    <a:gd name="connsiteX18" fmla="*/ 341445 w 600075"/>
                    <a:gd name="connsiteY18" fmla="*/ 553139 h 581025"/>
                    <a:gd name="connsiteX19" fmla="*/ 355828 w 600075"/>
                    <a:gd name="connsiteY19" fmla="*/ 584000 h 581025"/>
                    <a:gd name="connsiteX20" fmla="*/ 384593 w 600075"/>
                    <a:gd name="connsiteY20" fmla="*/ 577808 h 581025"/>
                    <a:gd name="connsiteX21" fmla="*/ 429836 w 600075"/>
                    <a:gd name="connsiteY21" fmla="*/ 563426 h 581025"/>
                    <a:gd name="connsiteX22" fmla="*/ 483272 w 600075"/>
                    <a:gd name="connsiteY22" fmla="*/ 520278 h 581025"/>
                    <a:gd name="connsiteX23" fmla="*/ 608621 w 600075"/>
                    <a:gd name="connsiteY23" fmla="*/ 442173 h 581025"/>
                    <a:gd name="connsiteX24" fmla="*/ 608907 w 600075"/>
                    <a:gd name="connsiteY24" fmla="*/ 442173 h 581025"/>
                    <a:gd name="connsiteX25" fmla="*/ 594143 w 600075"/>
                    <a:gd name="connsiteY25" fmla="*/ 417217 h 581025"/>
                    <a:gd name="connsiteX26" fmla="*/ 572617 w 600075"/>
                    <a:gd name="connsiteY26" fmla="*/ 410740 h 581025"/>
                    <a:gd name="connsiteX27" fmla="*/ 552138 w 600075"/>
                    <a:gd name="connsiteY27" fmla="*/ 398834 h 581025"/>
                    <a:gd name="connsiteX28" fmla="*/ 548899 w 600075"/>
                    <a:gd name="connsiteY28" fmla="*/ 376260 h 581025"/>
                    <a:gd name="connsiteX29" fmla="*/ 535945 w 600075"/>
                    <a:gd name="connsiteY29" fmla="*/ 357972 h 581025"/>
                    <a:gd name="connsiteX30" fmla="*/ 548613 w 600075"/>
                    <a:gd name="connsiteY30" fmla="*/ 343494 h 581025"/>
                    <a:gd name="connsiteX31" fmla="*/ 544232 w 600075"/>
                    <a:gd name="connsiteY31" fmla="*/ 330063 h 581025"/>
                    <a:gd name="connsiteX32" fmla="*/ 544232 w 600075"/>
                    <a:gd name="connsiteY32" fmla="*/ 311966 h 581025"/>
                    <a:gd name="connsiteX33" fmla="*/ 546423 w 600075"/>
                    <a:gd name="connsiteY33" fmla="*/ 292058 h 581025"/>
                    <a:gd name="connsiteX34" fmla="*/ 547280 w 600075"/>
                    <a:gd name="connsiteY34" fmla="*/ 261388 h 581025"/>
                    <a:gd name="connsiteX35" fmla="*/ 533850 w 600075"/>
                    <a:gd name="connsiteY35" fmla="*/ 234623 h 581025"/>
                    <a:gd name="connsiteX36" fmla="*/ 540327 w 600075"/>
                    <a:gd name="connsiteY36" fmla="*/ 228527 h 581025"/>
                    <a:gd name="connsiteX37" fmla="*/ 537755 w 600075"/>
                    <a:gd name="connsiteY37" fmla="*/ 220812 h 581025"/>
                    <a:gd name="connsiteX38" fmla="*/ 523943 w 600075"/>
                    <a:gd name="connsiteY38" fmla="*/ 168996 h 581025"/>
                    <a:gd name="connsiteX39" fmla="*/ 501465 w 600075"/>
                    <a:gd name="connsiteY39" fmla="*/ 151755 h 581025"/>
                    <a:gd name="connsiteX40" fmla="*/ 489368 w 600075"/>
                    <a:gd name="connsiteY40" fmla="*/ 132705 h 581025"/>
                    <a:gd name="connsiteX41" fmla="*/ 477271 w 600075"/>
                    <a:gd name="connsiteY41" fmla="*/ 101559 h 581025"/>
                    <a:gd name="connsiteX42" fmla="*/ 496226 w 600075"/>
                    <a:gd name="connsiteY42" fmla="*/ 82509 h 581025"/>
                    <a:gd name="connsiteX43" fmla="*/ 504893 w 600075"/>
                    <a:gd name="connsiteY43" fmla="*/ 51362 h 581025"/>
                    <a:gd name="connsiteX44" fmla="*/ 505179 w 600075"/>
                    <a:gd name="connsiteY44" fmla="*/ 5737 h 581025"/>
                    <a:gd name="connsiteX45" fmla="*/ 477652 w 600075"/>
                    <a:gd name="connsiteY45" fmla="*/ 403 h 581025"/>
                    <a:gd name="connsiteX46" fmla="*/ 447839 w 600075"/>
                    <a:gd name="connsiteY46" fmla="*/ 3356 h 581025"/>
                    <a:gd name="connsiteX47" fmla="*/ 407262 w 600075"/>
                    <a:gd name="connsiteY47" fmla="*/ 11547 h 581025"/>
                    <a:gd name="connsiteX48" fmla="*/ 297535 w 600075"/>
                    <a:gd name="connsiteY48" fmla="*/ 18024 h 581025"/>
                    <a:gd name="connsiteX49" fmla="*/ 252195 w 600075"/>
                    <a:gd name="connsiteY49" fmla="*/ 42218 h 581025"/>
                    <a:gd name="connsiteX50" fmla="*/ 206380 w 600075"/>
                    <a:gd name="connsiteY50" fmla="*/ 65935 h 581025"/>
                    <a:gd name="connsiteX51" fmla="*/ 195331 w 600075"/>
                    <a:gd name="connsiteY51" fmla="*/ 70888 h 581025"/>
                    <a:gd name="connsiteX52" fmla="*/ 200093 w 600075"/>
                    <a:gd name="connsiteY52" fmla="*/ 79937 h 581025"/>
                    <a:gd name="connsiteX53" fmla="*/ 208762 w 600075"/>
                    <a:gd name="connsiteY53" fmla="*/ 110607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0075" h="581025">
                      <a:moveTo>
                        <a:pt x="208762" y="110607"/>
                      </a:moveTo>
                      <a:cubicBezTo>
                        <a:pt x="208762" y="122037"/>
                        <a:pt x="204951" y="136325"/>
                        <a:pt x="210667" y="137277"/>
                      </a:cubicBezTo>
                      <a:cubicBezTo>
                        <a:pt x="216381" y="138230"/>
                        <a:pt x="221144" y="152517"/>
                        <a:pt x="222096" y="157280"/>
                      </a:cubicBezTo>
                      <a:cubicBezTo>
                        <a:pt x="223049" y="162042"/>
                        <a:pt x="221144" y="168710"/>
                        <a:pt x="215429" y="168710"/>
                      </a:cubicBezTo>
                      <a:cubicBezTo>
                        <a:pt x="209714" y="168710"/>
                        <a:pt x="172566" y="164900"/>
                        <a:pt x="172566" y="170615"/>
                      </a:cubicBezTo>
                      <a:cubicBezTo>
                        <a:pt x="172566" y="176330"/>
                        <a:pt x="163994" y="181092"/>
                        <a:pt x="155421" y="181092"/>
                      </a:cubicBezTo>
                      <a:cubicBezTo>
                        <a:pt x="146849" y="181092"/>
                        <a:pt x="146849" y="179187"/>
                        <a:pt x="145896" y="188712"/>
                      </a:cubicBezTo>
                      <a:cubicBezTo>
                        <a:pt x="144944" y="198237"/>
                        <a:pt x="147801" y="206810"/>
                        <a:pt x="142086" y="206810"/>
                      </a:cubicBezTo>
                      <a:cubicBezTo>
                        <a:pt x="136371" y="206810"/>
                        <a:pt x="137324" y="214430"/>
                        <a:pt x="128751" y="215382"/>
                      </a:cubicBezTo>
                      <a:cubicBezTo>
                        <a:pt x="120179" y="216335"/>
                        <a:pt x="106844" y="214430"/>
                        <a:pt x="106844" y="223002"/>
                      </a:cubicBezTo>
                      <a:cubicBezTo>
                        <a:pt x="106844" y="231575"/>
                        <a:pt x="101129" y="238242"/>
                        <a:pt x="91604" y="240147"/>
                      </a:cubicBezTo>
                      <a:cubicBezTo>
                        <a:pt x="82079" y="242052"/>
                        <a:pt x="65886" y="238242"/>
                        <a:pt x="65886" y="245862"/>
                      </a:cubicBezTo>
                      <a:cubicBezTo>
                        <a:pt x="65886" y="253482"/>
                        <a:pt x="53504" y="247767"/>
                        <a:pt x="46836" y="251577"/>
                      </a:cubicBezTo>
                      <a:cubicBezTo>
                        <a:pt x="40169" y="255387"/>
                        <a:pt x="1116" y="278247"/>
                        <a:pt x="164" y="282057"/>
                      </a:cubicBezTo>
                      <a:cubicBezTo>
                        <a:pt x="-312" y="283867"/>
                        <a:pt x="354" y="302727"/>
                        <a:pt x="831" y="321872"/>
                      </a:cubicBezTo>
                      <a:cubicBezTo>
                        <a:pt x="1878" y="323586"/>
                        <a:pt x="3498" y="325301"/>
                        <a:pt x="6546" y="327111"/>
                      </a:cubicBezTo>
                      <a:cubicBezTo>
                        <a:pt x="20928" y="335302"/>
                        <a:pt x="281913" y="507895"/>
                        <a:pt x="290105" y="516182"/>
                      </a:cubicBezTo>
                      <a:cubicBezTo>
                        <a:pt x="298296" y="524373"/>
                        <a:pt x="308583" y="542852"/>
                        <a:pt x="308583" y="542852"/>
                      </a:cubicBezTo>
                      <a:cubicBezTo>
                        <a:pt x="308583" y="542852"/>
                        <a:pt x="327062" y="544947"/>
                        <a:pt x="341445" y="553139"/>
                      </a:cubicBezTo>
                      <a:cubicBezTo>
                        <a:pt x="355828" y="561330"/>
                        <a:pt x="355828" y="584000"/>
                        <a:pt x="355828" y="584000"/>
                      </a:cubicBezTo>
                      <a:cubicBezTo>
                        <a:pt x="355828" y="584000"/>
                        <a:pt x="374306" y="579904"/>
                        <a:pt x="384593" y="577808"/>
                      </a:cubicBezTo>
                      <a:cubicBezTo>
                        <a:pt x="394880" y="575713"/>
                        <a:pt x="429836" y="563426"/>
                        <a:pt x="429836" y="563426"/>
                      </a:cubicBezTo>
                      <a:lnTo>
                        <a:pt x="483272" y="520278"/>
                      </a:lnTo>
                      <a:lnTo>
                        <a:pt x="608621" y="442173"/>
                      </a:lnTo>
                      <a:cubicBezTo>
                        <a:pt x="608621" y="442173"/>
                        <a:pt x="608716" y="442173"/>
                        <a:pt x="608907" y="442173"/>
                      </a:cubicBezTo>
                      <a:cubicBezTo>
                        <a:pt x="605001" y="428361"/>
                        <a:pt x="600906" y="417217"/>
                        <a:pt x="594143" y="417217"/>
                      </a:cubicBezTo>
                      <a:cubicBezTo>
                        <a:pt x="586618" y="417217"/>
                        <a:pt x="581189" y="410740"/>
                        <a:pt x="572617" y="410740"/>
                      </a:cubicBezTo>
                      <a:cubicBezTo>
                        <a:pt x="563949" y="410740"/>
                        <a:pt x="553185" y="406454"/>
                        <a:pt x="552138" y="398834"/>
                      </a:cubicBezTo>
                      <a:cubicBezTo>
                        <a:pt x="551090" y="391309"/>
                        <a:pt x="555376" y="385880"/>
                        <a:pt x="548899" y="376260"/>
                      </a:cubicBezTo>
                      <a:cubicBezTo>
                        <a:pt x="542422" y="366544"/>
                        <a:pt x="535945" y="362258"/>
                        <a:pt x="535945" y="357972"/>
                      </a:cubicBezTo>
                      <a:cubicBezTo>
                        <a:pt x="535945" y="353685"/>
                        <a:pt x="546899" y="345208"/>
                        <a:pt x="548613" y="343494"/>
                      </a:cubicBezTo>
                      <a:cubicBezTo>
                        <a:pt x="550328" y="341779"/>
                        <a:pt x="544232" y="334826"/>
                        <a:pt x="544232" y="330063"/>
                      </a:cubicBezTo>
                      <a:cubicBezTo>
                        <a:pt x="544232" y="325301"/>
                        <a:pt x="539945" y="317109"/>
                        <a:pt x="544232" y="311966"/>
                      </a:cubicBezTo>
                      <a:cubicBezTo>
                        <a:pt x="548613" y="306822"/>
                        <a:pt x="551185" y="301583"/>
                        <a:pt x="546423" y="292058"/>
                      </a:cubicBezTo>
                      <a:cubicBezTo>
                        <a:pt x="541660" y="282533"/>
                        <a:pt x="552900" y="273866"/>
                        <a:pt x="547280" y="261388"/>
                      </a:cubicBezTo>
                      <a:cubicBezTo>
                        <a:pt x="541660" y="248815"/>
                        <a:pt x="532992" y="238909"/>
                        <a:pt x="533850" y="234623"/>
                      </a:cubicBezTo>
                      <a:cubicBezTo>
                        <a:pt x="534231" y="232813"/>
                        <a:pt x="536993" y="230718"/>
                        <a:pt x="540327" y="228527"/>
                      </a:cubicBezTo>
                      <a:cubicBezTo>
                        <a:pt x="538802" y="226431"/>
                        <a:pt x="537755" y="223955"/>
                        <a:pt x="537755" y="220812"/>
                      </a:cubicBezTo>
                      <a:cubicBezTo>
                        <a:pt x="537755" y="208715"/>
                        <a:pt x="529087" y="175854"/>
                        <a:pt x="523943" y="168996"/>
                      </a:cubicBezTo>
                      <a:cubicBezTo>
                        <a:pt x="518800" y="162042"/>
                        <a:pt x="501465" y="156899"/>
                        <a:pt x="501465" y="151755"/>
                      </a:cubicBezTo>
                      <a:cubicBezTo>
                        <a:pt x="501465" y="146517"/>
                        <a:pt x="501465" y="137944"/>
                        <a:pt x="489368" y="132705"/>
                      </a:cubicBezTo>
                      <a:cubicBezTo>
                        <a:pt x="477271" y="127562"/>
                        <a:pt x="470413" y="101559"/>
                        <a:pt x="477271" y="101559"/>
                      </a:cubicBezTo>
                      <a:cubicBezTo>
                        <a:pt x="484224" y="101559"/>
                        <a:pt x="489368" y="86033"/>
                        <a:pt x="496226" y="82509"/>
                      </a:cubicBezTo>
                      <a:cubicBezTo>
                        <a:pt x="503179" y="79080"/>
                        <a:pt x="511752" y="61744"/>
                        <a:pt x="504893" y="51362"/>
                      </a:cubicBezTo>
                      <a:cubicBezTo>
                        <a:pt x="500322" y="44409"/>
                        <a:pt x="502608" y="22882"/>
                        <a:pt x="505179" y="5737"/>
                      </a:cubicBezTo>
                      <a:cubicBezTo>
                        <a:pt x="493749" y="5642"/>
                        <a:pt x="481081" y="1451"/>
                        <a:pt x="477652" y="403"/>
                      </a:cubicBezTo>
                      <a:cubicBezTo>
                        <a:pt x="472509" y="-1311"/>
                        <a:pt x="457364" y="2975"/>
                        <a:pt x="447839" y="3356"/>
                      </a:cubicBezTo>
                      <a:cubicBezTo>
                        <a:pt x="438314" y="3832"/>
                        <a:pt x="414977" y="18881"/>
                        <a:pt x="407262" y="11547"/>
                      </a:cubicBezTo>
                      <a:cubicBezTo>
                        <a:pt x="399452" y="4213"/>
                        <a:pt x="320013" y="17167"/>
                        <a:pt x="297535" y="18024"/>
                      </a:cubicBezTo>
                      <a:cubicBezTo>
                        <a:pt x="275055" y="18881"/>
                        <a:pt x="265530" y="42218"/>
                        <a:pt x="252195" y="42218"/>
                      </a:cubicBezTo>
                      <a:cubicBezTo>
                        <a:pt x="238765" y="42218"/>
                        <a:pt x="217620" y="53457"/>
                        <a:pt x="206380" y="65935"/>
                      </a:cubicBezTo>
                      <a:cubicBezTo>
                        <a:pt x="203237" y="69459"/>
                        <a:pt x="199427" y="70793"/>
                        <a:pt x="195331" y="70888"/>
                      </a:cubicBezTo>
                      <a:cubicBezTo>
                        <a:pt x="197045" y="74793"/>
                        <a:pt x="198760" y="78032"/>
                        <a:pt x="200093" y="79937"/>
                      </a:cubicBezTo>
                      <a:cubicBezTo>
                        <a:pt x="206856" y="88700"/>
                        <a:pt x="208762" y="99273"/>
                        <a:pt x="208762" y="11060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9DCEC75E-F725-423E-952E-1BD83797F3BD}"/>
                    </a:ext>
                  </a:extLst>
                </p:cNvPr>
                <p:cNvSpPr/>
                <p:nvPr/>
              </p:nvSpPr>
              <p:spPr>
                <a:xfrm>
                  <a:off x="6050410" y="3219164"/>
                  <a:ext cx="438150" cy="419100"/>
                </a:xfrm>
                <a:custGeom>
                  <a:avLst/>
                  <a:gdLst>
                    <a:gd name="connsiteX0" fmla="*/ 48828 w 438150"/>
                    <a:gd name="connsiteY0" fmla="*/ 24289 h 419100"/>
                    <a:gd name="connsiteX1" fmla="*/ 26348 w 438150"/>
                    <a:gd name="connsiteY1" fmla="*/ 45434 h 419100"/>
                    <a:gd name="connsiteX2" fmla="*/ 23777 w 438150"/>
                    <a:gd name="connsiteY2" fmla="*/ 58388 h 419100"/>
                    <a:gd name="connsiteX3" fmla="*/ 18633 w 438150"/>
                    <a:gd name="connsiteY3" fmla="*/ 81724 h 419100"/>
                    <a:gd name="connsiteX4" fmla="*/ 59 w 438150"/>
                    <a:gd name="connsiteY4" fmla="*/ 98584 h 419100"/>
                    <a:gd name="connsiteX5" fmla="*/ 13490 w 438150"/>
                    <a:gd name="connsiteY5" fmla="*/ 125349 h 419100"/>
                    <a:gd name="connsiteX6" fmla="*/ 12632 w 438150"/>
                    <a:gd name="connsiteY6" fmla="*/ 156019 h 419100"/>
                    <a:gd name="connsiteX7" fmla="*/ 10442 w 438150"/>
                    <a:gd name="connsiteY7" fmla="*/ 175927 h 419100"/>
                    <a:gd name="connsiteX8" fmla="*/ 10442 w 438150"/>
                    <a:gd name="connsiteY8" fmla="*/ 194024 h 419100"/>
                    <a:gd name="connsiteX9" fmla="*/ 14823 w 438150"/>
                    <a:gd name="connsiteY9" fmla="*/ 207454 h 419100"/>
                    <a:gd name="connsiteX10" fmla="*/ 2155 w 438150"/>
                    <a:gd name="connsiteY10" fmla="*/ 221933 h 419100"/>
                    <a:gd name="connsiteX11" fmla="*/ 15109 w 438150"/>
                    <a:gd name="connsiteY11" fmla="*/ 240220 h 419100"/>
                    <a:gd name="connsiteX12" fmla="*/ 18347 w 438150"/>
                    <a:gd name="connsiteY12" fmla="*/ 262795 h 419100"/>
                    <a:gd name="connsiteX13" fmla="*/ 38826 w 438150"/>
                    <a:gd name="connsiteY13" fmla="*/ 274701 h 419100"/>
                    <a:gd name="connsiteX14" fmla="*/ 60352 w 438150"/>
                    <a:gd name="connsiteY14" fmla="*/ 281178 h 419100"/>
                    <a:gd name="connsiteX15" fmla="*/ 75116 w 438150"/>
                    <a:gd name="connsiteY15" fmla="*/ 306134 h 419100"/>
                    <a:gd name="connsiteX16" fmla="*/ 117884 w 438150"/>
                    <a:gd name="connsiteY16" fmla="*/ 314325 h 419100"/>
                    <a:gd name="connsiteX17" fmla="*/ 136362 w 438150"/>
                    <a:gd name="connsiteY17" fmla="*/ 332803 h 419100"/>
                    <a:gd name="connsiteX18" fmla="*/ 185702 w 438150"/>
                    <a:gd name="connsiteY18" fmla="*/ 306134 h 419100"/>
                    <a:gd name="connsiteX19" fmla="*/ 408777 w 438150"/>
                    <a:gd name="connsiteY19" fmla="*/ 426149 h 419100"/>
                    <a:gd name="connsiteX20" fmla="*/ 408777 w 438150"/>
                    <a:gd name="connsiteY20" fmla="*/ 410718 h 419100"/>
                    <a:gd name="connsiteX21" fmla="*/ 435828 w 438150"/>
                    <a:gd name="connsiteY21" fmla="*/ 410718 h 419100"/>
                    <a:gd name="connsiteX22" fmla="*/ 435828 w 438150"/>
                    <a:gd name="connsiteY22" fmla="*/ 124111 h 419100"/>
                    <a:gd name="connsiteX23" fmla="*/ 435828 w 438150"/>
                    <a:gd name="connsiteY23" fmla="*/ 80867 h 419100"/>
                    <a:gd name="connsiteX24" fmla="*/ 439447 w 438150"/>
                    <a:gd name="connsiteY24" fmla="*/ 44863 h 419100"/>
                    <a:gd name="connsiteX25" fmla="*/ 442115 w 438150"/>
                    <a:gd name="connsiteY25" fmla="*/ 37624 h 419100"/>
                    <a:gd name="connsiteX26" fmla="*/ 441257 w 438150"/>
                    <a:gd name="connsiteY26" fmla="*/ 36481 h 419100"/>
                    <a:gd name="connsiteX27" fmla="*/ 401919 w 438150"/>
                    <a:gd name="connsiteY27" fmla="*/ 26098 h 419100"/>
                    <a:gd name="connsiteX28" fmla="*/ 357437 w 438150"/>
                    <a:gd name="connsiteY28" fmla="*/ 3238 h 419100"/>
                    <a:gd name="connsiteX29" fmla="*/ 292191 w 438150"/>
                    <a:gd name="connsiteY29" fmla="*/ 36481 h 419100"/>
                    <a:gd name="connsiteX30" fmla="*/ 296096 w 438150"/>
                    <a:gd name="connsiteY30" fmla="*/ 74485 h 419100"/>
                    <a:gd name="connsiteX31" fmla="*/ 251138 w 438150"/>
                    <a:gd name="connsiteY31" fmla="*/ 74867 h 419100"/>
                    <a:gd name="connsiteX32" fmla="*/ 197131 w 438150"/>
                    <a:gd name="connsiteY32" fmla="*/ 55435 h 419100"/>
                    <a:gd name="connsiteX33" fmla="*/ 168176 w 438150"/>
                    <a:gd name="connsiteY33" fmla="*/ 34671 h 419100"/>
                    <a:gd name="connsiteX34" fmla="*/ 149221 w 438150"/>
                    <a:gd name="connsiteY34" fmla="*/ 17812 h 419100"/>
                    <a:gd name="connsiteX35" fmla="*/ 96071 w 438150"/>
                    <a:gd name="connsiteY35" fmla="*/ 7048 h 419100"/>
                    <a:gd name="connsiteX36" fmla="*/ 62353 w 438150"/>
                    <a:gd name="connsiteY36" fmla="*/ 0 h 419100"/>
                    <a:gd name="connsiteX37" fmla="*/ 61495 w 438150"/>
                    <a:gd name="connsiteY37" fmla="*/ 15240 h 419100"/>
                    <a:gd name="connsiteX38" fmla="*/ 48828 w 438150"/>
                    <a:gd name="connsiteY38" fmla="*/ 2428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419100">
                      <a:moveTo>
                        <a:pt x="48828" y="24289"/>
                      </a:moveTo>
                      <a:cubicBezTo>
                        <a:pt x="45779" y="25622"/>
                        <a:pt x="30254" y="42005"/>
                        <a:pt x="26348" y="45434"/>
                      </a:cubicBezTo>
                      <a:cubicBezTo>
                        <a:pt x="22443" y="48863"/>
                        <a:pt x="21967" y="54959"/>
                        <a:pt x="23777" y="58388"/>
                      </a:cubicBezTo>
                      <a:cubicBezTo>
                        <a:pt x="25491" y="61817"/>
                        <a:pt x="22538" y="74390"/>
                        <a:pt x="18633" y="81724"/>
                      </a:cubicBezTo>
                      <a:cubicBezTo>
                        <a:pt x="14728" y="89059"/>
                        <a:pt x="917" y="94297"/>
                        <a:pt x="59" y="98584"/>
                      </a:cubicBezTo>
                      <a:cubicBezTo>
                        <a:pt x="-798" y="102870"/>
                        <a:pt x="7870" y="112871"/>
                        <a:pt x="13490" y="125349"/>
                      </a:cubicBezTo>
                      <a:cubicBezTo>
                        <a:pt x="19109" y="137922"/>
                        <a:pt x="7870" y="146494"/>
                        <a:pt x="12632" y="156019"/>
                      </a:cubicBezTo>
                      <a:cubicBezTo>
                        <a:pt x="17395" y="165544"/>
                        <a:pt x="14823" y="170688"/>
                        <a:pt x="10442" y="175927"/>
                      </a:cubicBezTo>
                      <a:cubicBezTo>
                        <a:pt x="6155" y="181070"/>
                        <a:pt x="10442" y="189357"/>
                        <a:pt x="10442" y="194024"/>
                      </a:cubicBezTo>
                      <a:cubicBezTo>
                        <a:pt x="10442" y="198787"/>
                        <a:pt x="16538" y="205740"/>
                        <a:pt x="14823" y="207454"/>
                      </a:cubicBezTo>
                      <a:cubicBezTo>
                        <a:pt x="13109" y="209169"/>
                        <a:pt x="2155" y="217646"/>
                        <a:pt x="2155" y="221933"/>
                      </a:cubicBezTo>
                      <a:cubicBezTo>
                        <a:pt x="2155" y="226219"/>
                        <a:pt x="8632" y="230600"/>
                        <a:pt x="15109" y="240220"/>
                      </a:cubicBezTo>
                      <a:cubicBezTo>
                        <a:pt x="21586" y="249936"/>
                        <a:pt x="17300" y="255270"/>
                        <a:pt x="18347" y="262795"/>
                      </a:cubicBezTo>
                      <a:cubicBezTo>
                        <a:pt x="19395" y="270319"/>
                        <a:pt x="30158" y="274701"/>
                        <a:pt x="38826" y="274701"/>
                      </a:cubicBezTo>
                      <a:cubicBezTo>
                        <a:pt x="47494" y="274701"/>
                        <a:pt x="52828" y="281178"/>
                        <a:pt x="60352" y="281178"/>
                      </a:cubicBezTo>
                      <a:cubicBezTo>
                        <a:pt x="67020" y="281178"/>
                        <a:pt x="71211" y="292322"/>
                        <a:pt x="75116" y="306134"/>
                      </a:cubicBezTo>
                      <a:cubicBezTo>
                        <a:pt x="78355" y="306134"/>
                        <a:pt x="106358" y="306610"/>
                        <a:pt x="117884" y="314325"/>
                      </a:cubicBezTo>
                      <a:cubicBezTo>
                        <a:pt x="130266" y="322517"/>
                        <a:pt x="136362" y="332803"/>
                        <a:pt x="136362" y="332803"/>
                      </a:cubicBezTo>
                      <a:lnTo>
                        <a:pt x="185702" y="306134"/>
                      </a:lnTo>
                      <a:lnTo>
                        <a:pt x="408777" y="426149"/>
                      </a:lnTo>
                      <a:lnTo>
                        <a:pt x="408777" y="410718"/>
                      </a:lnTo>
                      <a:lnTo>
                        <a:pt x="435828" y="410718"/>
                      </a:lnTo>
                      <a:cubicBezTo>
                        <a:pt x="435828" y="410718"/>
                        <a:pt x="435828" y="144018"/>
                        <a:pt x="435828" y="124111"/>
                      </a:cubicBezTo>
                      <a:cubicBezTo>
                        <a:pt x="435828" y="104299"/>
                        <a:pt x="426780" y="91630"/>
                        <a:pt x="435828" y="80867"/>
                      </a:cubicBezTo>
                      <a:cubicBezTo>
                        <a:pt x="444877" y="70104"/>
                        <a:pt x="432209" y="64675"/>
                        <a:pt x="439447" y="44863"/>
                      </a:cubicBezTo>
                      <a:cubicBezTo>
                        <a:pt x="440305" y="42577"/>
                        <a:pt x="441162" y="40100"/>
                        <a:pt x="442115" y="37624"/>
                      </a:cubicBezTo>
                      <a:cubicBezTo>
                        <a:pt x="441829" y="37243"/>
                        <a:pt x="441448" y="36862"/>
                        <a:pt x="441257" y="36481"/>
                      </a:cubicBezTo>
                      <a:cubicBezTo>
                        <a:pt x="439067" y="30480"/>
                        <a:pt x="427446" y="30004"/>
                        <a:pt x="401919" y="26098"/>
                      </a:cubicBezTo>
                      <a:cubicBezTo>
                        <a:pt x="376392" y="22193"/>
                        <a:pt x="385917" y="4953"/>
                        <a:pt x="357437" y="3238"/>
                      </a:cubicBezTo>
                      <a:cubicBezTo>
                        <a:pt x="328958" y="1524"/>
                        <a:pt x="292667" y="24384"/>
                        <a:pt x="292191" y="36481"/>
                      </a:cubicBezTo>
                      <a:cubicBezTo>
                        <a:pt x="291715" y="48577"/>
                        <a:pt x="305526" y="62008"/>
                        <a:pt x="296096" y="74485"/>
                      </a:cubicBezTo>
                      <a:cubicBezTo>
                        <a:pt x="286571" y="86963"/>
                        <a:pt x="265902" y="88297"/>
                        <a:pt x="251138" y="74867"/>
                      </a:cubicBezTo>
                      <a:cubicBezTo>
                        <a:pt x="236470" y="61531"/>
                        <a:pt x="214848" y="55435"/>
                        <a:pt x="197131" y="55435"/>
                      </a:cubicBezTo>
                      <a:cubicBezTo>
                        <a:pt x="179415" y="55435"/>
                        <a:pt x="166842" y="44196"/>
                        <a:pt x="168176" y="34671"/>
                      </a:cubicBezTo>
                      <a:cubicBezTo>
                        <a:pt x="169509" y="25146"/>
                        <a:pt x="163889" y="20860"/>
                        <a:pt x="149221" y="17812"/>
                      </a:cubicBezTo>
                      <a:cubicBezTo>
                        <a:pt x="134553" y="14764"/>
                        <a:pt x="121979" y="2667"/>
                        <a:pt x="96071" y="7048"/>
                      </a:cubicBezTo>
                      <a:cubicBezTo>
                        <a:pt x="82165" y="9334"/>
                        <a:pt x="70449" y="5143"/>
                        <a:pt x="62353" y="0"/>
                      </a:cubicBezTo>
                      <a:cubicBezTo>
                        <a:pt x="61781" y="5620"/>
                        <a:pt x="61305" y="11430"/>
                        <a:pt x="61495" y="15240"/>
                      </a:cubicBezTo>
                      <a:cubicBezTo>
                        <a:pt x="61781" y="24765"/>
                        <a:pt x="51875" y="22955"/>
                        <a:pt x="48828" y="2428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02F0CCAE-08A5-4883-A623-A1624E81B9F1}"/>
                    </a:ext>
                  </a:extLst>
                </p:cNvPr>
                <p:cNvSpPr/>
                <p:nvPr/>
              </p:nvSpPr>
              <p:spPr>
                <a:xfrm>
                  <a:off x="5283040" y="3818873"/>
                  <a:ext cx="76200" cy="19050"/>
                </a:xfrm>
                <a:custGeom>
                  <a:avLst/>
                  <a:gdLst>
                    <a:gd name="connsiteX0" fmla="*/ 42005 w 76200"/>
                    <a:gd name="connsiteY0" fmla="*/ 13892 h 19050"/>
                    <a:gd name="connsiteX1" fmla="*/ 66580 w 76200"/>
                    <a:gd name="connsiteY1" fmla="*/ 20464 h 19050"/>
                    <a:gd name="connsiteX2" fmla="*/ 84582 w 76200"/>
                    <a:gd name="connsiteY2" fmla="*/ 15511 h 19050"/>
                    <a:gd name="connsiteX3" fmla="*/ 68675 w 76200"/>
                    <a:gd name="connsiteY3" fmla="*/ 13320 h 19050"/>
                    <a:gd name="connsiteX4" fmla="*/ 40767 w 76200"/>
                    <a:gd name="connsiteY4" fmla="*/ 1319 h 19050"/>
                    <a:gd name="connsiteX5" fmla="*/ 3810 w 76200"/>
                    <a:gd name="connsiteY5" fmla="*/ 7319 h 19050"/>
                    <a:gd name="connsiteX6" fmla="*/ 0 w 76200"/>
                    <a:gd name="connsiteY6" fmla="*/ 24941 h 19050"/>
                    <a:gd name="connsiteX7" fmla="*/ 8572 w 76200"/>
                    <a:gd name="connsiteY7" fmla="*/ 23131 h 19050"/>
                    <a:gd name="connsiteX8" fmla="*/ 42005 w 76200"/>
                    <a:gd name="connsiteY8" fmla="*/ 13892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42005" y="13892"/>
                      </a:moveTo>
                      <a:cubicBezTo>
                        <a:pt x="48006" y="8367"/>
                        <a:pt x="57817" y="19321"/>
                        <a:pt x="66580" y="20464"/>
                      </a:cubicBezTo>
                      <a:cubicBezTo>
                        <a:pt x="75343" y="21511"/>
                        <a:pt x="84582" y="15511"/>
                        <a:pt x="84582" y="15511"/>
                      </a:cubicBezTo>
                      <a:cubicBezTo>
                        <a:pt x="84582" y="15511"/>
                        <a:pt x="82963" y="14368"/>
                        <a:pt x="68675" y="13320"/>
                      </a:cubicBezTo>
                      <a:cubicBezTo>
                        <a:pt x="54483" y="12177"/>
                        <a:pt x="53340" y="-4777"/>
                        <a:pt x="40767" y="1319"/>
                      </a:cubicBezTo>
                      <a:cubicBezTo>
                        <a:pt x="28289" y="7319"/>
                        <a:pt x="19526" y="8938"/>
                        <a:pt x="3810" y="7319"/>
                      </a:cubicBezTo>
                      <a:cubicBezTo>
                        <a:pt x="3620" y="12082"/>
                        <a:pt x="857" y="18559"/>
                        <a:pt x="0" y="24941"/>
                      </a:cubicBezTo>
                      <a:cubicBezTo>
                        <a:pt x="4001" y="23893"/>
                        <a:pt x="7144" y="23226"/>
                        <a:pt x="8572" y="23131"/>
                      </a:cubicBezTo>
                      <a:cubicBezTo>
                        <a:pt x="17431" y="22654"/>
                        <a:pt x="36004" y="19321"/>
                        <a:pt x="42005" y="1389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8667F51D-B2AA-4C55-A889-456093AFAC6F}"/>
                    </a:ext>
                  </a:extLst>
                </p:cNvPr>
                <p:cNvSpPr/>
                <p:nvPr/>
              </p:nvSpPr>
              <p:spPr>
                <a:xfrm>
                  <a:off x="5271262" y="3737828"/>
                  <a:ext cx="161925" cy="123825"/>
                </a:xfrm>
                <a:custGeom>
                  <a:avLst/>
                  <a:gdLst>
                    <a:gd name="connsiteX0" fmla="*/ 33020 w 161925"/>
                    <a:gd name="connsiteY0" fmla="*/ 127226 h 123825"/>
                    <a:gd name="connsiteX1" fmla="*/ 49403 w 161925"/>
                    <a:gd name="connsiteY1" fmla="*/ 120653 h 123825"/>
                    <a:gd name="connsiteX2" fmla="*/ 91979 w 161925"/>
                    <a:gd name="connsiteY2" fmla="*/ 117415 h 123825"/>
                    <a:gd name="connsiteX3" fmla="*/ 99409 w 161925"/>
                    <a:gd name="connsiteY3" fmla="*/ 119415 h 123825"/>
                    <a:gd name="connsiteX4" fmla="*/ 99504 w 161925"/>
                    <a:gd name="connsiteY4" fmla="*/ 116748 h 123825"/>
                    <a:gd name="connsiteX5" fmla="*/ 120269 w 161925"/>
                    <a:gd name="connsiteY5" fmla="*/ 125130 h 123825"/>
                    <a:gd name="connsiteX6" fmla="*/ 163036 w 161925"/>
                    <a:gd name="connsiteY6" fmla="*/ 127702 h 123825"/>
                    <a:gd name="connsiteX7" fmla="*/ 166274 w 161925"/>
                    <a:gd name="connsiteY7" fmla="*/ 126559 h 123825"/>
                    <a:gd name="connsiteX8" fmla="*/ 166084 w 161925"/>
                    <a:gd name="connsiteY8" fmla="*/ 108081 h 123825"/>
                    <a:gd name="connsiteX9" fmla="*/ 150558 w 161925"/>
                    <a:gd name="connsiteY9" fmla="*/ 89126 h 123825"/>
                    <a:gd name="connsiteX10" fmla="*/ 146272 w 161925"/>
                    <a:gd name="connsiteY10" fmla="*/ 71028 h 123825"/>
                    <a:gd name="connsiteX11" fmla="*/ 140938 w 161925"/>
                    <a:gd name="connsiteY11" fmla="*/ 63027 h 123825"/>
                    <a:gd name="connsiteX12" fmla="*/ 124460 w 161925"/>
                    <a:gd name="connsiteY12" fmla="*/ 42453 h 123825"/>
                    <a:gd name="connsiteX13" fmla="*/ 103886 w 161925"/>
                    <a:gd name="connsiteY13" fmla="*/ 15783 h 123825"/>
                    <a:gd name="connsiteX14" fmla="*/ 93598 w 161925"/>
                    <a:gd name="connsiteY14" fmla="*/ 15783 h 123825"/>
                    <a:gd name="connsiteX15" fmla="*/ 77215 w 161925"/>
                    <a:gd name="connsiteY15" fmla="*/ 1400 h 123825"/>
                    <a:gd name="connsiteX16" fmla="*/ 54641 w 161925"/>
                    <a:gd name="connsiteY16" fmla="*/ 3496 h 123825"/>
                    <a:gd name="connsiteX17" fmla="*/ 27971 w 161925"/>
                    <a:gd name="connsiteY17" fmla="*/ 3496 h 123825"/>
                    <a:gd name="connsiteX18" fmla="*/ 11493 w 161925"/>
                    <a:gd name="connsiteY18" fmla="*/ 17879 h 123825"/>
                    <a:gd name="connsiteX19" fmla="*/ 9969 w 161925"/>
                    <a:gd name="connsiteY19" fmla="*/ 18260 h 123825"/>
                    <a:gd name="connsiteX20" fmla="*/ 3302 w 161925"/>
                    <a:gd name="connsiteY20" fmla="*/ 41691 h 123825"/>
                    <a:gd name="connsiteX21" fmla="*/ 14065 w 161925"/>
                    <a:gd name="connsiteY21" fmla="*/ 83125 h 123825"/>
                    <a:gd name="connsiteX22" fmla="*/ 15779 w 161925"/>
                    <a:gd name="connsiteY22" fmla="*/ 88650 h 123825"/>
                    <a:gd name="connsiteX23" fmla="*/ 52736 w 161925"/>
                    <a:gd name="connsiteY23" fmla="*/ 82649 h 123825"/>
                    <a:gd name="connsiteX24" fmla="*/ 80645 w 161925"/>
                    <a:gd name="connsiteY24" fmla="*/ 94650 h 123825"/>
                    <a:gd name="connsiteX25" fmla="*/ 96551 w 161925"/>
                    <a:gd name="connsiteY25" fmla="*/ 96841 h 123825"/>
                    <a:gd name="connsiteX26" fmla="*/ 78549 w 161925"/>
                    <a:gd name="connsiteY26" fmla="*/ 101794 h 123825"/>
                    <a:gd name="connsiteX27" fmla="*/ 53974 w 161925"/>
                    <a:gd name="connsiteY27" fmla="*/ 95222 h 123825"/>
                    <a:gd name="connsiteX28" fmla="*/ 20637 w 161925"/>
                    <a:gd name="connsiteY28" fmla="*/ 104461 h 123825"/>
                    <a:gd name="connsiteX29" fmla="*/ 12064 w 161925"/>
                    <a:gd name="connsiteY29" fmla="*/ 106271 h 123825"/>
                    <a:gd name="connsiteX30" fmla="*/ 15398 w 161925"/>
                    <a:gd name="connsiteY30" fmla="*/ 119892 h 123825"/>
                    <a:gd name="connsiteX31" fmla="*/ 18351 w 161925"/>
                    <a:gd name="connsiteY31" fmla="*/ 123416 h 123825"/>
                    <a:gd name="connsiteX32" fmla="*/ 33020 w 161925"/>
                    <a:gd name="connsiteY32" fmla="*/ 12722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61925" h="123825">
                      <a:moveTo>
                        <a:pt x="33020" y="127226"/>
                      </a:moveTo>
                      <a:cubicBezTo>
                        <a:pt x="38449" y="127797"/>
                        <a:pt x="49403" y="120653"/>
                        <a:pt x="49403" y="120653"/>
                      </a:cubicBezTo>
                      <a:cubicBezTo>
                        <a:pt x="49403" y="120653"/>
                        <a:pt x="85978" y="117891"/>
                        <a:pt x="91979" y="117415"/>
                      </a:cubicBezTo>
                      <a:cubicBezTo>
                        <a:pt x="94075" y="117225"/>
                        <a:pt x="96837" y="118177"/>
                        <a:pt x="99409" y="119415"/>
                      </a:cubicBezTo>
                      <a:cubicBezTo>
                        <a:pt x="99504" y="117891"/>
                        <a:pt x="99504" y="116748"/>
                        <a:pt x="99504" y="116748"/>
                      </a:cubicBezTo>
                      <a:cubicBezTo>
                        <a:pt x="99504" y="116748"/>
                        <a:pt x="118935" y="120653"/>
                        <a:pt x="120269" y="125130"/>
                      </a:cubicBezTo>
                      <a:cubicBezTo>
                        <a:pt x="121602" y="129702"/>
                        <a:pt x="148177" y="132941"/>
                        <a:pt x="163036" y="127702"/>
                      </a:cubicBezTo>
                      <a:cubicBezTo>
                        <a:pt x="164084" y="127321"/>
                        <a:pt x="165227" y="126940"/>
                        <a:pt x="166274" y="126559"/>
                      </a:cubicBezTo>
                      <a:cubicBezTo>
                        <a:pt x="166465" y="120653"/>
                        <a:pt x="166655" y="111033"/>
                        <a:pt x="166084" y="108081"/>
                      </a:cubicBezTo>
                      <a:cubicBezTo>
                        <a:pt x="165227" y="103794"/>
                        <a:pt x="155702" y="94269"/>
                        <a:pt x="150558" y="89126"/>
                      </a:cubicBezTo>
                      <a:cubicBezTo>
                        <a:pt x="145414" y="83887"/>
                        <a:pt x="146272" y="71028"/>
                        <a:pt x="146272" y="71028"/>
                      </a:cubicBezTo>
                      <a:lnTo>
                        <a:pt x="140938" y="63027"/>
                      </a:lnTo>
                      <a:cubicBezTo>
                        <a:pt x="140938" y="63027"/>
                        <a:pt x="136842" y="46549"/>
                        <a:pt x="124460" y="42453"/>
                      </a:cubicBezTo>
                      <a:cubicBezTo>
                        <a:pt x="112172" y="38358"/>
                        <a:pt x="103886" y="15783"/>
                        <a:pt x="103886" y="15783"/>
                      </a:cubicBezTo>
                      <a:lnTo>
                        <a:pt x="93598" y="15783"/>
                      </a:lnTo>
                      <a:cubicBezTo>
                        <a:pt x="93598" y="15783"/>
                        <a:pt x="85407" y="5496"/>
                        <a:pt x="77215" y="1400"/>
                      </a:cubicBezTo>
                      <a:cubicBezTo>
                        <a:pt x="69024" y="-2695"/>
                        <a:pt x="54641" y="3496"/>
                        <a:pt x="54641" y="3496"/>
                      </a:cubicBezTo>
                      <a:cubicBezTo>
                        <a:pt x="54641" y="3496"/>
                        <a:pt x="38163" y="5592"/>
                        <a:pt x="27971" y="3496"/>
                      </a:cubicBezTo>
                      <a:cubicBezTo>
                        <a:pt x="17684" y="1400"/>
                        <a:pt x="19780" y="15783"/>
                        <a:pt x="11493" y="17879"/>
                      </a:cubicBezTo>
                      <a:cubicBezTo>
                        <a:pt x="11207" y="17974"/>
                        <a:pt x="10540" y="18165"/>
                        <a:pt x="9969" y="18260"/>
                      </a:cubicBezTo>
                      <a:cubicBezTo>
                        <a:pt x="9016" y="26642"/>
                        <a:pt x="7588" y="35214"/>
                        <a:pt x="3302" y="41691"/>
                      </a:cubicBezTo>
                      <a:cubicBezTo>
                        <a:pt x="-6223" y="55979"/>
                        <a:pt x="7207" y="76743"/>
                        <a:pt x="14065" y="83125"/>
                      </a:cubicBezTo>
                      <a:cubicBezTo>
                        <a:pt x="15494" y="84458"/>
                        <a:pt x="15970" y="86459"/>
                        <a:pt x="15779" y="88650"/>
                      </a:cubicBezTo>
                      <a:cubicBezTo>
                        <a:pt x="31495" y="90269"/>
                        <a:pt x="40259" y="88554"/>
                        <a:pt x="52736" y="82649"/>
                      </a:cubicBezTo>
                      <a:cubicBezTo>
                        <a:pt x="65309" y="76648"/>
                        <a:pt x="66452" y="93602"/>
                        <a:pt x="80645" y="94650"/>
                      </a:cubicBezTo>
                      <a:cubicBezTo>
                        <a:pt x="94837" y="95698"/>
                        <a:pt x="96551" y="96841"/>
                        <a:pt x="96551" y="96841"/>
                      </a:cubicBezTo>
                      <a:cubicBezTo>
                        <a:pt x="96551" y="96841"/>
                        <a:pt x="87217" y="102842"/>
                        <a:pt x="78549" y="101794"/>
                      </a:cubicBezTo>
                      <a:cubicBezTo>
                        <a:pt x="69786" y="100651"/>
                        <a:pt x="59975" y="89792"/>
                        <a:pt x="53974" y="95222"/>
                      </a:cubicBezTo>
                      <a:cubicBezTo>
                        <a:pt x="47974" y="100651"/>
                        <a:pt x="29400" y="103985"/>
                        <a:pt x="20637" y="104461"/>
                      </a:cubicBezTo>
                      <a:cubicBezTo>
                        <a:pt x="19208" y="104556"/>
                        <a:pt x="16160" y="105223"/>
                        <a:pt x="12064" y="106271"/>
                      </a:cubicBezTo>
                      <a:cubicBezTo>
                        <a:pt x="11398" y="111128"/>
                        <a:pt x="11874" y="115891"/>
                        <a:pt x="15398" y="119892"/>
                      </a:cubicBezTo>
                      <a:cubicBezTo>
                        <a:pt x="16541" y="121130"/>
                        <a:pt x="17398" y="122273"/>
                        <a:pt x="18351" y="123416"/>
                      </a:cubicBezTo>
                      <a:cubicBezTo>
                        <a:pt x="33020" y="119415"/>
                        <a:pt x="28447" y="126750"/>
                        <a:pt x="33020" y="12722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1" name="Freeform: Shape 250">
                  <a:extLst>
                    <a:ext uri="{FF2B5EF4-FFF2-40B4-BE49-F238E27FC236}">
                      <a16:creationId xmlns:a16="http://schemas.microsoft.com/office/drawing/2014/main" id="{4B31A1F0-4D5C-4E8B-B6E4-7D40A7744E29}"/>
                    </a:ext>
                  </a:extLst>
                </p:cNvPr>
                <p:cNvSpPr/>
                <p:nvPr/>
              </p:nvSpPr>
              <p:spPr>
                <a:xfrm>
                  <a:off x="5289517" y="3855029"/>
                  <a:ext cx="76200" cy="47625"/>
                </a:xfrm>
                <a:custGeom>
                  <a:avLst/>
                  <a:gdLst>
                    <a:gd name="connsiteX0" fmla="*/ 42386 w 76200"/>
                    <a:gd name="connsiteY0" fmla="*/ 45363 h 47625"/>
                    <a:gd name="connsiteX1" fmla="*/ 66389 w 76200"/>
                    <a:gd name="connsiteY1" fmla="*/ 31076 h 47625"/>
                    <a:gd name="connsiteX2" fmla="*/ 76772 w 76200"/>
                    <a:gd name="connsiteY2" fmla="*/ 26504 h 47625"/>
                    <a:gd name="connsiteX3" fmla="*/ 74867 w 76200"/>
                    <a:gd name="connsiteY3" fmla="*/ 12883 h 47625"/>
                    <a:gd name="connsiteX4" fmla="*/ 81248 w 76200"/>
                    <a:gd name="connsiteY4" fmla="*/ 2024 h 47625"/>
                    <a:gd name="connsiteX5" fmla="*/ 73819 w 76200"/>
                    <a:gd name="connsiteY5" fmla="*/ 24 h 47625"/>
                    <a:gd name="connsiteX6" fmla="*/ 31242 w 76200"/>
                    <a:gd name="connsiteY6" fmla="*/ 3263 h 47625"/>
                    <a:gd name="connsiteX7" fmla="*/ 14859 w 76200"/>
                    <a:gd name="connsiteY7" fmla="*/ 9835 h 47625"/>
                    <a:gd name="connsiteX8" fmla="*/ 0 w 76200"/>
                    <a:gd name="connsiteY8" fmla="*/ 5739 h 47625"/>
                    <a:gd name="connsiteX9" fmla="*/ 23432 w 76200"/>
                    <a:gd name="connsiteY9" fmla="*/ 23837 h 47625"/>
                    <a:gd name="connsiteX10" fmla="*/ 35909 w 76200"/>
                    <a:gd name="connsiteY10" fmla="*/ 45840 h 47625"/>
                    <a:gd name="connsiteX11" fmla="*/ 39243 w 76200"/>
                    <a:gd name="connsiteY11" fmla="*/ 48316 h 47625"/>
                    <a:gd name="connsiteX12" fmla="*/ 42386 w 76200"/>
                    <a:gd name="connsiteY12" fmla="*/ 4536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200" h="47625">
                      <a:moveTo>
                        <a:pt x="42386" y="45363"/>
                      </a:moveTo>
                      <a:cubicBezTo>
                        <a:pt x="48863" y="40887"/>
                        <a:pt x="61817" y="29171"/>
                        <a:pt x="66389" y="31076"/>
                      </a:cubicBezTo>
                      <a:cubicBezTo>
                        <a:pt x="70961" y="33076"/>
                        <a:pt x="76772" y="29075"/>
                        <a:pt x="76772" y="26504"/>
                      </a:cubicBezTo>
                      <a:cubicBezTo>
                        <a:pt x="76772" y="23932"/>
                        <a:pt x="67723" y="15455"/>
                        <a:pt x="74867" y="12883"/>
                      </a:cubicBezTo>
                      <a:cubicBezTo>
                        <a:pt x="79724" y="11169"/>
                        <a:pt x="80963" y="5454"/>
                        <a:pt x="81248" y="2024"/>
                      </a:cubicBezTo>
                      <a:cubicBezTo>
                        <a:pt x="78677" y="786"/>
                        <a:pt x="76010" y="-166"/>
                        <a:pt x="73819" y="24"/>
                      </a:cubicBezTo>
                      <a:cubicBezTo>
                        <a:pt x="67818" y="596"/>
                        <a:pt x="31242" y="3263"/>
                        <a:pt x="31242" y="3263"/>
                      </a:cubicBezTo>
                      <a:cubicBezTo>
                        <a:pt x="31242" y="3263"/>
                        <a:pt x="20288" y="10407"/>
                        <a:pt x="14859" y="9835"/>
                      </a:cubicBezTo>
                      <a:cubicBezTo>
                        <a:pt x="10287" y="9359"/>
                        <a:pt x="14859" y="2024"/>
                        <a:pt x="0" y="5739"/>
                      </a:cubicBezTo>
                      <a:cubicBezTo>
                        <a:pt x="7429" y="14979"/>
                        <a:pt x="8382" y="19550"/>
                        <a:pt x="23432" y="23837"/>
                      </a:cubicBezTo>
                      <a:cubicBezTo>
                        <a:pt x="40291" y="28599"/>
                        <a:pt x="22098" y="37267"/>
                        <a:pt x="35909" y="45840"/>
                      </a:cubicBezTo>
                      <a:cubicBezTo>
                        <a:pt x="37243" y="46697"/>
                        <a:pt x="38195" y="47459"/>
                        <a:pt x="39243" y="48316"/>
                      </a:cubicBezTo>
                      <a:cubicBezTo>
                        <a:pt x="40577" y="47078"/>
                        <a:pt x="41624" y="45935"/>
                        <a:pt x="42386" y="4536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2" name="Freeform: Shape 251">
                  <a:extLst>
                    <a:ext uri="{FF2B5EF4-FFF2-40B4-BE49-F238E27FC236}">
                      <a16:creationId xmlns:a16="http://schemas.microsoft.com/office/drawing/2014/main" id="{10638950-DC69-4800-89D3-7F46BEAD547F}"/>
                    </a:ext>
                  </a:extLst>
                </p:cNvPr>
                <p:cNvSpPr/>
                <p:nvPr/>
              </p:nvSpPr>
              <p:spPr>
                <a:xfrm>
                  <a:off x="6193916" y="3900903"/>
                  <a:ext cx="352425" cy="247650"/>
                </a:xfrm>
                <a:custGeom>
                  <a:avLst/>
                  <a:gdLst>
                    <a:gd name="connsiteX0" fmla="*/ 331851 w 352425"/>
                    <a:gd name="connsiteY0" fmla="*/ 141602 h 247650"/>
                    <a:gd name="connsiteX1" fmla="*/ 321087 w 352425"/>
                    <a:gd name="connsiteY1" fmla="*/ 121790 h 247650"/>
                    <a:gd name="connsiteX2" fmla="*/ 303085 w 352425"/>
                    <a:gd name="connsiteY2" fmla="*/ 105502 h 247650"/>
                    <a:gd name="connsiteX3" fmla="*/ 290417 w 352425"/>
                    <a:gd name="connsiteY3" fmla="*/ 87500 h 247650"/>
                    <a:gd name="connsiteX4" fmla="*/ 266985 w 352425"/>
                    <a:gd name="connsiteY4" fmla="*/ 76736 h 247650"/>
                    <a:gd name="connsiteX5" fmla="*/ 263366 w 352425"/>
                    <a:gd name="connsiteY5" fmla="*/ 67688 h 247650"/>
                    <a:gd name="connsiteX6" fmla="*/ 250793 w 352425"/>
                    <a:gd name="connsiteY6" fmla="*/ 65878 h 247650"/>
                    <a:gd name="connsiteX7" fmla="*/ 254412 w 352425"/>
                    <a:gd name="connsiteY7" fmla="*/ 55019 h 247650"/>
                    <a:gd name="connsiteX8" fmla="*/ 252603 w 352425"/>
                    <a:gd name="connsiteY8" fmla="*/ 29778 h 247650"/>
                    <a:gd name="connsiteX9" fmla="*/ 231838 w 352425"/>
                    <a:gd name="connsiteY9" fmla="*/ 2060 h 247650"/>
                    <a:gd name="connsiteX10" fmla="*/ 226790 w 352425"/>
                    <a:gd name="connsiteY10" fmla="*/ 918 h 247650"/>
                    <a:gd name="connsiteX11" fmla="*/ 202596 w 352425"/>
                    <a:gd name="connsiteY11" fmla="*/ 10347 h 247650"/>
                    <a:gd name="connsiteX12" fmla="*/ 196596 w 352425"/>
                    <a:gd name="connsiteY12" fmla="*/ 24159 h 247650"/>
                    <a:gd name="connsiteX13" fmla="*/ 168116 w 352425"/>
                    <a:gd name="connsiteY13" fmla="*/ 53495 h 247650"/>
                    <a:gd name="connsiteX14" fmla="*/ 126682 w 352425"/>
                    <a:gd name="connsiteY14" fmla="*/ 62163 h 247650"/>
                    <a:gd name="connsiteX15" fmla="*/ 124968 w 352425"/>
                    <a:gd name="connsiteY15" fmla="*/ 77689 h 247650"/>
                    <a:gd name="connsiteX16" fmla="*/ 99060 w 352425"/>
                    <a:gd name="connsiteY16" fmla="*/ 91500 h 247650"/>
                    <a:gd name="connsiteX17" fmla="*/ 67056 w 352425"/>
                    <a:gd name="connsiteY17" fmla="*/ 101025 h 247650"/>
                    <a:gd name="connsiteX18" fmla="*/ 48006 w 352425"/>
                    <a:gd name="connsiteY18" fmla="*/ 101025 h 247650"/>
                    <a:gd name="connsiteX19" fmla="*/ 31622 w 352425"/>
                    <a:gd name="connsiteY19" fmla="*/ 107883 h 247650"/>
                    <a:gd name="connsiteX20" fmla="*/ 29051 w 352425"/>
                    <a:gd name="connsiteY20" fmla="*/ 104835 h 247650"/>
                    <a:gd name="connsiteX21" fmla="*/ 14288 w 352425"/>
                    <a:gd name="connsiteY21" fmla="*/ 123028 h 247650"/>
                    <a:gd name="connsiteX22" fmla="*/ 0 w 352425"/>
                    <a:gd name="connsiteY22" fmla="*/ 152175 h 247650"/>
                    <a:gd name="connsiteX23" fmla="*/ 3905 w 352425"/>
                    <a:gd name="connsiteY23" fmla="*/ 176177 h 247650"/>
                    <a:gd name="connsiteX24" fmla="*/ 12287 w 352425"/>
                    <a:gd name="connsiteY24" fmla="*/ 199514 h 247650"/>
                    <a:gd name="connsiteX25" fmla="*/ 16859 w 352425"/>
                    <a:gd name="connsiteY25" fmla="*/ 217040 h 247650"/>
                    <a:gd name="connsiteX26" fmla="*/ 23336 w 352425"/>
                    <a:gd name="connsiteY26" fmla="*/ 226755 h 247650"/>
                    <a:gd name="connsiteX27" fmla="*/ 42100 w 352425"/>
                    <a:gd name="connsiteY27" fmla="*/ 245519 h 247650"/>
                    <a:gd name="connsiteX28" fmla="*/ 47148 w 352425"/>
                    <a:gd name="connsiteY28" fmla="*/ 250472 h 247650"/>
                    <a:gd name="connsiteX29" fmla="*/ 48958 w 352425"/>
                    <a:gd name="connsiteY29" fmla="*/ 247710 h 247650"/>
                    <a:gd name="connsiteX30" fmla="*/ 54387 w 352425"/>
                    <a:gd name="connsiteY30" fmla="*/ 226088 h 247650"/>
                    <a:gd name="connsiteX31" fmla="*/ 70580 w 352425"/>
                    <a:gd name="connsiteY31" fmla="*/ 222469 h 247650"/>
                    <a:gd name="connsiteX32" fmla="*/ 83153 w 352425"/>
                    <a:gd name="connsiteY32" fmla="*/ 218850 h 247650"/>
                    <a:gd name="connsiteX33" fmla="*/ 108394 w 352425"/>
                    <a:gd name="connsiteY33" fmla="*/ 222469 h 247650"/>
                    <a:gd name="connsiteX34" fmla="*/ 108394 w 352425"/>
                    <a:gd name="connsiteY34" fmla="*/ 202657 h 247650"/>
                    <a:gd name="connsiteX35" fmla="*/ 139065 w 352425"/>
                    <a:gd name="connsiteY35" fmla="*/ 179226 h 247650"/>
                    <a:gd name="connsiteX36" fmla="*/ 162496 w 352425"/>
                    <a:gd name="connsiteY36" fmla="*/ 195513 h 247650"/>
                    <a:gd name="connsiteX37" fmla="*/ 218313 w 352425"/>
                    <a:gd name="connsiteY37" fmla="*/ 206372 h 247650"/>
                    <a:gd name="connsiteX38" fmla="*/ 227362 w 352425"/>
                    <a:gd name="connsiteY38" fmla="*/ 186560 h 247650"/>
                    <a:gd name="connsiteX39" fmla="*/ 250793 w 352425"/>
                    <a:gd name="connsiteY39" fmla="*/ 186560 h 247650"/>
                    <a:gd name="connsiteX40" fmla="*/ 281464 w 352425"/>
                    <a:gd name="connsiteY40" fmla="*/ 177511 h 247650"/>
                    <a:gd name="connsiteX41" fmla="*/ 304895 w 352425"/>
                    <a:gd name="connsiteY41" fmla="*/ 173892 h 247650"/>
                    <a:gd name="connsiteX42" fmla="*/ 337280 w 352425"/>
                    <a:gd name="connsiteY42" fmla="*/ 177511 h 247650"/>
                    <a:gd name="connsiteX43" fmla="*/ 358902 w 352425"/>
                    <a:gd name="connsiteY43" fmla="*/ 173892 h 247650"/>
                    <a:gd name="connsiteX44" fmla="*/ 351663 w 352425"/>
                    <a:gd name="connsiteY44" fmla="*/ 155889 h 247650"/>
                    <a:gd name="connsiteX45" fmla="*/ 331851 w 352425"/>
                    <a:gd name="connsiteY45" fmla="*/ 141602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52425" h="247650">
                      <a:moveTo>
                        <a:pt x="331851" y="141602"/>
                      </a:moveTo>
                      <a:cubicBezTo>
                        <a:pt x="331851" y="136172"/>
                        <a:pt x="331851" y="130743"/>
                        <a:pt x="321087" y="121790"/>
                      </a:cubicBezTo>
                      <a:cubicBezTo>
                        <a:pt x="310229" y="112741"/>
                        <a:pt x="303085" y="110931"/>
                        <a:pt x="303085" y="105502"/>
                      </a:cubicBezTo>
                      <a:cubicBezTo>
                        <a:pt x="303085" y="100073"/>
                        <a:pt x="299465" y="98263"/>
                        <a:pt x="290417" y="87500"/>
                      </a:cubicBezTo>
                      <a:cubicBezTo>
                        <a:pt x="281368" y="76736"/>
                        <a:pt x="266985" y="76736"/>
                        <a:pt x="266985" y="76736"/>
                      </a:cubicBezTo>
                      <a:lnTo>
                        <a:pt x="263366" y="67688"/>
                      </a:lnTo>
                      <a:lnTo>
                        <a:pt x="250793" y="65878"/>
                      </a:lnTo>
                      <a:cubicBezTo>
                        <a:pt x="250793" y="65878"/>
                        <a:pt x="243554" y="60449"/>
                        <a:pt x="254412" y="55019"/>
                      </a:cubicBezTo>
                      <a:cubicBezTo>
                        <a:pt x="265176" y="49590"/>
                        <a:pt x="254412" y="35208"/>
                        <a:pt x="252603" y="29778"/>
                      </a:cubicBezTo>
                      <a:cubicBezTo>
                        <a:pt x="251079" y="25111"/>
                        <a:pt x="235839" y="6728"/>
                        <a:pt x="231838" y="2060"/>
                      </a:cubicBezTo>
                      <a:cubicBezTo>
                        <a:pt x="229933" y="1965"/>
                        <a:pt x="228123" y="1679"/>
                        <a:pt x="226790" y="918"/>
                      </a:cubicBezTo>
                      <a:cubicBezTo>
                        <a:pt x="220789" y="-2512"/>
                        <a:pt x="208693" y="4346"/>
                        <a:pt x="202596" y="10347"/>
                      </a:cubicBezTo>
                      <a:cubicBezTo>
                        <a:pt x="196596" y="16443"/>
                        <a:pt x="200882" y="19872"/>
                        <a:pt x="196596" y="24159"/>
                      </a:cubicBezTo>
                      <a:cubicBezTo>
                        <a:pt x="192309" y="28445"/>
                        <a:pt x="177546" y="41399"/>
                        <a:pt x="168116" y="53495"/>
                      </a:cubicBezTo>
                      <a:cubicBezTo>
                        <a:pt x="158591" y="65592"/>
                        <a:pt x="134398" y="57782"/>
                        <a:pt x="126682" y="62163"/>
                      </a:cubicBezTo>
                      <a:cubicBezTo>
                        <a:pt x="118872" y="66450"/>
                        <a:pt x="130111" y="73403"/>
                        <a:pt x="124968" y="77689"/>
                      </a:cubicBezTo>
                      <a:cubicBezTo>
                        <a:pt x="119824" y="81975"/>
                        <a:pt x="104203" y="88928"/>
                        <a:pt x="99060" y="91500"/>
                      </a:cubicBezTo>
                      <a:cubicBezTo>
                        <a:pt x="93821" y="94072"/>
                        <a:pt x="73152" y="93215"/>
                        <a:pt x="67056" y="101025"/>
                      </a:cubicBezTo>
                      <a:cubicBezTo>
                        <a:pt x="61055" y="108741"/>
                        <a:pt x="54102" y="92358"/>
                        <a:pt x="48006" y="101025"/>
                      </a:cubicBezTo>
                      <a:cubicBezTo>
                        <a:pt x="42005" y="109693"/>
                        <a:pt x="35052" y="110550"/>
                        <a:pt x="31622" y="107883"/>
                      </a:cubicBezTo>
                      <a:cubicBezTo>
                        <a:pt x="30766" y="107312"/>
                        <a:pt x="29908" y="106169"/>
                        <a:pt x="29051" y="104835"/>
                      </a:cubicBezTo>
                      <a:cubicBezTo>
                        <a:pt x="23431" y="110074"/>
                        <a:pt x="16573" y="115884"/>
                        <a:pt x="14288" y="123028"/>
                      </a:cubicBezTo>
                      <a:cubicBezTo>
                        <a:pt x="10382" y="135315"/>
                        <a:pt x="0" y="146364"/>
                        <a:pt x="0" y="152175"/>
                      </a:cubicBezTo>
                      <a:cubicBezTo>
                        <a:pt x="0" y="157985"/>
                        <a:pt x="3905" y="165795"/>
                        <a:pt x="3905" y="176177"/>
                      </a:cubicBezTo>
                      <a:cubicBezTo>
                        <a:pt x="3905" y="186560"/>
                        <a:pt x="6477" y="191703"/>
                        <a:pt x="12287" y="199514"/>
                      </a:cubicBezTo>
                      <a:cubicBezTo>
                        <a:pt x="18097" y="207324"/>
                        <a:pt x="16859" y="217040"/>
                        <a:pt x="16859" y="217040"/>
                      </a:cubicBezTo>
                      <a:cubicBezTo>
                        <a:pt x="16859" y="217040"/>
                        <a:pt x="18764" y="220945"/>
                        <a:pt x="23336" y="226755"/>
                      </a:cubicBezTo>
                      <a:cubicBezTo>
                        <a:pt x="27813" y="232566"/>
                        <a:pt x="40862" y="241043"/>
                        <a:pt x="42100" y="245519"/>
                      </a:cubicBezTo>
                      <a:cubicBezTo>
                        <a:pt x="42672" y="247615"/>
                        <a:pt x="44958" y="249234"/>
                        <a:pt x="47148" y="250472"/>
                      </a:cubicBezTo>
                      <a:cubicBezTo>
                        <a:pt x="47720" y="249520"/>
                        <a:pt x="48291" y="248568"/>
                        <a:pt x="48958" y="247710"/>
                      </a:cubicBezTo>
                      <a:cubicBezTo>
                        <a:pt x="56197" y="238661"/>
                        <a:pt x="54387" y="226088"/>
                        <a:pt x="54387" y="226088"/>
                      </a:cubicBezTo>
                      <a:lnTo>
                        <a:pt x="70580" y="222469"/>
                      </a:lnTo>
                      <a:lnTo>
                        <a:pt x="83153" y="218850"/>
                      </a:lnTo>
                      <a:lnTo>
                        <a:pt x="108394" y="222469"/>
                      </a:lnTo>
                      <a:lnTo>
                        <a:pt x="108394" y="202657"/>
                      </a:lnTo>
                      <a:cubicBezTo>
                        <a:pt x="108394" y="202657"/>
                        <a:pt x="126396" y="179226"/>
                        <a:pt x="139065" y="179226"/>
                      </a:cubicBezTo>
                      <a:cubicBezTo>
                        <a:pt x="151638" y="179226"/>
                        <a:pt x="162496" y="195513"/>
                        <a:pt x="162496" y="195513"/>
                      </a:cubicBezTo>
                      <a:lnTo>
                        <a:pt x="218313" y="206372"/>
                      </a:lnTo>
                      <a:cubicBezTo>
                        <a:pt x="218313" y="206372"/>
                        <a:pt x="221932" y="190179"/>
                        <a:pt x="227362" y="186560"/>
                      </a:cubicBezTo>
                      <a:cubicBezTo>
                        <a:pt x="232790" y="182940"/>
                        <a:pt x="243554" y="190179"/>
                        <a:pt x="250793" y="186560"/>
                      </a:cubicBezTo>
                      <a:cubicBezTo>
                        <a:pt x="258032" y="182940"/>
                        <a:pt x="268795" y="177511"/>
                        <a:pt x="281464" y="177511"/>
                      </a:cubicBezTo>
                      <a:cubicBezTo>
                        <a:pt x="294037" y="177511"/>
                        <a:pt x="299465" y="184750"/>
                        <a:pt x="304895" y="173892"/>
                      </a:cubicBezTo>
                      <a:cubicBezTo>
                        <a:pt x="310324" y="163128"/>
                        <a:pt x="337280" y="177511"/>
                        <a:pt x="337280" y="177511"/>
                      </a:cubicBezTo>
                      <a:lnTo>
                        <a:pt x="358902" y="173892"/>
                      </a:lnTo>
                      <a:lnTo>
                        <a:pt x="351663" y="155889"/>
                      </a:lnTo>
                      <a:cubicBezTo>
                        <a:pt x="351663" y="156080"/>
                        <a:pt x="331851" y="147031"/>
                        <a:pt x="331851" y="14160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A029B4A5-9139-48DC-9B55-01921ABDA233}"/>
                    </a:ext>
                  </a:extLst>
                </p:cNvPr>
                <p:cNvSpPr/>
                <p:nvPr/>
              </p:nvSpPr>
              <p:spPr>
                <a:xfrm>
                  <a:off x="5853361" y="3819742"/>
                  <a:ext cx="342900" cy="276225"/>
                </a:xfrm>
                <a:custGeom>
                  <a:avLst/>
                  <a:gdLst>
                    <a:gd name="connsiteX0" fmla="*/ 213015 w 342900"/>
                    <a:gd name="connsiteY0" fmla="*/ 206666 h 276225"/>
                    <a:gd name="connsiteX1" fmla="*/ 230255 w 342900"/>
                    <a:gd name="connsiteY1" fmla="*/ 204094 h 276225"/>
                    <a:gd name="connsiteX2" fmla="*/ 251020 w 342900"/>
                    <a:gd name="connsiteY2" fmla="*/ 218763 h 276225"/>
                    <a:gd name="connsiteX3" fmla="*/ 263117 w 342900"/>
                    <a:gd name="connsiteY3" fmla="*/ 205808 h 276225"/>
                    <a:gd name="connsiteX4" fmla="*/ 284738 w 342900"/>
                    <a:gd name="connsiteY4" fmla="*/ 160850 h 276225"/>
                    <a:gd name="connsiteX5" fmla="*/ 298549 w 342900"/>
                    <a:gd name="connsiteY5" fmla="*/ 143515 h 276225"/>
                    <a:gd name="connsiteX6" fmla="*/ 301978 w 342900"/>
                    <a:gd name="connsiteY6" fmla="*/ 127989 h 276225"/>
                    <a:gd name="connsiteX7" fmla="*/ 308837 w 342900"/>
                    <a:gd name="connsiteY7" fmla="*/ 108939 h 276225"/>
                    <a:gd name="connsiteX8" fmla="*/ 326077 w 342900"/>
                    <a:gd name="connsiteY8" fmla="*/ 76935 h 276225"/>
                    <a:gd name="connsiteX9" fmla="*/ 343412 w 342900"/>
                    <a:gd name="connsiteY9" fmla="*/ 67410 h 276225"/>
                    <a:gd name="connsiteX10" fmla="*/ 341698 w 342900"/>
                    <a:gd name="connsiteY10" fmla="*/ 49313 h 276225"/>
                    <a:gd name="connsiteX11" fmla="*/ 329601 w 342900"/>
                    <a:gd name="connsiteY11" fmla="*/ 37216 h 276225"/>
                    <a:gd name="connsiteX12" fmla="*/ 331411 w 342900"/>
                    <a:gd name="connsiteY12" fmla="*/ 21405 h 276225"/>
                    <a:gd name="connsiteX13" fmla="*/ 320076 w 342900"/>
                    <a:gd name="connsiteY13" fmla="*/ 9498 h 276225"/>
                    <a:gd name="connsiteX14" fmla="*/ 309694 w 342900"/>
                    <a:gd name="connsiteY14" fmla="*/ 3402 h 276225"/>
                    <a:gd name="connsiteX15" fmla="*/ 288929 w 342900"/>
                    <a:gd name="connsiteY15" fmla="*/ 22357 h 276225"/>
                    <a:gd name="connsiteX16" fmla="*/ 264736 w 342900"/>
                    <a:gd name="connsiteY16" fmla="*/ 16356 h 276225"/>
                    <a:gd name="connsiteX17" fmla="*/ 227588 w 342900"/>
                    <a:gd name="connsiteY17" fmla="*/ 15499 h 276225"/>
                    <a:gd name="connsiteX18" fmla="*/ 205967 w 342900"/>
                    <a:gd name="connsiteY18" fmla="*/ 29310 h 276225"/>
                    <a:gd name="connsiteX19" fmla="*/ 177486 w 342900"/>
                    <a:gd name="connsiteY19" fmla="*/ 29310 h 276225"/>
                    <a:gd name="connsiteX20" fmla="*/ 155008 w 342900"/>
                    <a:gd name="connsiteY20" fmla="*/ 17214 h 276225"/>
                    <a:gd name="connsiteX21" fmla="*/ 130814 w 342900"/>
                    <a:gd name="connsiteY21" fmla="*/ 24072 h 276225"/>
                    <a:gd name="connsiteX22" fmla="*/ 114431 w 342900"/>
                    <a:gd name="connsiteY22" fmla="*/ 8546 h 276225"/>
                    <a:gd name="connsiteX23" fmla="*/ 91095 w 342900"/>
                    <a:gd name="connsiteY23" fmla="*/ 1592 h 276225"/>
                    <a:gd name="connsiteX24" fmla="*/ 73760 w 342900"/>
                    <a:gd name="connsiteY24" fmla="*/ 7689 h 276225"/>
                    <a:gd name="connsiteX25" fmla="*/ 46994 w 342900"/>
                    <a:gd name="connsiteY25" fmla="*/ 7689 h 276225"/>
                    <a:gd name="connsiteX26" fmla="*/ 40041 w 342900"/>
                    <a:gd name="connsiteY26" fmla="*/ 31025 h 276225"/>
                    <a:gd name="connsiteX27" fmla="*/ 27087 w 342900"/>
                    <a:gd name="connsiteY27" fmla="*/ 51789 h 276225"/>
                    <a:gd name="connsiteX28" fmla="*/ 24325 w 342900"/>
                    <a:gd name="connsiteY28" fmla="*/ 57599 h 276225"/>
                    <a:gd name="connsiteX29" fmla="*/ 27278 w 342900"/>
                    <a:gd name="connsiteY29" fmla="*/ 77316 h 276225"/>
                    <a:gd name="connsiteX30" fmla="*/ 24039 w 342900"/>
                    <a:gd name="connsiteY30" fmla="*/ 118845 h 276225"/>
                    <a:gd name="connsiteX31" fmla="*/ 12990 w 342900"/>
                    <a:gd name="connsiteY31" fmla="*/ 135705 h 276225"/>
                    <a:gd name="connsiteX32" fmla="*/ 703 w 342900"/>
                    <a:gd name="connsiteY32" fmla="*/ 157040 h 276225"/>
                    <a:gd name="connsiteX33" fmla="*/ 1369 w 342900"/>
                    <a:gd name="connsiteY33" fmla="*/ 191426 h 276225"/>
                    <a:gd name="connsiteX34" fmla="*/ 10323 w 342900"/>
                    <a:gd name="connsiteY34" fmla="*/ 214476 h 276225"/>
                    <a:gd name="connsiteX35" fmla="*/ 10704 w 342900"/>
                    <a:gd name="connsiteY35" fmla="*/ 214762 h 276225"/>
                    <a:gd name="connsiteX36" fmla="*/ 54328 w 342900"/>
                    <a:gd name="connsiteY36" fmla="*/ 226001 h 276225"/>
                    <a:gd name="connsiteX37" fmla="*/ 81951 w 342900"/>
                    <a:gd name="connsiteY37" fmla="*/ 255815 h 276225"/>
                    <a:gd name="connsiteX38" fmla="*/ 97477 w 342900"/>
                    <a:gd name="connsiteY38" fmla="*/ 280865 h 276225"/>
                    <a:gd name="connsiteX39" fmla="*/ 127290 w 342900"/>
                    <a:gd name="connsiteY39" fmla="*/ 274389 h 276225"/>
                    <a:gd name="connsiteX40" fmla="*/ 166152 w 342900"/>
                    <a:gd name="connsiteY40" fmla="*/ 270102 h 276225"/>
                    <a:gd name="connsiteX41" fmla="*/ 170819 w 342900"/>
                    <a:gd name="connsiteY41" fmla="*/ 269912 h 276225"/>
                    <a:gd name="connsiteX42" fmla="*/ 179296 w 342900"/>
                    <a:gd name="connsiteY42" fmla="*/ 238574 h 276225"/>
                    <a:gd name="connsiteX43" fmla="*/ 213015 w 342900"/>
                    <a:gd name="connsiteY43" fmla="*/ 20666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42900" h="276225">
                      <a:moveTo>
                        <a:pt x="213015" y="206666"/>
                      </a:moveTo>
                      <a:cubicBezTo>
                        <a:pt x="216539" y="205808"/>
                        <a:pt x="224255" y="208380"/>
                        <a:pt x="230255" y="204094"/>
                      </a:cubicBezTo>
                      <a:cubicBezTo>
                        <a:pt x="236256" y="199808"/>
                        <a:pt x="249305" y="210190"/>
                        <a:pt x="251020" y="218763"/>
                      </a:cubicBezTo>
                      <a:cubicBezTo>
                        <a:pt x="252734" y="227430"/>
                        <a:pt x="257973" y="215333"/>
                        <a:pt x="263117" y="205808"/>
                      </a:cubicBezTo>
                      <a:cubicBezTo>
                        <a:pt x="268260" y="196283"/>
                        <a:pt x="284738" y="167804"/>
                        <a:pt x="284738" y="160850"/>
                      </a:cubicBezTo>
                      <a:cubicBezTo>
                        <a:pt x="284738" y="153897"/>
                        <a:pt x="298549" y="147897"/>
                        <a:pt x="298549" y="143515"/>
                      </a:cubicBezTo>
                      <a:cubicBezTo>
                        <a:pt x="298549" y="139229"/>
                        <a:pt x="297693" y="129704"/>
                        <a:pt x="301978" y="127989"/>
                      </a:cubicBezTo>
                      <a:cubicBezTo>
                        <a:pt x="306265" y="126275"/>
                        <a:pt x="309789" y="113321"/>
                        <a:pt x="308837" y="108939"/>
                      </a:cubicBezTo>
                      <a:cubicBezTo>
                        <a:pt x="307979" y="104653"/>
                        <a:pt x="323505" y="80459"/>
                        <a:pt x="326077" y="76935"/>
                      </a:cubicBezTo>
                      <a:cubicBezTo>
                        <a:pt x="328649" y="73506"/>
                        <a:pt x="342460" y="75221"/>
                        <a:pt x="343412" y="67410"/>
                      </a:cubicBezTo>
                      <a:cubicBezTo>
                        <a:pt x="344269" y="59695"/>
                        <a:pt x="346841" y="51027"/>
                        <a:pt x="341698" y="49313"/>
                      </a:cubicBezTo>
                      <a:cubicBezTo>
                        <a:pt x="336459" y="47598"/>
                        <a:pt x="329601" y="41502"/>
                        <a:pt x="329601" y="37216"/>
                      </a:cubicBezTo>
                      <a:cubicBezTo>
                        <a:pt x="329601" y="34740"/>
                        <a:pt x="329886" y="27691"/>
                        <a:pt x="331411" y="21405"/>
                      </a:cubicBezTo>
                      <a:cubicBezTo>
                        <a:pt x="324458" y="20452"/>
                        <a:pt x="324076" y="13499"/>
                        <a:pt x="320076" y="9498"/>
                      </a:cubicBezTo>
                      <a:cubicBezTo>
                        <a:pt x="315790" y="5212"/>
                        <a:pt x="315790" y="1688"/>
                        <a:pt x="309694" y="3402"/>
                      </a:cubicBezTo>
                      <a:cubicBezTo>
                        <a:pt x="303598" y="5117"/>
                        <a:pt x="296740" y="19785"/>
                        <a:pt x="288929" y="22357"/>
                      </a:cubicBezTo>
                      <a:cubicBezTo>
                        <a:pt x="281119" y="24929"/>
                        <a:pt x="269879" y="18928"/>
                        <a:pt x="264736" y="16356"/>
                      </a:cubicBezTo>
                      <a:cubicBezTo>
                        <a:pt x="259593" y="13784"/>
                        <a:pt x="235399" y="16356"/>
                        <a:pt x="227588" y="15499"/>
                      </a:cubicBezTo>
                      <a:cubicBezTo>
                        <a:pt x="219778" y="14642"/>
                        <a:pt x="212062" y="25881"/>
                        <a:pt x="205967" y="29310"/>
                      </a:cubicBezTo>
                      <a:cubicBezTo>
                        <a:pt x="199966" y="32739"/>
                        <a:pt x="182630" y="31025"/>
                        <a:pt x="177486" y="29310"/>
                      </a:cubicBezTo>
                      <a:cubicBezTo>
                        <a:pt x="172248" y="27596"/>
                        <a:pt x="160152" y="17214"/>
                        <a:pt x="155008" y="17214"/>
                      </a:cubicBezTo>
                      <a:cubicBezTo>
                        <a:pt x="149769" y="17214"/>
                        <a:pt x="139482" y="18928"/>
                        <a:pt x="130814" y="24072"/>
                      </a:cubicBezTo>
                      <a:cubicBezTo>
                        <a:pt x="122146" y="29310"/>
                        <a:pt x="119575" y="14547"/>
                        <a:pt x="114431" y="8546"/>
                      </a:cubicBezTo>
                      <a:cubicBezTo>
                        <a:pt x="109192" y="2545"/>
                        <a:pt x="97953" y="7689"/>
                        <a:pt x="91095" y="1592"/>
                      </a:cubicBezTo>
                      <a:cubicBezTo>
                        <a:pt x="84142" y="-4408"/>
                        <a:pt x="79855" y="8546"/>
                        <a:pt x="73760" y="7689"/>
                      </a:cubicBezTo>
                      <a:cubicBezTo>
                        <a:pt x="67759" y="6831"/>
                        <a:pt x="52138" y="3402"/>
                        <a:pt x="46994" y="7689"/>
                      </a:cubicBezTo>
                      <a:cubicBezTo>
                        <a:pt x="41851" y="12070"/>
                        <a:pt x="42708" y="28453"/>
                        <a:pt x="40041" y="31025"/>
                      </a:cubicBezTo>
                      <a:cubicBezTo>
                        <a:pt x="37469" y="33597"/>
                        <a:pt x="27087" y="45693"/>
                        <a:pt x="27087" y="51789"/>
                      </a:cubicBezTo>
                      <a:cubicBezTo>
                        <a:pt x="27087" y="54551"/>
                        <a:pt x="26039" y="56552"/>
                        <a:pt x="24325" y="57599"/>
                      </a:cubicBezTo>
                      <a:cubicBezTo>
                        <a:pt x="25468" y="64743"/>
                        <a:pt x="26896" y="73887"/>
                        <a:pt x="27278" y="77316"/>
                      </a:cubicBezTo>
                      <a:cubicBezTo>
                        <a:pt x="27944" y="83126"/>
                        <a:pt x="30516" y="112368"/>
                        <a:pt x="24039" y="118845"/>
                      </a:cubicBezTo>
                      <a:cubicBezTo>
                        <a:pt x="17562" y="125322"/>
                        <a:pt x="12990" y="135705"/>
                        <a:pt x="12990" y="135705"/>
                      </a:cubicBezTo>
                      <a:cubicBezTo>
                        <a:pt x="12990" y="135705"/>
                        <a:pt x="2608" y="142848"/>
                        <a:pt x="703" y="157040"/>
                      </a:cubicBezTo>
                      <a:cubicBezTo>
                        <a:pt x="-1202" y="171328"/>
                        <a:pt x="1369" y="180377"/>
                        <a:pt x="1369" y="191426"/>
                      </a:cubicBezTo>
                      <a:cubicBezTo>
                        <a:pt x="1369" y="199236"/>
                        <a:pt x="7180" y="204856"/>
                        <a:pt x="10323" y="214476"/>
                      </a:cubicBezTo>
                      <a:cubicBezTo>
                        <a:pt x="10418" y="214572"/>
                        <a:pt x="10609" y="214572"/>
                        <a:pt x="10704" y="214762"/>
                      </a:cubicBezTo>
                      <a:cubicBezTo>
                        <a:pt x="15848" y="221715"/>
                        <a:pt x="40518" y="222954"/>
                        <a:pt x="54328" y="226001"/>
                      </a:cubicBezTo>
                      <a:cubicBezTo>
                        <a:pt x="68140" y="229049"/>
                        <a:pt x="82427" y="248481"/>
                        <a:pt x="81951" y="255815"/>
                      </a:cubicBezTo>
                      <a:cubicBezTo>
                        <a:pt x="81570" y="263149"/>
                        <a:pt x="91000" y="277437"/>
                        <a:pt x="97477" y="280865"/>
                      </a:cubicBezTo>
                      <a:cubicBezTo>
                        <a:pt x="103954" y="284294"/>
                        <a:pt x="119956" y="274389"/>
                        <a:pt x="127290" y="274389"/>
                      </a:cubicBezTo>
                      <a:cubicBezTo>
                        <a:pt x="134624" y="274389"/>
                        <a:pt x="161008" y="274865"/>
                        <a:pt x="166152" y="270102"/>
                      </a:cubicBezTo>
                      <a:cubicBezTo>
                        <a:pt x="167676" y="268673"/>
                        <a:pt x="169200" y="268864"/>
                        <a:pt x="170819" y="269912"/>
                      </a:cubicBezTo>
                      <a:cubicBezTo>
                        <a:pt x="177010" y="253243"/>
                        <a:pt x="179296" y="238574"/>
                        <a:pt x="179296" y="238574"/>
                      </a:cubicBezTo>
                      <a:cubicBezTo>
                        <a:pt x="179296" y="238574"/>
                        <a:pt x="209586" y="207523"/>
                        <a:pt x="213015" y="20666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09BA94FF-0EF8-4662-85F5-78AD2713D035}"/>
                    </a:ext>
                  </a:extLst>
                </p:cNvPr>
                <p:cNvSpPr/>
                <p:nvPr/>
              </p:nvSpPr>
              <p:spPr>
                <a:xfrm>
                  <a:off x="5795581" y="3862621"/>
                  <a:ext cx="85725" cy="171450"/>
                </a:xfrm>
                <a:custGeom>
                  <a:avLst/>
                  <a:gdLst>
                    <a:gd name="connsiteX0" fmla="*/ 58674 w 85725"/>
                    <a:gd name="connsiteY0" fmla="*/ 114257 h 171450"/>
                    <a:gd name="connsiteX1" fmla="*/ 70961 w 85725"/>
                    <a:gd name="connsiteY1" fmla="*/ 92921 h 171450"/>
                    <a:gd name="connsiteX2" fmla="*/ 82010 w 85725"/>
                    <a:gd name="connsiteY2" fmla="*/ 76062 h 171450"/>
                    <a:gd name="connsiteX3" fmla="*/ 85248 w 85725"/>
                    <a:gd name="connsiteY3" fmla="*/ 34533 h 171450"/>
                    <a:gd name="connsiteX4" fmla="*/ 82296 w 85725"/>
                    <a:gd name="connsiteY4" fmla="*/ 14816 h 171450"/>
                    <a:gd name="connsiteX5" fmla="*/ 72961 w 85725"/>
                    <a:gd name="connsiteY5" fmla="*/ 14244 h 171450"/>
                    <a:gd name="connsiteX6" fmla="*/ 63436 w 85725"/>
                    <a:gd name="connsiteY6" fmla="*/ 433 h 171450"/>
                    <a:gd name="connsiteX7" fmla="*/ 53054 w 85725"/>
                    <a:gd name="connsiteY7" fmla="*/ 14244 h 171450"/>
                    <a:gd name="connsiteX8" fmla="*/ 45244 w 85725"/>
                    <a:gd name="connsiteY8" fmla="*/ 25484 h 171450"/>
                    <a:gd name="connsiteX9" fmla="*/ 21050 w 85725"/>
                    <a:gd name="connsiteY9" fmla="*/ 30627 h 171450"/>
                    <a:gd name="connsiteX10" fmla="*/ 4667 w 85725"/>
                    <a:gd name="connsiteY10" fmla="*/ 41867 h 171450"/>
                    <a:gd name="connsiteX11" fmla="*/ 0 w 85725"/>
                    <a:gd name="connsiteY11" fmla="*/ 42153 h 171450"/>
                    <a:gd name="connsiteX12" fmla="*/ 15907 w 85725"/>
                    <a:gd name="connsiteY12" fmla="*/ 69489 h 171450"/>
                    <a:gd name="connsiteX13" fmla="*/ 21717 w 85725"/>
                    <a:gd name="connsiteY13" fmla="*/ 91492 h 171450"/>
                    <a:gd name="connsiteX14" fmla="*/ 26289 w 85725"/>
                    <a:gd name="connsiteY14" fmla="*/ 125877 h 171450"/>
                    <a:gd name="connsiteX15" fmla="*/ 28765 w 85725"/>
                    <a:gd name="connsiteY15" fmla="*/ 179694 h 171450"/>
                    <a:gd name="connsiteX16" fmla="*/ 48292 w 85725"/>
                    <a:gd name="connsiteY16" fmla="*/ 177884 h 171450"/>
                    <a:gd name="connsiteX17" fmla="*/ 68294 w 85725"/>
                    <a:gd name="connsiteY17" fmla="*/ 171597 h 171450"/>
                    <a:gd name="connsiteX18" fmla="*/ 59341 w 85725"/>
                    <a:gd name="connsiteY18" fmla="*/ 148547 h 171450"/>
                    <a:gd name="connsiteX19" fmla="*/ 58674 w 85725"/>
                    <a:gd name="connsiteY19" fmla="*/ 114257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725" h="171450">
                      <a:moveTo>
                        <a:pt x="58674" y="114257"/>
                      </a:moveTo>
                      <a:cubicBezTo>
                        <a:pt x="60579" y="99969"/>
                        <a:pt x="70961" y="92921"/>
                        <a:pt x="70961" y="92921"/>
                      </a:cubicBezTo>
                      <a:cubicBezTo>
                        <a:pt x="70961" y="92921"/>
                        <a:pt x="75533" y="82539"/>
                        <a:pt x="82010" y="76062"/>
                      </a:cubicBezTo>
                      <a:cubicBezTo>
                        <a:pt x="88487" y="69585"/>
                        <a:pt x="85915" y="40438"/>
                        <a:pt x="85248" y="34533"/>
                      </a:cubicBezTo>
                      <a:cubicBezTo>
                        <a:pt x="84867" y="31199"/>
                        <a:pt x="83439" y="22055"/>
                        <a:pt x="82296" y="14816"/>
                      </a:cubicBezTo>
                      <a:cubicBezTo>
                        <a:pt x="80296" y="16054"/>
                        <a:pt x="77152" y="16054"/>
                        <a:pt x="72961" y="14244"/>
                      </a:cubicBezTo>
                      <a:cubicBezTo>
                        <a:pt x="65151" y="10815"/>
                        <a:pt x="72104" y="3005"/>
                        <a:pt x="63436" y="433"/>
                      </a:cubicBezTo>
                      <a:cubicBezTo>
                        <a:pt x="54769" y="-2139"/>
                        <a:pt x="51339" y="7291"/>
                        <a:pt x="53054" y="14244"/>
                      </a:cubicBezTo>
                      <a:cubicBezTo>
                        <a:pt x="54769" y="21102"/>
                        <a:pt x="48768" y="21102"/>
                        <a:pt x="45244" y="25484"/>
                      </a:cubicBezTo>
                      <a:cubicBezTo>
                        <a:pt x="41814" y="29770"/>
                        <a:pt x="26194" y="30627"/>
                        <a:pt x="21050" y="30627"/>
                      </a:cubicBezTo>
                      <a:cubicBezTo>
                        <a:pt x="15811" y="30627"/>
                        <a:pt x="9810" y="40152"/>
                        <a:pt x="4667" y="41867"/>
                      </a:cubicBezTo>
                      <a:cubicBezTo>
                        <a:pt x="3524" y="42248"/>
                        <a:pt x="1905" y="42343"/>
                        <a:pt x="0" y="42153"/>
                      </a:cubicBezTo>
                      <a:cubicBezTo>
                        <a:pt x="1238" y="64917"/>
                        <a:pt x="4953" y="63203"/>
                        <a:pt x="15907" y="69489"/>
                      </a:cubicBezTo>
                      <a:cubicBezTo>
                        <a:pt x="28194" y="76633"/>
                        <a:pt x="16573" y="86348"/>
                        <a:pt x="21717" y="91492"/>
                      </a:cubicBezTo>
                      <a:cubicBezTo>
                        <a:pt x="26861" y="96731"/>
                        <a:pt x="24955" y="109590"/>
                        <a:pt x="26289" y="125877"/>
                      </a:cubicBezTo>
                      <a:cubicBezTo>
                        <a:pt x="27051" y="135688"/>
                        <a:pt x="28098" y="161120"/>
                        <a:pt x="28765" y="179694"/>
                      </a:cubicBezTo>
                      <a:cubicBezTo>
                        <a:pt x="35909" y="178360"/>
                        <a:pt x="43339" y="177884"/>
                        <a:pt x="48292" y="177884"/>
                      </a:cubicBezTo>
                      <a:cubicBezTo>
                        <a:pt x="57626" y="177884"/>
                        <a:pt x="63151" y="165597"/>
                        <a:pt x="68294" y="171597"/>
                      </a:cubicBezTo>
                      <a:cubicBezTo>
                        <a:pt x="65151" y="161977"/>
                        <a:pt x="59341" y="156357"/>
                        <a:pt x="59341" y="148547"/>
                      </a:cubicBezTo>
                      <a:cubicBezTo>
                        <a:pt x="59341" y="137593"/>
                        <a:pt x="56769" y="128544"/>
                        <a:pt x="58674" y="11425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6C5EB3B6-9275-40E4-B74F-A25666933A1B}"/>
                    </a:ext>
                  </a:extLst>
                </p:cNvPr>
                <p:cNvSpPr/>
                <p:nvPr/>
              </p:nvSpPr>
              <p:spPr>
                <a:xfrm>
                  <a:off x="5769863" y="3901040"/>
                  <a:ext cx="47625" cy="142875"/>
                </a:xfrm>
                <a:custGeom>
                  <a:avLst/>
                  <a:gdLst>
                    <a:gd name="connsiteX0" fmla="*/ 47434 w 47625"/>
                    <a:gd name="connsiteY0" fmla="*/ 53168 h 142875"/>
                    <a:gd name="connsiteX1" fmla="*/ 41624 w 47625"/>
                    <a:gd name="connsiteY1" fmla="*/ 31165 h 142875"/>
                    <a:gd name="connsiteX2" fmla="*/ 25718 w 47625"/>
                    <a:gd name="connsiteY2" fmla="*/ 3828 h 142875"/>
                    <a:gd name="connsiteX3" fmla="*/ 3524 w 47625"/>
                    <a:gd name="connsiteY3" fmla="*/ 18 h 142875"/>
                    <a:gd name="connsiteX4" fmla="*/ 0 w 47625"/>
                    <a:gd name="connsiteY4" fmla="*/ 685 h 142875"/>
                    <a:gd name="connsiteX5" fmla="*/ 5905 w 47625"/>
                    <a:gd name="connsiteY5" fmla="*/ 19545 h 142875"/>
                    <a:gd name="connsiteX6" fmla="*/ 13049 w 47625"/>
                    <a:gd name="connsiteY6" fmla="*/ 36975 h 142875"/>
                    <a:gd name="connsiteX7" fmla="*/ 13716 w 47625"/>
                    <a:gd name="connsiteY7" fmla="*/ 77838 h 142875"/>
                    <a:gd name="connsiteX8" fmla="*/ 21527 w 47625"/>
                    <a:gd name="connsiteY8" fmla="*/ 118033 h 142875"/>
                    <a:gd name="connsiteX9" fmla="*/ 32195 w 47625"/>
                    <a:gd name="connsiteY9" fmla="*/ 151656 h 142875"/>
                    <a:gd name="connsiteX10" fmla="*/ 38100 w 47625"/>
                    <a:gd name="connsiteY10" fmla="*/ 147846 h 142875"/>
                    <a:gd name="connsiteX11" fmla="*/ 54387 w 47625"/>
                    <a:gd name="connsiteY11" fmla="*/ 141369 h 142875"/>
                    <a:gd name="connsiteX12" fmla="*/ 51911 w 47625"/>
                    <a:gd name="connsiteY12" fmla="*/ 87553 h 142875"/>
                    <a:gd name="connsiteX13" fmla="*/ 47434 w 47625"/>
                    <a:gd name="connsiteY13" fmla="*/ 53168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25" h="142875">
                      <a:moveTo>
                        <a:pt x="47434" y="53168"/>
                      </a:moveTo>
                      <a:cubicBezTo>
                        <a:pt x="42291" y="47929"/>
                        <a:pt x="53911" y="38309"/>
                        <a:pt x="41624" y="31165"/>
                      </a:cubicBezTo>
                      <a:cubicBezTo>
                        <a:pt x="30766" y="24879"/>
                        <a:pt x="26956" y="26593"/>
                        <a:pt x="25718" y="3828"/>
                      </a:cubicBezTo>
                      <a:cubicBezTo>
                        <a:pt x="19431" y="3447"/>
                        <a:pt x="10287" y="685"/>
                        <a:pt x="3524" y="18"/>
                      </a:cubicBezTo>
                      <a:cubicBezTo>
                        <a:pt x="2095" y="-77"/>
                        <a:pt x="1048" y="209"/>
                        <a:pt x="0" y="685"/>
                      </a:cubicBezTo>
                      <a:cubicBezTo>
                        <a:pt x="1428" y="8972"/>
                        <a:pt x="3429" y="18116"/>
                        <a:pt x="5905" y="19545"/>
                      </a:cubicBezTo>
                      <a:cubicBezTo>
                        <a:pt x="10477" y="22116"/>
                        <a:pt x="13716" y="27355"/>
                        <a:pt x="13049" y="36975"/>
                      </a:cubicBezTo>
                      <a:cubicBezTo>
                        <a:pt x="12382" y="46691"/>
                        <a:pt x="9810" y="68122"/>
                        <a:pt x="13716" y="77838"/>
                      </a:cubicBezTo>
                      <a:cubicBezTo>
                        <a:pt x="17621" y="87553"/>
                        <a:pt x="21527" y="103079"/>
                        <a:pt x="21527" y="118033"/>
                      </a:cubicBezTo>
                      <a:cubicBezTo>
                        <a:pt x="21527" y="127368"/>
                        <a:pt x="26765" y="141179"/>
                        <a:pt x="32195" y="151656"/>
                      </a:cubicBezTo>
                      <a:cubicBezTo>
                        <a:pt x="34480" y="150418"/>
                        <a:pt x="36481" y="149180"/>
                        <a:pt x="38100" y="147846"/>
                      </a:cubicBezTo>
                      <a:cubicBezTo>
                        <a:pt x="41910" y="144608"/>
                        <a:pt x="48101" y="142607"/>
                        <a:pt x="54387" y="141369"/>
                      </a:cubicBezTo>
                      <a:cubicBezTo>
                        <a:pt x="53721" y="122796"/>
                        <a:pt x="52673" y="97364"/>
                        <a:pt x="51911" y="87553"/>
                      </a:cubicBezTo>
                      <a:cubicBezTo>
                        <a:pt x="50673" y="71361"/>
                        <a:pt x="52673" y="58406"/>
                        <a:pt x="47434" y="5316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134E7891-E198-4B88-B11B-DA08846A6F93}"/>
                    </a:ext>
                  </a:extLst>
                </p:cNvPr>
                <p:cNvSpPr/>
                <p:nvPr/>
              </p:nvSpPr>
              <p:spPr>
                <a:xfrm>
                  <a:off x="6024752" y="3841242"/>
                  <a:ext cx="209550" cy="333375"/>
                </a:xfrm>
                <a:custGeom>
                  <a:avLst/>
                  <a:gdLst>
                    <a:gd name="connsiteX0" fmla="*/ 90106 w 209550"/>
                    <a:gd name="connsiteY0" fmla="*/ 320231 h 333375"/>
                    <a:gd name="connsiteX1" fmla="*/ 167640 w 209550"/>
                    <a:gd name="connsiteY1" fmla="*/ 322040 h 333375"/>
                    <a:gd name="connsiteX2" fmla="*/ 209073 w 209550"/>
                    <a:gd name="connsiteY2" fmla="*/ 336423 h 333375"/>
                    <a:gd name="connsiteX3" fmla="*/ 216312 w 209550"/>
                    <a:gd name="connsiteY3" fmla="*/ 310325 h 333375"/>
                    <a:gd name="connsiteX4" fmla="*/ 211264 w 209550"/>
                    <a:gd name="connsiteY4" fmla="*/ 305371 h 333375"/>
                    <a:gd name="connsiteX5" fmla="*/ 192500 w 209550"/>
                    <a:gd name="connsiteY5" fmla="*/ 286607 h 333375"/>
                    <a:gd name="connsiteX6" fmla="*/ 186023 w 209550"/>
                    <a:gd name="connsiteY6" fmla="*/ 276892 h 333375"/>
                    <a:gd name="connsiteX7" fmla="*/ 181451 w 209550"/>
                    <a:gd name="connsiteY7" fmla="*/ 259366 h 333375"/>
                    <a:gd name="connsiteX8" fmla="*/ 173069 w 209550"/>
                    <a:gd name="connsiteY8" fmla="*/ 236029 h 333375"/>
                    <a:gd name="connsiteX9" fmla="*/ 169164 w 209550"/>
                    <a:gd name="connsiteY9" fmla="*/ 212027 h 333375"/>
                    <a:gd name="connsiteX10" fmla="*/ 183452 w 209550"/>
                    <a:gd name="connsiteY10" fmla="*/ 182880 h 333375"/>
                    <a:gd name="connsiteX11" fmla="*/ 198215 w 209550"/>
                    <a:gd name="connsiteY11" fmla="*/ 164687 h 333375"/>
                    <a:gd name="connsiteX12" fmla="*/ 189547 w 209550"/>
                    <a:gd name="connsiteY12" fmla="*/ 143542 h 333375"/>
                    <a:gd name="connsiteX13" fmla="*/ 165354 w 209550"/>
                    <a:gd name="connsiteY13" fmla="*/ 118491 h 333375"/>
                    <a:gd name="connsiteX14" fmla="*/ 158496 w 209550"/>
                    <a:gd name="connsiteY14" fmla="*/ 97727 h 333375"/>
                    <a:gd name="connsiteX15" fmla="*/ 183546 w 209550"/>
                    <a:gd name="connsiteY15" fmla="*/ 94298 h 333375"/>
                    <a:gd name="connsiteX16" fmla="*/ 195643 w 209550"/>
                    <a:gd name="connsiteY16" fmla="*/ 90011 h 333375"/>
                    <a:gd name="connsiteX17" fmla="*/ 183546 w 209550"/>
                    <a:gd name="connsiteY17" fmla="*/ 53721 h 333375"/>
                    <a:gd name="connsiteX18" fmla="*/ 180118 w 209550"/>
                    <a:gd name="connsiteY18" fmla="*/ 27813 h 333375"/>
                    <a:gd name="connsiteX19" fmla="*/ 161925 w 209550"/>
                    <a:gd name="connsiteY19" fmla="*/ 191 h 333375"/>
                    <a:gd name="connsiteX20" fmla="*/ 160305 w 209550"/>
                    <a:gd name="connsiteY20" fmla="*/ 0 h 333375"/>
                    <a:gd name="connsiteX21" fmla="*/ 158496 w 209550"/>
                    <a:gd name="connsiteY21" fmla="*/ 15812 h 333375"/>
                    <a:gd name="connsiteX22" fmla="*/ 170593 w 209550"/>
                    <a:gd name="connsiteY22" fmla="*/ 27908 h 333375"/>
                    <a:gd name="connsiteX23" fmla="*/ 172307 w 209550"/>
                    <a:gd name="connsiteY23" fmla="*/ 46006 h 333375"/>
                    <a:gd name="connsiteX24" fmla="*/ 154971 w 209550"/>
                    <a:gd name="connsiteY24" fmla="*/ 55531 h 333375"/>
                    <a:gd name="connsiteX25" fmla="*/ 137731 w 209550"/>
                    <a:gd name="connsiteY25" fmla="*/ 87535 h 333375"/>
                    <a:gd name="connsiteX26" fmla="*/ 130873 w 209550"/>
                    <a:gd name="connsiteY26" fmla="*/ 106585 h 333375"/>
                    <a:gd name="connsiteX27" fmla="*/ 127445 w 209550"/>
                    <a:gd name="connsiteY27" fmla="*/ 122111 h 333375"/>
                    <a:gd name="connsiteX28" fmla="*/ 113633 w 209550"/>
                    <a:gd name="connsiteY28" fmla="*/ 139446 h 333375"/>
                    <a:gd name="connsiteX29" fmla="*/ 92011 w 209550"/>
                    <a:gd name="connsiteY29" fmla="*/ 184404 h 333375"/>
                    <a:gd name="connsiteX30" fmla="*/ 79914 w 209550"/>
                    <a:gd name="connsiteY30" fmla="*/ 197358 h 333375"/>
                    <a:gd name="connsiteX31" fmla="*/ 59150 w 209550"/>
                    <a:gd name="connsiteY31" fmla="*/ 182690 h 333375"/>
                    <a:gd name="connsiteX32" fmla="*/ 41910 w 209550"/>
                    <a:gd name="connsiteY32" fmla="*/ 185261 h 333375"/>
                    <a:gd name="connsiteX33" fmla="*/ 8477 w 209550"/>
                    <a:gd name="connsiteY33" fmla="*/ 217170 h 333375"/>
                    <a:gd name="connsiteX34" fmla="*/ 0 w 209550"/>
                    <a:gd name="connsiteY34" fmla="*/ 248507 h 333375"/>
                    <a:gd name="connsiteX35" fmla="*/ 12192 w 209550"/>
                    <a:gd name="connsiteY35" fmla="*/ 264700 h 333375"/>
                    <a:gd name="connsiteX36" fmla="*/ 34671 w 209550"/>
                    <a:gd name="connsiteY36" fmla="*/ 269462 h 333375"/>
                    <a:gd name="connsiteX37" fmla="*/ 42863 w 209550"/>
                    <a:gd name="connsiteY37" fmla="*/ 297942 h 333375"/>
                    <a:gd name="connsiteX38" fmla="*/ 37338 w 209550"/>
                    <a:gd name="connsiteY38" fmla="*/ 323850 h 333375"/>
                    <a:gd name="connsiteX39" fmla="*/ 77819 w 209550"/>
                    <a:gd name="connsiteY39" fmla="*/ 323850 h 333375"/>
                    <a:gd name="connsiteX40" fmla="*/ 90106 w 209550"/>
                    <a:gd name="connsiteY40" fmla="*/ 320231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09550" h="333375">
                      <a:moveTo>
                        <a:pt x="90106" y="320231"/>
                      </a:moveTo>
                      <a:cubicBezTo>
                        <a:pt x="90106" y="320231"/>
                        <a:pt x="158591" y="323850"/>
                        <a:pt x="167640" y="322040"/>
                      </a:cubicBezTo>
                      <a:cubicBezTo>
                        <a:pt x="176689" y="320231"/>
                        <a:pt x="209073" y="336423"/>
                        <a:pt x="209073" y="336423"/>
                      </a:cubicBezTo>
                      <a:cubicBezTo>
                        <a:pt x="209073" y="336423"/>
                        <a:pt x="210598" y="320135"/>
                        <a:pt x="216312" y="310325"/>
                      </a:cubicBezTo>
                      <a:cubicBezTo>
                        <a:pt x="214122" y="309086"/>
                        <a:pt x="211836" y="307467"/>
                        <a:pt x="211264" y="305371"/>
                      </a:cubicBezTo>
                      <a:cubicBezTo>
                        <a:pt x="209931" y="300800"/>
                        <a:pt x="196977" y="292418"/>
                        <a:pt x="192500" y="286607"/>
                      </a:cubicBezTo>
                      <a:cubicBezTo>
                        <a:pt x="187928" y="280797"/>
                        <a:pt x="186023" y="276892"/>
                        <a:pt x="186023" y="276892"/>
                      </a:cubicBezTo>
                      <a:cubicBezTo>
                        <a:pt x="186023" y="276892"/>
                        <a:pt x="187357" y="267176"/>
                        <a:pt x="181451" y="259366"/>
                      </a:cubicBezTo>
                      <a:cubicBezTo>
                        <a:pt x="175641" y="251555"/>
                        <a:pt x="173069" y="246412"/>
                        <a:pt x="173069" y="236029"/>
                      </a:cubicBezTo>
                      <a:cubicBezTo>
                        <a:pt x="173069" y="225647"/>
                        <a:pt x="169164" y="217932"/>
                        <a:pt x="169164" y="212027"/>
                      </a:cubicBezTo>
                      <a:cubicBezTo>
                        <a:pt x="169164" y="206216"/>
                        <a:pt x="179546" y="195167"/>
                        <a:pt x="183452" y="182880"/>
                      </a:cubicBezTo>
                      <a:cubicBezTo>
                        <a:pt x="185738" y="175736"/>
                        <a:pt x="192595" y="169926"/>
                        <a:pt x="198215" y="164687"/>
                      </a:cubicBezTo>
                      <a:cubicBezTo>
                        <a:pt x="195358" y="160211"/>
                        <a:pt x="192214" y="152114"/>
                        <a:pt x="189547" y="143542"/>
                      </a:cubicBezTo>
                      <a:cubicBezTo>
                        <a:pt x="186118" y="132302"/>
                        <a:pt x="176593" y="128873"/>
                        <a:pt x="165354" y="118491"/>
                      </a:cubicBezTo>
                      <a:cubicBezTo>
                        <a:pt x="154114" y="108109"/>
                        <a:pt x="158496" y="102013"/>
                        <a:pt x="158496" y="97727"/>
                      </a:cubicBezTo>
                      <a:cubicBezTo>
                        <a:pt x="158496" y="93440"/>
                        <a:pt x="173164" y="93345"/>
                        <a:pt x="183546" y="94298"/>
                      </a:cubicBezTo>
                      <a:cubicBezTo>
                        <a:pt x="193929" y="95155"/>
                        <a:pt x="199930" y="92583"/>
                        <a:pt x="195643" y="90011"/>
                      </a:cubicBezTo>
                      <a:cubicBezTo>
                        <a:pt x="191262" y="87440"/>
                        <a:pt x="182689" y="67532"/>
                        <a:pt x="183546" y="53721"/>
                      </a:cubicBezTo>
                      <a:cubicBezTo>
                        <a:pt x="184404" y="39910"/>
                        <a:pt x="179261" y="35624"/>
                        <a:pt x="180118" y="27813"/>
                      </a:cubicBezTo>
                      <a:cubicBezTo>
                        <a:pt x="180975" y="20003"/>
                        <a:pt x="170593" y="191"/>
                        <a:pt x="161925" y="191"/>
                      </a:cubicBezTo>
                      <a:cubicBezTo>
                        <a:pt x="161354" y="191"/>
                        <a:pt x="160782" y="95"/>
                        <a:pt x="160305" y="0"/>
                      </a:cubicBezTo>
                      <a:cubicBezTo>
                        <a:pt x="158782" y="6191"/>
                        <a:pt x="158496" y="13335"/>
                        <a:pt x="158496" y="15812"/>
                      </a:cubicBezTo>
                      <a:cubicBezTo>
                        <a:pt x="158496" y="20098"/>
                        <a:pt x="165354" y="26194"/>
                        <a:pt x="170593" y="27908"/>
                      </a:cubicBezTo>
                      <a:cubicBezTo>
                        <a:pt x="175831" y="29623"/>
                        <a:pt x="173164" y="38291"/>
                        <a:pt x="172307" y="46006"/>
                      </a:cubicBezTo>
                      <a:cubicBezTo>
                        <a:pt x="171450" y="53816"/>
                        <a:pt x="157639" y="52007"/>
                        <a:pt x="154971" y="55531"/>
                      </a:cubicBezTo>
                      <a:cubicBezTo>
                        <a:pt x="152400" y="58960"/>
                        <a:pt x="136874" y="83153"/>
                        <a:pt x="137731" y="87535"/>
                      </a:cubicBezTo>
                      <a:cubicBezTo>
                        <a:pt x="138589" y="91916"/>
                        <a:pt x="135160" y="104775"/>
                        <a:pt x="130873" y="106585"/>
                      </a:cubicBezTo>
                      <a:cubicBezTo>
                        <a:pt x="126492" y="108299"/>
                        <a:pt x="127445" y="117824"/>
                        <a:pt x="127445" y="122111"/>
                      </a:cubicBezTo>
                      <a:cubicBezTo>
                        <a:pt x="127445" y="126397"/>
                        <a:pt x="113633" y="132493"/>
                        <a:pt x="113633" y="139446"/>
                      </a:cubicBezTo>
                      <a:cubicBezTo>
                        <a:pt x="113633" y="146304"/>
                        <a:pt x="97250" y="174879"/>
                        <a:pt x="92011" y="184404"/>
                      </a:cubicBezTo>
                      <a:cubicBezTo>
                        <a:pt x="86773" y="193929"/>
                        <a:pt x="81629" y="206026"/>
                        <a:pt x="79914" y="197358"/>
                      </a:cubicBezTo>
                      <a:cubicBezTo>
                        <a:pt x="78200" y="188690"/>
                        <a:pt x="65246" y="178403"/>
                        <a:pt x="59150" y="182690"/>
                      </a:cubicBezTo>
                      <a:cubicBezTo>
                        <a:pt x="53054" y="186976"/>
                        <a:pt x="45339" y="184404"/>
                        <a:pt x="41910" y="185261"/>
                      </a:cubicBezTo>
                      <a:cubicBezTo>
                        <a:pt x="38481" y="186119"/>
                        <a:pt x="8477" y="217170"/>
                        <a:pt x="8477" y="217170"/>
                      </a:cubicBezTo>
                      <a:cubicBezTo>
                        <a:pt x="8477" y="217170"/>
                        <a:pt x="6191" y="231838"/>
                        <a:pt x="0" y="248507"/>
                      </a:cubicBezTo>
                      <a:cubicBezTo>
                        <a:pt x="3810" y="250888"/>
                        <a:pt x="7905" y="258604"/>
                        <a:pt x="12192" y="264700"/>
                      </a:cubicBezTo>
                      <a:cubicBezTo>
                        <a:pt x="18288" y="273368"/>
                        <a:pt x="29908" y="266891"/>
                        <a:pt x="34671" y="269462"/>
                      </a:cubicBezTo>
                      <a:cubicBezTo>
                        <a:pt x="39433" y="272034"/>
                        <a:pt x="44577" y="292418"/>
                        <a:pt x="42863" y="297942"/>
                      </a:cubicBezTo>
                      <a:cubicBezTo>
                        <a:pt x="41243" y="303371"/>
                        <a:pt x="34004" y="317087"/>
                        <a:pt x="37338" y="323850"/>
                      </a:cubicBezTo>
                      <a:lnTo>
                        <a:pt x="77819" y="323850"/>
                      </a:lnTo>
                      <a:lnTo>
                        <a:pt x="90106" y="320231"/>
                      </a:lnTo>
                      <a:close/>
                    </a:path>
                  </a:pathLst>
                </a:custGeom>
                <a:solidFill>
                  <a:srgbClr val="F2F0F0"/>
                </a:solidFill>
                <a:ln w="2381" cap="flat">
                  <a:solidFill>
                    <a:srgbClr val="817F81"/>
                  </a:solid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6F7FACCE-BA7A-4244-BA6B-F6A326D2A6F9}"/>
                    </a:ext>
                  </a:extLst>
                </p:cNvPr>
                <p:cNvSpPr/>
                <p:nvPr/>
              </p:nvSpPr>
              <p:spPr>
                <a:xfrm>
                  <a:off x="5521858" y="3915315"/>
                  <a:ext cx="171450" cy="180975"/>
                </a:xfrm>
                <a:custGeom>
                  <a:avLst/>
                  <a:gdLst>
                    <a:gd name="connsiteX0" fmla="*/ 168471 w 171450"/>
                    <a:gd name="connsiteY0" fmla="*/ 152336 h 180975"/>
                    <a:gd name="connsiteX1" fmla="*/ 156184 w 171450"/>
                    <a:gd name="connsiteY1" fmla="*/ 119951 h 180975"/>
                    <a:gd name="connsiteX2" fmla="*/ 167233 w 171450"/>
                    <a:gd name="connsiteY2" fmla="*/ 91376 h 180975"/>
                    <a:gd name="connsiteX3" fmla="*/ 178282 w 171450"/>
                    <a:gd name="connsiteY3" fmla="*/ 71945 h 180975"/>
                    <a:gd name="connsiteX4" fmla="*/ 168090 w 171450"/>
                    <a:gd name="connsiteY4" fmla="*/ 26606 h 180975"/>
                    <a:gd name="connsiteX5" fmla="*/ 162756 w 171450"/>
                    <a:gd name="connsiteY5" fmla="*/ 23843 h 180975"/>
                    <a:gd name="connsiteX6" fmla="*/ 128180 w 171450"/>
                    <a:gd name="connsiteY6" fmla="*/ 28130 h 180975"/>
                    <a:gd name="connsiteX7" fmla="*/ 102272 w 171450"/>
                    <a:gd name="connsiteY7" fmla="*/ 16033 h 180975"/>
                    <a:gd name="connsiteX8" fmla="*/ 79794 w 171450"/>
                    <a:gd name="connsiteY8" fmla="*/ 8223 h 180975"/>
                    <a:gd name="connsiteX9" fmla="*/ 69411 w 171450"/>
                    <a:gd name="connsiteY9" fmla="*/ 4793 h 180975"/>
                    <a:gd name="connsiteX10" fmla="*/ 54743 w 171450"/>
                    <a:gd name="connsiteY10" fmla="*/ 6508 h 180975"/>
                    <a:gd name="connsiteX11" fmla="*/ 38360 w 171450"/>
                    <a:gd name="connsiteY11" fmla="*/ 14318 h 180975"/>
                    <a:gd name="connsiteX12" fmla="*/ 23691 w 171450"/>
                    <a:gd name="connsiteY12" fmla="*/ 10032 h 180975"/>
                    <a:gd name="connsiteX13" fmla="*/ 13785 w 171450"/>
                    <a:gd name="connsiteY13" fmla="*/ 12414 h 180975"/>
                    <a:gd name="connsiteX14" fmla="*/ 13690 w 171450"/>
                    <a:gd name="connsiteY14" fmla="*/ 35750 h 180975"/>
                    <a:gd name="connsiteX15" fmla="*/ 18929 w 171450"/>
                    <a:gd name="connsiteY15" fmla="*/ 49371 h 180975"/>
                    <a:gd name="connsiteX16" fmla="*/ 24072 w 171450"/>
                    <a:gd name="connsiteY16" fmla="*/ 67563 h 180975"/>
                    <a:gd name="connsiteX17" fmla="*/ 10452 w 171450"/>
                    <a:gd name="connsiteY17" fmla="*/ 69468 h 180975"/>
                    <a:gd name="connsiteX18" fmla="*/ 13023 w 171450"/>
                    <a:gd name="connsiteY18" fmla="*/ 86994 h 180975"/>
                    <a:gd name="connsiteX19" fmla="*/ 4641 w 171450"/>
                    <a:gd name="connsiteY19" fmla="*/ 103187 h 180975"/>
                    <a:gd name="connsiteX20" fmla="*/ 1403 w 171450"/>
                    <a:gd name="connsiteY20" fmla="*/ 123951 h 180975"/>
                    <a:gd name="connsiteX21" fmla="*/ 11118 w 171450"/>
                    <a:gd name="connsiteY21" fmla="*/ 133000 h 180975"/>
                    <a:gd name="connsiteX22" fmla="*/ 33788 w 171450"/>
                    <a:gd name="connsiteY22" fmla="*/ 155003 h 180975"/>
                    <a:gd name="connsiteX23" fmla="*/ 25120 w 171450"/>
                    <a:gd name="connsiteY23" fmla="*/ 182244 h 180975"/>
                    <a:gd name="connsiteX24" fmla="*/ 111321 w 171450"/>
                    <a:gd name="connsiteY24" fmla="*/ 163385 h 180975"/>
                    <a:gd name="connsiteX25" fmla="*/ 168090 w 171450"/>
                    <a:gd name="connsiteY25" fmla="*/ 166718 h 180975"/>
                    <a:gd name="connsiteX26" fmla="*/ 168471 w 171450"/>
                    <a:gd name="connsiteY26" fmla="*/ 152336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71450" h="180975">
                      <a:moveTo>
                        <a:pt x="168471" y="152336"/>
                      </a:moveTo>
                      <a:cubicBezTo>
                        <a:pt x="164566" y="147097"/>
                        <a:pt x="155517" y="125094"/>
                        <a:pt x="156184" y="119951"/>
                      </a:cubicBezTo>
                      <a:cubicBezTo>
                        <a:pt x="156851" y="114712"/>
                        <a:pt x="167900" y="99186"/>
                        <a:pt x="167233" y="91376"/>
                      </a:cubicBezTo>
                      <a:cubicBezTo>
                        <a:pt x="166566" y="83565"/>
                        <a:pt x="178282" y="78422"/>
                        <a:pt x="178282" y="71945"/>
                      </a:cubicBezTo>
                      <a:cubicBezTo>
                        <a:pt x="178282" y="66992"/>
                        <a:pt x="175234" y="42513"/>
                        <a:pt x="168090" y="26606"/>
                      </a:cubicBezTo>
                      <a:cubicBezTo>
                        <a:pt x="166566" y="26701"/>
                        <a:pt x="164756" y="25939"/>
                        <a:pt x="162756" y="23843"/>
                      </a:cubicBezTo>
                      <a:cubicBezTo>
                        <a:pt x="157518" y="18605"/>
                        <a:pt x="135991" y="19462"/>
                        <a:pt x="128180" y="28130"/>
                      </a:cubicBezTo>
                      <a:cubicBezTo>
                        <a:pt x="120370" y="36798"/>
                        <a:pt x="104844" y="20319"/>
                        <a:pt x="102272" y="16033"/>
                      </a:cubicBezTo>
                      <a:cubicBezTo>
                        <a:pt x="99701" y="11651"/>
                        <a:pt x="88461" y="2222"/>
                        <a:pt x="79794" y="8223"/>
                      </a:cubicBezTo>
                      <a:cubicBezTo>
                        <a:pt x="71126" y="14318"/>
                        <a:pt x="68554" y="12509"/>
                        <a:pt x="69411" y="4793"/>
                      </a:cubicBezTo>
                      <a:cubicBezTo>
                        <a:pt x="70269" y="-3017"/>
                        <a:pt x="56457" y="-445"/>
                        <a:pt x="54743" y="6508"/>
                      </a:cubicBezTo>
                      <a:cubicBezTo>
                        <a:pt x="53028" y="13366"/>
                        <a:pt x="41789" y="19462"/>
                        <a:pt x="38360" y="14318"/>
                      </a:cubicBezTo>
                      <a:cubicBezTo>
                        <a:pt x="34931" y="9080"/>
                        <a:pt x="27120" y="2222"/>
                        <a:pt x="23691" y="10032"/>
                      </a:cubicBezTo>
                      <a:cubicBezTo>
                        <a:pt x="21310" y="15462"/>
                        <a:pt x="17214" y="14985"/>
                        <a:pt x="13785" y="12414"/>
                      </a:cubicBezTo>
                      <a:cubicBezTo>
                        <a:pt x="11594" y="22034"/>
                        <a:pt x="8927" y="33083"/>
                        <a:pt x="13690" y="35750"/>
                      </a:cubicBezTo>
                      <a:cubicBezTo>
                        <a:pt x="19500" y="38988"/>
                        <a:pt x="20167" y="45465"/>
                        <a:pt x="18929" y="49371"/>
                      </a:cubicBezTo>
                      <a:cubicBezTo>
                        <a:pt x="17595" y="53276"/>
                        <a:pt x="28644" y="62991"/>
                        <a:pt x="24072" y="67563"/>
                      </a:cubicBezTo>
                      <a:cubicBezTo>
                        <a:pt x="19500" y="72040"/>
                        <a:pt x="13690" y="62991"/>
                        <a:pt x="10452" y="69468"/>
                      </a:cubicBezTo>
                      <a:cubicBezTo>
                        <a:pt x="7213" y="75945"/>
                        <a:pt x="16928" y="81756"/>
                        <a:pt x="13023" y="86994"/>
                      </a:cubicBezTo>
                      <a:cubicBezTo>
                        <a:pt x="9118" y="92138"/>
                        <a:pt x="3308" y="92805"/>
                        <a:pt x="4641" y="103187"/>
                      </a:cubicBezTo>
                      <a:cubicBezTo>
                        <a:pt x="5879" y="113569"/>
                        <a:pt x="5308" y="120713"/>
                        <a:pt x="1403" y="123951"/>
                      </a:cubicBezTo>
                      <a:cubicBezTo>
                        <a:pt x="-2503" y="127190"/>
                        <a:pt x="2069" y="127190"/>
                        <a:pt x="11118" y="133000"/>
                      </a:cubicBezTo>
                      <a:cubicBezTo>
                        <a:pt x="20167" y="138810"/>
                        <a:pt x="35121" y="145287"/>
                        <a:pt x="33788" y="155003"/>
                      </a:cubicBezTo>
                      <a:cubicBezTo>
                        <a:pt x="32645" y="163861"/>
                        <a:pt x="28739" y="165861"/>
                        <a:pt x="25120" y="182244"/>
                      </a:cubicBezTo>
                      <a:cubicBezTo>
                        <a:pt x="42741" y="182625"/>
                        <a:pt x="74269" y="169767"/>
                        <a:pt x="111321" y="163385"/>
                      </a:cubicBezTo>
                      <a:cubicBezTo>
                        <a:pt x="134562" y="159384"/>
                        <a:pt x="154088" y="162718"/>
                        <a:pt x="168090" y="166718"/>
                      </a:cubicBezTo>
                      <a:cubicBezTo>
                        <a:pt x="169424" y="161194"/>
                        <a:pt x="170376" y="154908"/>
                        <a:pt x="168471" y="15233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8" name="Freeform: Shape 257">
                  <a:extLst>
                    <a:ext uri="{FF2B5EF4-FFF2-40B4-BE49-F238E27FC236}">
                      <a16:creationId xmlns:a16="http://schemas.microsoft.com/office/drawing/2014/main" id="{0CE8B65E-1B08-4AEC-ACA3-1E504FC56E25}"/>
                    </a:ext>
                  </a:extLst>
                </p:cNvPr>
                <p:cNvSpPr/>
                <p:nvPr/>
              </p:nvSpPr>
              <p:spPr>
                <a:xfrm>
                  <a:off x="5677817" y="3901725"/>
                  <a:ext cx="123825" cy="180975"/>
                </a:xfrm>
                <a:custGeom>
                  <a:avLst/>
                  <a:gdLst>
                    <a:gd name="connsiteX0" fmla="*/ 105762 w 123825"/>
                    <a:gd name="connsiteY0" fmla="*/ 77153 h 180975"/>
                    <a:gd name="connsiteX1" fmla="*/ 105095 w 123825"/>
                    <a:gd name="connsiteY1" fmla="*/ 36290 h 180975"/>
                    <a:gd name="connsiteX2" fmla="*/ 97952 w 123825"/>
                    <a:gd name="connsiteY2" fmla="*/ 18860 h 180975"/>
                    <a:gd name="connsiteX3" fmla="*/ 92046 w 123825"/>
                    <a:gd name="connsiteY3" fmla="*/ 0 h 180975"/>
                    <a:gd name="connsiteX4" fmla="*/ 84331 w 123825"/>
                    <a:gd name="connsiteY4" fmla="*/ 7144 h 180975"/>
                    <a:gd name="connsiteX5" fmla="*/ 10893 w 123825"/>
                    <a:gd name="connsiteY5" fmla="*/ 5429 h 180975"/>
                    <a:gd name="connsiteX6" fmla="*/ 16037 w 123825"/>
                    <a:gd name="connsiteY6" fmla="*/ 34862 h 180975"/>
                    <a:gd name="connsiteX7" fmla="*/ 11941 w 123825"/>
                    <a:gd name="connsiteY7" fmla="*/ 40196 h 180975"/>
                    <a:gd name="connsiteX8" fmla="*/ 22133 w 123825"/>
                    <a:gd name="connsiteY8" fmla="*/ 85535 h 180975"/>
                    <a:gd name="connsiteX9" fmla="*/ 11084 w 123825"/>
                    <a:gd name="connsiteY9" fmla="*/ 104966 h 180975"/>
                    <a:gd name="connsiteX10" fmla="*/ 35 w 123825"/>
                    <a:gd name="connsiteY10" fmla="*/ 133541 h 180975"/>
                    <a:gd name="connsiteX11" fmla="*/ 12322 w 123825"/>
                    <a:gd name="connsiteY11" fmla="*/ 165926 h 180975"/>
                    <a:gd name="connsiteX12" fmla="*/ 11846 w 123825"/>
                    <a:gd name="connsiteY12" fmla="*/ 180213 h 180975"/>
                    <a:gd name="connsiteX13" fmla="*/ 33753 w 123825"/>
                    <a:gd name="connsiteY13" fmla="*/ 188119 h 180975"/>
                    <a:gd name="connsiteX14" fmla="*/ 90332 w 123825"/>
                    <a:gd name="connsiteY14" fmla="*/ 165163 h 180975"/>
                    <a:gd name="connsiteX15" fmla="*/ 124145 w 123825"/>
                    <a:gd name="connsiteY15" fmla="*/ 150876 h 180975"/>
                    <a:gd name="connsiteX16" fmla="*/ 113477 w 123825"/>
                    <a:gd name="connsiteY16" fmla="*/ 117253 h 180975"/>
                    <a:gd name="connsiteX17" fmla="*/ 105762 w 123825"/>
                    <a:gd name="connsiteY17" fmla="*/ 77153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3825" h="180975">
                      <a:moveTo>
                        <a:pt x="105762" y="77153"/>
                      </a:moveTo>
                      <a:cubicBezTo>
                        <a:pt x="101857" y="67437"/>
                        <a:pt x="104429" y="46006"/>
                        <a:pt x="105095" y="36290"/>
                      </a:cubicBezTo>
                      <a:cubicBezTo>
                        <a:pt x="105762" y="26575"/>
                        <a:pt x="102523" y="21431"/>
                        <a:pt x="97952" y="18860"/>
                      </a:cubicBezTo>
                      <a:cubicBezTo>
                        <a:pt x="95570" y="17526"/>
                        <a:pt x="93475" y="8287"/>
                        <a:pt x="92046" y="0"/>
                      </a:cubicBezTo>
                      <a:cubicBezTo>
                        <a:pt x="86902" y="2286"/>
                        <a:pt x="86521" y="10763"/>
                        <a:pt x="84331" y="7144"/>
                      </a:cubicBezTo>
                      <a:cubicBezTo>
                        <a:pt x="81759" y="2858"/>
                        <a:pt x="14322" y="286"/>
                        <a:pt x="10893" y="5429"/>
                      </a:cubicBezTo>
                      <a:cubicBezTo>
                        <a:pt x="7464" y="10668"/>
                        <a:pt x="16894" y="29623"/>
                        <a:pt x="16037" y="34862"/>
                      </a:cubicBezTo>
                      <a:cubicBezTo>
                        <a:pt x="15560" y="38005"/>
                        <a:pt x="14036" y="40100"/>
                        <a:pt x="11941" y="40196"/>
                      </a:cubicBezTo>
                      <a:cubicBezTo>
                        <a:pt x="19085" y="56197"/>
                        <a:pt x="22133" y="80581"/>
                        <a:pt x="22133" y="85535"/>
                      </a:cubicBezTo>
                      <a:cubicBezTo>
                        <a:pt x="22133" y="92012"/>
                        <a:pt x="10417" y="97250"/>
                        <a:pt x="11084" y="104966"/>
                      </a:cubicBezTo>
                      <a:cubicBezTo>
                        <a:pt x="11750" y="112776"/>
                        <a:pt x="701" y="128302"/>
                        <a:pt x="35" y="133541"/>
                      </a:cubicBezTo>
                      <a:cubicBezTo>
                        <a:pt x="-632" y="138684"/>
                        <a:pt x="8512" y="160782"/>
                        <a:pt x="12322" y="165926"/>
                      </a:cubicBezTo>
                      <a:cubicBezTo>
                        <a:pt x="14322" y="168497"/>
                        <a:pt x="13274" y="174784"/>
                        <a:pt x="11846" y="180213"/>
                      </a:cubicBezTo>
                      <a:cubicBezTo>
                        <a:pt x="23656" y="183642"/>
                        <a:pt x="31372" y="187547"/>
                        <a:pt x="33753" y="188119"/>
                      </a:cubicBezTo>
                      <a:cubicBezTo>
                        <a:pt x="38896" y="189452"/>
                        <a:pt x="75663" y="172593"/>
                        <a:pt x="90332" y="165163"/>
                      </a:cubicBezTo>
                      <a:cubicBezTo>
                        <a:pt x="102047" y="159258"/>
                        <a:pt x="115096" y="155543"/>
                        <a:pt x="124145" y="150876"/>
                      </a:cubicBezTo>
                      <a:cubicBezTo>
                        <a:pt x="118716" y="140398"/>
                        <a:pt x="113477" y="126492"/>
                        <a:pt x="113477" y="117253"/>
                      </a:cubicBezTo>
                      <a:cubicBezTo>
                        <a:pt x="113573" y="102394"/>
                        <a:pt x="109667" y="86868"/>
                        <a:pt x="105762" y="7715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A07F3982-496F-4083-9579-9B97C935ABA4}"/>
                    </a:ext>
                  </a:extLst>
                </p:cNvPr>
                <p:cNvSpPr/>
                <p:nvPr/>
              </p:nvSpPr>
              <p:spPr>
                <a:xfrm>
                  <a:off x="5328760" y="3854291"/>
                  <a:ext cx="209550" cy="161925"/>
                </a:xfrm>
                <a:custGeom>
                  <a:avLst/>
                  <a:gdLst>
                    <a:gd name="connsiteX0" fmla="*/ 73819 w 209550"/>
                    <a:gd name="connsiteY0" fmla="*/ 88963 h 161925"/>
                    <a:gd name="connsiteX1" fmla="*/ 87439 w 209550"/>
                    <a:gd name="connsiteY1" fmla="*/ 85725 h 161925"/>
                    <a:gd name="connsiteX2" fmla="*/ 109442 w 209550"/>
                    <a:gd name="connsiteY2" fmla="*/ 81153 h 161925"/>
                    <a:gd name="connsiteX3" fmla="*/ 132779 w 209550"/>
                    <a:gd name="connsiteY3" fmla="*/ 110299 h 161925"/>
                    <a:gd name="connsiteX4" fmla="*/ 136684 w 209550"/>
                    <a:gd name="connsiteY4" fmla="*/ 127825 h 161925"/>
                    <a:gd name="connsiteX5" fmla="*/ 137636 w 209550"/>
                    <a:gd name="connsiteY5" fmla="*/ 129921 h 161925"/>
                    <a:gd name="connsiteX6" fmla="*/ 158782 w 209550"/>
                    <a:gd name="connsiteY6" fmla="*/ 126206 h 161925"/>
                    <a:gd name="connsiteX7" fmla="*/ 167068 w 209550"/>
                    <a:gd name="connsiteY7" fmla="*/ 151066 h 161925"/>
                    <a:gd name="connsiteX8" fmla="*/ 181070 w 209550"/>
                    <a:gd name="connsiteY8" fmla="*/ 161258 h 161925"/>
                    <a:gd name="connsiteX9" fmla="*/ 192500 w 209550"/>
                    <a:gd name="connsiteY9" fmla="*/ 152305 h 161925"/>
                    <a:gd name="connsiteX10" fmla="*/ 198310 w 209550"/>
                    <a:gd name="connsiteY10" fmla="*/ 156686 h 161925"/>
                    <a:gd name="connsiteX11" fmla="*/ 206026 w 209550"/>
                    <a:gd name="connsiteY11" fmla="*/ 147923 h 161925"/>
                    <a:gd name="connsiteX12" fmla="*/ 203454 w 209550"/>
                    <a:gd name="connsiteY12" fmla="*/ 130397 h 161925"/>
                    <a:gd name="connsiteX13" fmla="*/ 217075 w 209550"/>
                    <a:gd name="connsiteY13" fmla="*/ 128492 h 161925"/>
                    <a:gd name="connsiteX14" fmla="*/ 211931 w 209550"/>
                    <a:gd name="connsiteY14" fmla="*/ 110299 h 161925"/>
                    <a:gd name="connsiteX15" fmla="*/ 206692 w 209550"/>
                    <a:gd name="connsiteY15" fmla="*/ 96679 h 161925"/>
                    <a:gd name="connsiteX16" fmla="*/ 206788 w 209550"/>
                    <a:gd name="connsiteY16" fmla="*/ 73342 h 161925"/>
                    <a:gd name="connsiteX17" fmla="*/ 202882 w 209550"/>
                    <a:gd name="connsiteY17" fmla="*/ 69247 h 161925"/>
                    <a:gd name="connsiteX18" fmla="*/ 196024 w 209550"/>
                    <a:gd name="connsiteY18" fmla="*/ 52768 h 161925"/>
                    <a:gd name="connsiteX19" fmla="*/ 196024 w 209550"/>
                    <a:gd name="connsiteY19" fmla="*/ 42386 h 161925"/>
                    <a:gd name="connsiteX20" fmla="*/ 185642 w 209550"/>
                    <a:gd name="connsiteY20" fmla="*/ 28575 h 161925"/>
                    <a:gd name="connsiteX21" fmla="*/ 174403 w 209550"/>
                    <a:gd name="connsiteY21" fmla="*/ 6953 h 161925"/>
                    <a:gd name="connsiteX22" fmla="*/ 153638 w 209550"/>
                    <a:gd name="connsiteY22" fmla="*/ 21622 h 161925"/>
                    <a:gd name="connsiteX23" fmla="*/ 133731 w 209550"/>
                    <a:gd name="connsiteY23" fmla="*/ 19907 h 161925"/>
                    <a:gd name="connsiteX24" fmla="*/ 117348 w 209550"/>
                    <a:gd name="connsiteY24" fmla="*/ 22479 h 161925"/>
                    <a:gd name="connsiteX25" fmla="*/ 108680 w 209550"/>
                    <a:gd name="connsiteY25" fmla="*/ 14668 h 161925"/>
                    <a:gd name="connsiteX26" fmla="*/ 108871 w 209550"/>
                    <a:gd name="connsiteY26" fmla="*/ 9811 h 161925"/>
                    <a:gd name="connsiteX27" fmla="*/ 105632 w 209550"/>
                    <a:gd name="connsiteY27" fmla="*/ 10954 h 161925"/>
                    <a:gd name="connsiteX28" fmla="*/ 62865 w 209550"/>
                    <a:gd name="connsiteY28" fmla="*/ 8382 h 161925"/>
                    <a:gd name="connsiteX29" fmla="*/ 42100 w 209550"/>
                    <a:gd name="connsiteY29" fmla="*/ 0 h 161925"/>
                    <a:gd name="connsiteX30" fmla="*/ 35623 w 209550"/>
                    <a:gd name="connsiteY30" fmla="*/ 13621 h 161925"/>
                    <a:gd name="connsiteX31" fmla="*/ 37529 w 209550"/>
                    <a:gd name="connsiteY31" fmla="*/ 27241 h 161925"/>
                    <a:gd name="connsiteX32" fmla="*/ 27146 w 209550"/>
                    <a:gd name="connsiteY32" fmla="*/ 31813 h 161925"/>
                    <a:gd name="connsiteX33" fmla="*/ 3143 w 209550"/>
                    <a:gd name="connsiteY33" fmla="*/ 46101 h 161925"/>
                    <a:gd name="connsiteX34" fmla="*/ 0 w 209550"/>
                    <a:gd name="connsiteY34" fmla="*/ 49244 h 161925"/>
                    <a:gd name="connsiteX35" fmla="*/ 20860 w 209550"/>
                    <a:gd name="connsiteY35" fmla="*/ 74866 h 161925"/>
                    <a:gd name="connsiteX36" fmla="*/ 53721 w 209550"/>
                    <a:gd name="connsiteY36" fmla="*/ 110776 h 161925"/>
                    <a:gd name="connsiteX37" fmla="*/ 73819 w 209550"/>
                    <a:gd name="connsiteY37" fmla="*/ 88963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09550" h="161925">
                      <a:moveTo>
                        <a:pt x="73819" y="88963"/>
                      </a:moveTo>
                      <a:cubicBezTo>
                        <a:pt x="74485" y="81820"/>
                        <a:pt x="80296" y="84391"/>
                        <a:pt x="87439" y="85725"/>
                      </a:cubicBezTo>
                      <a:cubicBezTo>
                        <a:pt x="94583" y="87058"/>
                        <a:pt x="102965" y="81153"/>
                        <a:pt x="109442" y="81153"/>
                      </a:cubicBezTo>
                      <a:cubicBezTo>
                        <a:pt x="115919" y="81153"/>
                        <a:pt x="132779" y="103822"/>
                        <a:pt x="132779" y="110299"/>
                      </a:cubicBezTo>
                      <a:cubicBezTo>
                        <a:pt x="132779" y="116776"/>
                        <a:pt x="133445" y="122587"/>
                        <a:pt x="136684" y="127825"/>
                      </a:cubicBezTo>
                      <a:cubicBezTo>
                        <a:pt x="137065" y="128492"/>
                        <a:pt x="137350" y="129159"/>
                        <a:pt x="137636" y="129921"/>
                      </a:cubicBezTo>
                      <a:cubicBezTo>
                        <a:pt x="148114" y="127540"/>
                        <a:pt x="156781" y="126206"/>
                        <a:pt x="158782" y="126206"/>
                      </a:cubicBezTo>
                      <a:cubicBezTo>
                        <a:pt x="161925" y="126206"/>
                        <a:pt x="168307" y="141541"/>
                        <a:pt x="167068" y="151066"/>
                      </a:cubicBezTo>
                      <a:cubicBezTo>
                        <a:pt x="165830" y="160687"/>
                        <a:pt x="176593" y="167640"/>
                        <a:pt x="181070" y="161258"/>
                      </a:cubicBezTo>
                      <a:cubicBezTo>
                        <a:pt x="185547" y="154876"/>
                        <a:pt x="191262" y="146590"/>
                        <a:pt x="192500" y="152305"/>
                      </a:cubicBezTo>
                      <a:cubicBezTo>
                        <a:pt x="192881" y="154019"/>
                        <a:pt x="195263" y="155448"/>
                        <a:pt x="198310" y="156686"/>
                      </a:cubicBezTo>
                      <a:cubicBezTo>
                        <a:pt x="199930" y="152876"/>
                        <a:pt x="203359" y="151352"/>
                        <a:pt x="206026" y="147923"/>
                      </a:cubicBezTo>
                      <a:cubicBezTo>
                        <a:pt x="209931" y="142684"/>
                        <a:pt x="200215" y="136874"/>
                        <a:pt x="203454" y="130397"/>
                      </a:cubicBezTo>
                      <a:cubicBezTo>
                        <a:pt x="206692" y="123920"/>
                        <a:pt x="212503" y="132969"/>
                        <a:pt x="217075" y="128492"/>
                      </a:cubicBezTo>
                      <a:cubicBezTo>
                        <a:pt x="221647" y="123920"/>
                        <a:pt x="210598" y="114205"/>
                        <a:pt x="211931" y="110299"/>
                      </a:cubicBezTo>
                      <a:cubicBezTo>
                        <a:pt x="213265" y="106394"/>
                        <a:pt x="212598" y="99917"/>
                        <a:pt x="206692" y="96679"/>
                      </a:cubicBezTo>
                      <a:cubicBezTo>
                        <a:pt x="201930" y="94012"/>
                        <a:pt x="204597" y="82963"/>
                        <a:pt x="206788" y="73342"/>
                      </a:cubicBezTo>
                      <a:cubicBezTo>
                        <a:pt x="205264" y="72199"/>
                        <a:pt x="203930" y="70771"/>
                        <a:pt x="202882" y="69247"/>
                      </a:cubicBezTo>
                      <a:cubicBezTo>
                        <a:pt x="199454" y="64103"/>
                        <a:pt x="202025" y="52768"/>
                        <a:pt x="196024" y="52768"/>
                      </a:cubicBezTo>
                      <a:cubicBezTo>
                        <a:pt x="190024" y="52768"/>
                        <a:pt x="190786" y="44101"/>
                        <a:pt x="196024" y="42386"/>
                      </a:cubicBezTo>
                      <a:cubicBezTo>
                        <a:pt x="201263" y="40672"/>
                        <a:pt x="185642" y="34576"/>
                        <a:pt x="185642" y="28575"/>
                      </a:cubicBezTo>
                      <a:cubicBezTo>
                        <a:pt x="185642" y="22574"/>
                        <a:pt x="177832" y="7810"/>
                        <a:pt x="174403" y="6953"/>
                      </a:cubicBezTo>
                      <a:cubicBezTo>
                        <a:pt x="170974" y="6096"/>
                        <a:pt x="158877" y="21622"/>
                        <a:pt x="153638" y="21622"/>
                      </a:cubicBezTo>
                      <a:cubicBezTo>
                        <a:pt x="148495" y="21622"/>
                        <a:pt x="137255" y="11239"/>
                        <a:pt x="133731" y="19907"/>
                      </a:cubicBezTo>
                      <a:cubicBezTo>
                        <a:pt x="130302" y="28575"/>
                        <a:pt x="122491" y="15526"/>
                        <a:pt x="117348" y="22479"/>
                      </a:cubicBezTo>
                      <a:cubicBezTo>
                        <a:pt x="112109" y="29337"/>
                        <a:pt x="108680" y="14668"/>
                        <a:pt x="108680" y="14668"/>
                      </a:cubicBezTo>
                      <a:cubicBezTo>
                        <a:pt x="108680" y="14668"/>
                        <a:pt x="108775" y="12668"/>
                        <a:pt x="108871" y="9811"/>
                      </a:cubicBezTo>
                      <a:cubicBezTo>
                        <a:pt x="107823" y="10192"/>
                        <a:pt x="106775" y="10573"/>
                        <a:pt x="105632" y="10954"/>
                      </a:cubicBezTo>
                      <a:cubicBezTo>
                        <a:pt x="90773" y="16097"/>
                        <a:pt x="64103" y="12859"/>
                        <a:pt x="62865" y="8382"/>
                      </a:cubicBezTo>
                      <a:cubicBezTo>
                        <a:pt x="61531" y="3810"/>
                        <a:pt x="42100" y="0"/>
                        <a:pt x="42100" y="0"/>
                      </a:cubicBezTo>
                      <a:cubicBezTo>
                        <a:pt x="42100" y="0"/>
                        <a:pt x="42767" y="11049"/>
                        <a:pt x="35623" y="13621"/>
                      </a:cubicBezTo>
                      <a:cubicBezTo>
                        <a:pt x="28480" y="16192"/>
                        <a:pt x="37529" y="24670"/>
                        <a:pt x="37529" y="27241"/>
                      </a:cubicBezTo>
                      <a:cubicBezTo>
                        <a:pt x="37529" y="29813"/>
                        <a:pt x="31718" y="33718"/>
                        <a:pt x="27146" y="31813"/>
                      </a:cubicBezTo>
                      <a:cubicBezTo>
                        <a:pt x="22574" y="29813"/>
                        <a:pt x="9620" y="41529"/>
                        <a:pt x="3143" y="46101"/>
                      </a:cubicBezTo>
                      <a:cubicBezTo>
                        <a:pt x="2381" y="46672"/>
                        <a:pt x="1333" y="47815"/>
                        <a:pt x="0" y="49244"/>
                      </a:cubicBezTo>
                      <a:cubicBezTo>
                        <a:pt x="10001" y="57245"/>
                        <a:pt x="9144" y="66294"/>
                        <a:pt x="20860" y="74866"/>
                      </a:cubicBezTo>
                      <a:cubicBezTo>
                        <a:pt x="31718" y="82867"/>
                        <a:pt x="45529" y="93631"/>
                        <a:pt x="53721" y="110776"/>
                      </a:cubicBezTo>
                      <a:cubicBezTo>
                        <a:pt x="62103" y="103632"/>
                        <a:pt x="73342" y="93821"/>
                        <a:pt x="73819" y="8896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DD0F6189-171F-42B0-862F-7D4C2737AA4E}"/>
                    </a:ext>
                  </a:extLst>
                </p:cNvPr>
                <p:cNvSpPr/>
                <p:nvPr/>
              </p:nvSpPr>
              <p:spPr>
                <a:xfrm>
                  <a:off x="5433440" y="3980497"/>
                  <a:ext cx="114300" cy="114300"/>
                </a:xfrm>
                <a:custGeom>
                  <a:avLst/>
                  <a:gdLst>
                    <a:gd name="connsiteX0" fmla="*/ 99346 w 114300"/>
                    <a:gd name="connsiteY0" fmla="*/ 67723 h 114300"/>
                    <a:gd name="connsiteX1" fmla="*/ 89630 w 114300"/>
                    <a:gd name="connsiteY1" fmla="*/ 58674 h 114300"/>
                    <a:gd name="connsiteX2" fmla="*/ 92869 w 114300"/>
                    <a:gd name="connsiteY2" fmla="*/ 37909 h 114300"/>
                    <a:gd name="connsiteX3" fmla="*/ 93536 w 114300"/>
                    <a:gd name="connsiteY3" fmla="*/ 30480 h 114300"/>
                    <a:gd name="connsiteX4" fmla="*/ 87725 w 114300"/>
                    <a:gd name="connsiteY4" fmla="*/ 26098 h 114300"/>
                    <a:gd name="connsiteX5" fmla="*/ 76295 w 114300"/>
                    <a:gd name="connsiteY5" fmla="*/ 35052 h 114300"/>
                    <a:gd name="connsiteX6" fmla="*/ 62294 w 114300"/>
                    <a:gd name="connsiteY6" fmla="*/ 24860 h 114300"/>
                    <a:gd name="connsiteX7" fmla="*/ 54007 w 114300"/>
                    <a:gd name="connsiteY7" fmla="*/ 0 h 114300"/>
                    <a:gd name="connsiteX8" fmla="*/ 32861 w 114300"/>
                    <a:gd name="connsiteY8" fmla="*/ 3715 h 114300"/>
                    <a:gd name="connsiteX9" fmla="*/ 30004 w 114300"/>
                    <a:gd name="connsiteY9" fmla="*/ 18478 h 114300"/>
                    <a:gd name="connsiteX10" fmla="*/ 6668 w 114300"/>
                    <a:gd name="connsiteY10" fmla="*/ 37909 h 114300"/>
                    <a:gd name="connsiteX11" fmla="*/ 0 w 114300"/>
                    <a:gd name="connsiteY11" fmla="*/ 47720 h 114300"/>
                    <a:gd name="connsiteX12" fmla="*/ 38005 w 114300"/>
                    <a:gd name="connsiteY12" fmla="*/ 73057 h 114300"/>
                    <a:gd name="connsiteX13" fmla="*/ 106299 w 114300"/>
                    <a:gd name="connsiteY13" fmla="*/ 115824 h 114300"/>
                    <a:gd name="connsiteX14" fmla="*/ 113443 w 114300"/>
                    <a:gd name="connsiteY14" fmla="*/ 116967 h 114300"/>
                    <a:gd name="connsiteX15" fmla="*/ 122111 w 114300"/>
                    <a:gd name="connsiteY15" fmla="*/ 89725 h 114300"/>
                    <a:gd name="connsiteX16" fmla="*/ 99346 w 114300"/>
                    <a:gd name="connsiteY16" fmla="*/ 6772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300" h="114300">
                      <a:moveTo>
                        <a:pt x="99346" y="67723"/>
                      </a:moveTo>
                      <a:cubicBezTo>
                        <a:pt x="90297" y="61913"/>
                        <a:pt x="85725" y="61913"/>
                        <a:pt x="89630" y="58674"/>
                      </a:cubicBezTo>
                      <a:cubicBezTo>
                        <a:pt x="93536" y="55435"/>
                        <a:pt x="94202" y="48292"/>
                        <a:pt x="92869" y="37909"/>
                      </a:cubicBezTo>
                      <a:cubicBezTo>
                        <a:pt x="92488" y="34576"/>
                        <a:pt x="92773" y="32290"/>
                        <a:pt x="93536" y="30480"/>
                      </a:cubicBezTo>
                      <a:cubicBezTo>
                        <a:pt x="90488" y="29242"/>
                        <a:pt x="88106" y="27813"/>
                        <a:pt x="87725" y="26098"/>
                      </a:cubicBezTo>
                      <a:cubicBezTo>
                        <a:pt x="86487" y="20383"/>
                        <a:pt x="80677" y="28670"/>
                        <a:pt x="76295" y="35052"/>
                      </a:cubicBezTo>
                      <a:cubicBezTo>
                        <a:pt x="71819" y="41434"/>
                        <a:pt x="60960" y="34385"/>
                        <a:pt x="62294" y="24860"/>
                      </a:cubicBezTo>
                      <a:cubicBezTo>
                        <a:pt x="63627" y="15335"/>
                        <a:pt x="57150" y="0"/>
                        <a:pt x="54007" y="0"/>
                      </a:cubicBezTo>
                      <a:cubicBezTo>
                        <a:pt x="52006" y="0"/>
                        <a:pt x="43339" y="1238"/>
                        <a:pt x="32861" y="3715"/>
                      </a:cubicBezTo>
                      <a:cubicBezTo>
                        <a:pt x="34290" y="8382"/>
                        <a:pt x="31147" y="13430"/>
                        <a:pt x="30004" y="18478"/>
                      </a:cubicBezTo>
                      <a:cubicBezTo>
                        <a:pt x="28765" y="24289"/>
                        <a:pt x="13145" y="32766"/>
                        <a:pt x="6668" y="37909"/>
                      </a:cubicBezTo>
                      <a:cubicBezTo>
                        <a:pt x="4858" y="39338"/>
                        <a:pt x="2477" y="43053"/>
                        <a:pt x="0" y="47720"/>
                      </a:cubicBezTo>
                      <a:cubicBezTo>
                        <a:pt x="12192" y="55435"/>
                        <a:pt x="26384" y="64389"/>
                        <a:pt x="38005" y="73057"/>
                      </a:cubicBezTo>
                      <a:cubicBezTo>
                        <a:pt x="59150" y="89059"/>
                        <a:pt x="91154" y="110204"/>
                        <a:pt x="106299" y="115824"/>
                      </a:cubicBezTo>
                      <a:cubicBezTo>
                        <a:pt x="108299" y="116586"/>
                        <a:pt x="110680" y="116872"/>
                        <a:pt x="113443" y="116967"/>
                      </a:cubicBezTo>
                      <a:cubicBezTo>
                        <a:pt x="117062" y="100584"/>
                        <a:pt x="120968" y="98584"/>
                        <a:pt x="122111" y="89725"/>
                      </a:cubicBezTo>
                      <a:cubicBezTo>
                        <a:pt x="123349" y="80010"/>
                        <a:pt x="108395" y="73533"/>
                        <a:pt x="99346" y="6772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A1AF9DA8-893C-497A-A170-71E2C179114B}"/>
                    </a:ext>
                  </a:extLst>
                </p:cNvPr>
                <p:cNvSpPr/>
                <p:nvPr/>
              </p:nvSpPr>
              <p:spPr>
                <a:xfrm>
                  <a:off x="5382481" y="3935444"/>
                  <a:ext cx="76200" cy="85725"/>
                </a:xfrm>
                <a:custGeom>
                  <a:avLst/>
                  <a:gdLst>
                    <a:gd name="connsiteX0" fmla="*/ 80963 w 76200"/>
                    <a:gd name="connsiteY0" fmla="*/ 63532 h 85725"/>
                    <a:gd name="connsiteX1" fmla="*/ 82868 w 76200"/>
                    <a:gd name="connsiteY1" fmla="*/ 46672 h 85725"/>
                    <a:gd name="connsiteX2" fmla="*/ 78962 w 76200"/>
                    <a:gd name="connsiteY2" fmla="*/ 29146 h 85725"/>
                    <a:gd name="connsiteX3" fmla="*/ 55626 w 76200"/>
                    <a:gd name="connsiteY3" fmla="*/ 0 h 85725"/>
                    <a:gd name="connsiteX4" fmla="*/ 33623 w 76200"/>
                    <a:gd name="connsiteY4" fmla="*/ 4572 h 85725"/>
                    <a:gd name="connsiteX5" fmla="*/ 20003 w 76200"/>
                    <a:gd name="connsiteY5" fmla="*/ 7811 h 85725"/>
                    <a:gd name="connsiteX6" fmla="*/ 0 w 76200"/>
                    <a:gd name="connsiteY6" fmla="*/ 29623 h 85725"/>
                    <a:gd name="connsiteX7" fmla="*/ 4286 w 76200"/>
                    <a:gd name="connsiteY7" fmla="*/ 40386 h 85725"/>
                    <a:gd name="connsiteX8" fmla="*/ 27622 w 76200"/>
                    <a:gd name="connsiteY8" fmla="*/ 77057 h 85725"/>
                    <a:gd name="connsiteX9" fmla="*/ 50959 w 76200"/>
                    <a:gd name="connsiteY9" fmla="*/ 92773 h 85725"/>
                    <a:gd name="connsiteX10" fmla="*/ 57626 w 76200"/>
                    <a:gd name="connsiteY10" fmla="*/ 82963 h 85725"/>
                    <a:gd name="connsiteX11" fmla="*/ 80963 w 76200"/>
                    <a:gd name="connsiteY11" fmla="*/ 63532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200" h="85725">
                      <a:moveTo>
                        <a:pt x="80963" y="63532"/>
                      </a:moveTo>
                      <a:cubicBezTo>
                        <a:pt x="82296" y="57721"/>
                        <a:pt x="86201" y="51816"/>
                        <a:pt x="82868" y="46672"/>
                      </a:cubicBezTo>
                      <a:cubicBezTo>
                        <a:pt x="79629" y="41434"/>
                        <a:pt x="78962" y="35623"/>
                        <a:pt x="78962" y="29146"/>
                      </a:cubicBezTo>
                      <a:cubicBezTo>
                        <a:pt x="78962" y="22670"/>
                        <a:pt x="62103" y="0"/>
                        <a:pt x="55626" y="0"/>
                      </a:cubicBezTo>
                      <a:cubicBezTo>
                        <a:pt x="49149" y="0"/>
                        <a:pt x="40767" y="5810"/>
                        <a:pt x="33623" y="4572"/>
                      </a:cubicBezTo>
                      <a:cubicBezTo>
                        <a:pt x="26479" y="3238"/>
                        <a:pt x="20669" y="667"/>
                        <a:pt x="20003" y="7811"/>
                      </a:cubicBezTo>
                      <a:cubicBezTo>
                        <a:pt x="19526" y="12668"/>
                        <a:pt x="8382" y="22574"/>
                        <a:pt x="0" y="29623"/>
                      </a:cubicBezTo>
                      <a:cubicBezTo>
                        <a:pt x="1619" y="32956"/>
                        <a:pt x="3143" y="36481"/>
                        <a:pt x="4286" y="40386"/>
                      </a:cubicBezTo>
                      <a:cubicBezTo>
                        <a:pt x="11144" y="64198"/>
                        <a:pt x="17717" y="68961"/>
                        <a:pt x="27622" y="77057"/>
                      </a:cubicBezTo>
                      <a:cubicBezTo>
                        <a:pt x="32099" y="80772"/>
                        <a:pt x="40862" y="86296"/>
                        <a:pt x="50959" y="92773"/>
                      </a:cubicBezTo>
                      <a:cubicBezTo>
                        <a:pt x="53435" y="88106"/>
                        <a:pt x="55817" y="84391"/>
                        <a:pt x="57626" y="82963"/>
                      </a:cubicBezTo>
                      <a:cubicBezTo>
                        <a:pt x="64103" y="77724"/>
                        <a:pt x="79724" y="69342"/>
                        <a:pt x="80963" y="6353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320326C7-10DD-4CD1-9973-C7E0F805410B}"/>
                    </a:ext>
                  </a:extLst>
                </p:cNvPr>
                <p:cNvSpPr/>
                <p:nvPr/>
              </p:nvSpPr>
              <p:spPr>
                <a:xfrm>
                  <a:off x="5272753" y="3393852"/>
                  <a:ext cx="238125" cy="190500"/>
                </a:xfrm>
                <a:custGeom>
                  <a:avLst/>
                  <a:gdLst>
                    <a:gd name="connsiteX0" fmla="*/ 115253 w 238125"/>
                    <a:gd name="connsiteY0" fmla="*/ 153258 h 190500"/>
                    <a:gd name="connsiteX1" fmla="*/ 145732 w 238125"/>
                    <a:gd name="connsiteY1" fmla="*/ 131350 h 190500"/>
                    <a:gd name="connsiteX2" fmla="*/ 145732 w 238125"/>
                    <a:gd name="connsiteY2" fmla="*/ 53245 h 190500"/>
                    <a:gd name="connsiteX3" fmla="*/ 243840 w 238125"/>
                    <a:gd name="connsiteY3" fmla="*/ 53245 h 190500"/>
                    <a:gd name="connsiteX4" fmla="*/ 244507 w 238125"/>
                    <a:gd name="connsiteY4" fmla="*/ 11144 h 190500"/>
                    <a:gd name="connsiteX5" fmla="*/ 223552 w 238125"/>
                    <a:gd name="connsiteY5" fmla="*/ 0 h 190500"/>
                    <a:gd name="connsiteX6" fmla="*/ 114871 w 238125"/>
                    <a:gd name="connsiteY6" fmla="*/ 0 h 190500"/>
                    <a:gd name="connsiteX7" fmla="*/ 98870 w 238125"/>
                    <a:gd name="connsiteY7" fmla="*/ 26765 h 190500"/>
                    <a:gd name="connsiteX8" fmla="*/ 60007 w 238125"/>
                    <a:gd name="connsiteY8" fmla="*/ 80296 h 190500"/>
                    <a:gd name="connsiteX9" fmla="*/ 8572 w 238125"/>
                    <a:gd name="connsiteY9" fmla="*/ 171450 h 190500"/>
                    <a:gd name="connsiteX10" fmla="*/ 0 w 238125"/>
                    <a:gd name="connsiteY10" fmla="*/ 198977 h 190500"/>
                    <a:gd name="connsiteX11" fmla="*/ 115253 w 238125"/>
                    <a:gd name="connsiteY11" fmla="*/ 198977 h 190500"/>
                    <a:gd name="connsiteX12" fmla="*/ 115253 w 238125"/>
                    <a:gd name="connsiteY12" fmla="*/ 153258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8125" h="190500">
                      <a:moveTo>
                        <a:pt x="115253" y="153258"/>
                      </a:moveTo>
                      <a:cubicBezTo>
                        <a:pt x="115253" y="146590"/>
                        <a:pt x="145732" y="138017"/>
                        <a:pt x="145732" y="131350"/>
                      </a:cubicBezTo>
                      <a:cubicBezTo>
                        <a:pt x="145732" y="124683"/>
                        <a:pt x="145732" y="53245"/>
                        <a:pt x="145732" y="53245"/>
                      </a:cubicBezTo>
                      <a:cubicBezTo>
                        <a:pt x="145732" y="53245"/>
                        <a:pt x="240982" y="55150"/>
                        <a:pt x="243840" y="53245"/>
                      </a:cubicBezTo>
                      <a:cubicBezTo>
                        <a:pt x="245364" y="52197"/>
                        <a:pt x="244983" y="31528"/>
                        <a:pt x="244507" y="11144"/>
                      </a:cubicBezTo>
                      <a:cubicBezTo>
                        <a:pt x="240887" y="5048"/>
                        <a:pt x="246031" y="0"/>
                        <a:pt x="223552" y="0"/>
                      </a:cubicBezTo>
                      <a:cubicBezTo>
                        <a:pt x="205073" y="0"/>
                        <a:pt x="151257" y="0"/>
                        <a:pt x="114871" y="0"/>
                      </a:cubicBezTo>
                      <a:cubicBezTo>
                        <a:pt x="106585" y="7811"/>
                        <a:pt x="102013" y="18383"/>
                        <a:pt x="98870" y="26765"/>
                      </a:cubicBezTo>
                      <a:cubicBezTo>
                        <a:pt x="93726" y="40577"/>
                        <a:pt x="61246" y="60865"/>
                        <a:pt x="60007" y="80296"/>
                      </a:cubicBezTo>
                      <a:cubicBezTo>
                        <a:pt x="58674" y="99727"/>
                        <a:pt x="28480" y="130016"/>
                        <a:pt x="8572" y="171450"/>
                      </a:cubicBezTo>
                      <a:cubicBezTo>
                        <a:pt x="3143" y="182880"/>
                        <a:pt x="571" y="191738"/>
                        <a:pt x="0" y="198977"/>
                      </a:cubicBezTo>
                      <a:lnTo>
                        <a:pt x="115253" y="198977"/>
                      </a:lnTo>
                      <a:cubicBezTo>
                        <a:pt x="115253" y="198977"/>
                        <a:pt x="115253" y="159925"/>
                        <a:pt x="115253" y="153258"/>
                      </a:cubicBezTo>
                      <a:close/>
                    </a:path>
                  </a:pathLst>
                </a:custGeom>
                <a:solidFill>
                  <a:srgbClr val="287182"/>
                </a:solidFill>
                <a:ln w="2381" cap="flat">
                  <a:solidFill>
                    <a:schemeClr val="accent3"/>
                  </a:solid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F36CFA95-35CB-4A6C-9697-C3CE5E3F2B91}"/>
                    </a:ext>
                  </a:extLst>
                </p:cNvPr>
                <p:cNvSpPr/>
                <p:nvPr/>
              </p:nvSpPr>
              <p:spPr>
                <a:xfrm>
                  <a:off x="5272503" y="3404901"/>
                  <a:ext cx="352425" cy="381000"/>
                </a:xfrm>
                <a:custGeom>
                  <a:avLst/>
                  <a:gdLst>
                    <a:gd name="connsiteX0" fmla="*/ 26539 w 352425"/>
                    <a:gd name="connsiteY0" fmla="*/ 336137 h 381000"/>
                    <a:gd name="connsiteX1" fmla="*/ 53210 w 352425"/>
                    <a:gd name="connsiteY1" fmla="*/ 336137 h 381000"/>
                    <a:gd name="connsiteX2" fmla="*/ 75784 w 352425"/>
                    <a:gd name="connsiteY2" fmla="*/ 334042 h 381000"/>
                    <a:gd name="connsiteX3" fmla="*/ 92167 w 352425"/>
                    <a:gd name="connsiteY3" fmla="*/ 348425 h 381000"/>
                    <a:gd name="connsiteX4" fmla="*/ 102454 w 352425"/>
                    <a:gd name="connsiteY4" fmla="*/ 348425 h 381000"/>
                    <a:gd name="connsiteX5" fmla="*/ 123028 w 352425"/>
                    <a:gd name="connsiteY5" fmla="*/ 375095 h 381000"/>
                    <a:gd name="connsiteX6" fmla="*/ 136839 w 352425"/>
                    <a:gd name="connsiteY6" fmla="*/ 388906 h 381000"/>
                    <a:gd name="connsiteX7" fmla="*/ 152460 w 352425"/>
                    <a:gd name="connsiteY7" fmla="*/ 379476 h 381000"/>
                    <a:gd name="connsiteX8" fmla="*/ 169510 w 352425"/>
                    <a:gd name="connsiteY8" fmla="*/ 372904 h 381000"/>
                    <a:gd name="connsiteX9" fmla="*/ 185226 w 352425"/>
                    <a:gd name="connsiteY9" fmla="*/ 370237 h 381000"/>
                    <a:gd name="connsiteX10" fmla="*/ 204847 w 352425"/>
                    <a:gd name="connsiteY10" fmla="*/ 371570 h 381000"/>
                    <a:gd name="connsiteX11" fmla="*/ 223231 w 352425"/>
                    <a:gd name="connsiteY11" fmla="*/ 366332 h 381000"/>
                    <a:gd name="connsiteX12" fmla="*/ 337245 w 352425"/>
                    <a:gd name="connsiteY12" fmla="*/ 364998 h 381000"/>
                    <a:gd name="connsiteX13" fmla="*/ 341150 w 352425"/>
                    <a:gd name="connsiteY13" fmla="*/ 340138 h 381000"/>
                    <a:gd name="connsiteX14" fmla="*/ 332006 w 352425"/>
                    <a:gd name="connsiteY14" fmla="*/ 330994 h 381000"/>
                    <a:gd name="connsiteX15" fmla="*/ 304479 w 352425"/>
                    <a:gd name="connsiteY15" fmla="*/ 72771 h 381000"/>
                    <a:gd name="connsiteX16" fmla="*/ 353723 w 352425"/>
                    <a:gd name="connsiteY16" fmla="*/ 72771 h 381000"/>
                    <a:gd name="connsiteX17" fmla="*/ 250377 w 352425"/>
                    <a:gd name="connsiteY17" fmla="*/ 5239 h 381000"/>
                    <a:gd name="connsiteX18" fmla="*/ 244662 w 352425"/>
                    <a:gd name="connsiteY18" fmla="*/ 0 h 381000"/>
                    <a:gd name="connsiteX19" fmla="*/ 243995 w 352425"/>
                    <a:gd name="connsiteY19" fmla="*/ 42101 h 381000"/>
                    <a:gd name="connsiteX20" fmla="*/ 145888 w 352425"/>
                    <a:gd name="connsiteY20" fmla="*/ 42101 h 381000"/>
                    <a:gd name="connsiteX21" fmla="*/ 145888 w 352425"/>
                    <a:gd name="connsiteY21" fmla="*/ 120205 h 381000"/>
                    <a:gd name="connsiteX22" fmla="*/ 115408 w 352425"/>
                    <a:gd name="connsiteY22" fmla="*/ 142113 h 381000"/>
                    <a:gd name="connsiteX23" fmla="*/ 115408 w 352425"/>
                    <a:gd name="connsiteY23" fmla="*/ 187833 h 381000"/>
                    <a:gd name="connsiteX24" fmla="*/ 155 w 352425"/>
                    <a:gd name="connsiteY24" fmla="*/ 187833 h 381000"/>
                    <a:gd name="connsiteX25" fmla="*/ 16538 w 352425"/>
                    <a:gd name="connsiteY25" fmla="*/ 220790 h 381000"/>
                    <a:gd name="connsiteX26" fmla="*/ 23015 w 352425"/>
                    <a:gd name="connsiteY26" fmla="*/ 267938 h 381000"/>
                    <a:gd name="connsiteX27" fmla="*/ 13490 w 352425"/>
                    <a:gd name="connsiteY27" fmla="*/ 325374 h 381000"/>
                    <a:gd name="connsiteX28" fmla="*/ 8537 w 352425"/>
                    <a:gd name="connsiteY28" fmla="*/ 350806 h 381000"/>
                    <a:gd name="connsiteX29" fmla="*/ 10061 w 352425"/>
                    <a:gd name="connsiteY29" fmla="*/ 350425 h 381000"/>
                    <a:gd name="connsiteX30" fmla="*/ 26539 w 352425"/>
                    <a:gd name="connsiteY30" fmla="*/ 336137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2425" h="381000">
                      <a:moveTo>
                        <a:pt x="26539" y="336137"/>
                      </a:moveTo>
                      <a:cubicBezTo>
                        <a:pt x="36827" y="338233"/>
                        <a:pt x="53210" y="336137"/>
                        <a:pt x="53210" y="336137"/>
                      </a:cubicBezTo>
                      <a:cubicBezTo>
                        <a:pt x="53210" y="336137"/>
                        <a:pt x="67592" y="329946"/>
                        <a:pt x="75784" y="334042"/>
                      </a:cubicBezTo>
                      <a:cubicBezTo>
                        <a:pt x="83975" y="338138"/>
                        <a:pt x="92167" y="348425"/>
                        <a:pt x="92167" y="348425"/>
                      </a:cubicBezTo>
                      <a:lnTo>
                        <a:pt x="102454" y="348425"/>
                      </a:lnTo>
                      <a:cubicBezTo>
                        <a:pt x="102454" y="348425"/>
                        <a:pt x="110645" y="371094"/>
                        <a:pt x="123028" y="375095"/>
                      </a:cubicBezTo>
                      <a:cubicBezTo>
                        <a:pt x="130171" y="377476"/>
                        <a:pt x="134458" y="383858"/>
                        <a:pt x="136839" y="388906"/>
                      </a:cubicBezTo>
                      <a:cubicBezTo>
                        <a:pt x="145602" y="388715"/>
                        <a:pt x="152460" y="385858"/>
                        <a:pt x="152460" y="379476"/>
                      </a:cubicBezTo>
                      <a:cubicBezTo>
                        <a:pt x="152460" y="371570"/>
                        <a:pt x="156365" y="361093"/>
                        <a:pt x="169510" y="372904"/>
                      </a:cubicBezTo>
                      <a:cubicBezTo>
                        <a:pt x="182654" y="384715"/>
                        <a:pt x="182654" y="374142"/>
                        <a:pt x="185226" y="370237"/>
                      </a:cubicBezTo>
                      <a:cubicBezTo>
                        <a:pt x="187893" y="366332"/>
                        <a:pt x="197037" y="371570"/>
                        <a:pt x="204847" y="371570"/>
                      </a:cubicBezTo>
                      <a:cubicBezTo>
                        <a:pt x="212753" y="371570"/>
                        <a:pt x="223231" y="366332"/>
                        <a:pt x="223231" y="366332"/>
                      </a:cubicBezTo>
                      <a:cubicBezTo>
                        <a:pt x="223231" y="366332"/>
                        <a:pt x="332006" y="367665"/>
                        <a:pt x="337245" y="364998"/>
                      </a:cubicBezTo>
                      <a:cubicBezTo>
                        <a:pt x="342484" y="362426"/>
                        <a:pt x="341150" y="340138"/>
                        <a:pt x="341150" y="340138"/>
                      </a:cubicBezTo>
                      <a:lnTo>
                        <a:pt x="332006" y="330994"/>
                      </a:lnTo>
                      <a:lnTo>
                        <a:pt x="304479" y="72771"/>
                      </a:lnTo>
                      <a:lnTo>
                        <a:pt x="353723" y="72771"/>
                      </a:lnTo>
                      <a:cubicBezTo>
                        <a:pt x="301145" y="38005"/>
                        <a:pt x="256092" y="8572"/>
                        <a:pt x="250377" y="5239"/>
                      </a:cubicBezTo>
                      <a:cubicBezTo>
                        <a:pt x="247234" y="3429"/>
                        <a:pt x="245614" y="1715"/>
                        <a:pt x="244662" y="0"/>
                      </a:cubicBezTo>
                      <a:cubicBezTo>
                        <a:pt x="245138" y="20384"/>
                        <a:pt x="245519" y="41053"/>
                        <a:pt x="243995" y="42101"/>
                      </a:cubicBezTo>
                      <a:cubicBezTo>
                        <a:pt x="241138" y="44005"/>
                        <a:pt x="145888" y="42101"/>
                        <a:pt x="145888" y="42101"/>
                      </a:cubicBezTo>
                      <a:cubicBezTo>
                        <a:pt x="145888" y="42101"/>
                        <a:pt x="145888" y="113538"/>
                        <a:pt x="145888" y="120205"/>
                      </a:cubicBezTo>
                      <a:cubicBezTo>
                        <a:pt x="145888" y="126873"/>
                        <a:pt x="115408" y="135446"/>
                        <a:pt x="115408" y="142113"/>
                      </a:cubicBezTo>
                      <a:cubicBezTo>
                        <a:pt x="115408" y="148780"/>
                        <a:pt x="115408" y="187833"/>
                        <a:pt x="115408" y="187833"/>
                      </a:cubicBezTo>
                      <a:lnTo>
                        <a:pt x="155" y="187833"/>
                      </a:lnTo>
                      <a:cubicBezTo>
                        <a:pt x="-1464" y="206693"/>
                        <a:pt x="9966" y="213360"/>
                        <a:pt x="16538" y="220790"/>
                      </a:cubicBezTo>
                      <a:cubicBezTo>
                        <a:pt x="25587" y="231172"/>
                        <a:pt x="9585" y="249269"/>
                        <a:pt x="23015" y="267938"/>
                      </a:cubicBezTo>
                      <a:cubicBezTo>
                        <a:pt x="36350" y="286512"/>
                        <a:pt x="19967" y="315087"/>
                        <a:pt x="13490" y="325374"/>
                      </a:cubicBezTo>
                      <a:cubicBezTo>
                        <a:pt x="9966" y="330994"/>
                        <a:pt x="9585" y="340805"/>
                        <a:pt x="8537" y="350806"/>
                      </a:cubicBezTo>
                      <a:cubicBezTo>
                        <a:pt x="9109" y="350711"/>
                        <a:pt x="9680" y="350520"/>
                        <a:pt x="10061" y="350425"/>
                      </a:cubicBezTo>
                      <a:cubicBezTo>
                        <a:pt x="18348" y="348520"/>
                        <a:pt x="16253" y="334137"/>
                        <a:pt x="26539" y="33613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DFFC7CB5-6412-4834-9651-385471FFD8C4}"/>
                    </a:ext>
                  </a:extLst>
                </p:cNvPr>
                <p:cNvSpPr/>
                <p:nvPr/>
              </p:nvSpPr>
              <p:spPr>
                <a:xfrm>
                  <a:off x="5409532" y="3477768"/>
                  <a:ext cx="485775" cy="447675"/>
                </a:xfrm>
                <a:custGeom>
                  <a:avLst/>
                  <a:gdLst>
                    <a:gd name="connsiteX0" fmla="*/ 462820 w 485775"/>
                    <a:gd name="connsiteY0" fmla="*/ 189357 h 447675"/>
                    <a:gd name="connsiteX1" fmla="*/ 448437 w 485775"/>
                    <a:gd name="connsiteY1" fmla="*/ 158496 h 447675"/>
                    <a:gd name="connsiteX2" fmla="*/ 415576 w 485775"/>
                    <a:gd name="connsiteY2" fmla="*/ 148209 h 447675"/>
                    <a:gd name="connsiteX3" fmla="*/ 397097 w 485775"/>
                    <a:gd name="connsiteY3" fmla="*/ 121539 h 447675"/>
                    <a:gd name="connsiteX4" fmla="*/ 216884 w 485775"/>
                    <a:gd name="connsiteY4" fmla="*/ 0 h 447675"/>
                    <a:gd name="connsiteX5" fmla="*/ 167640 w 485775"/>
                    <a:gd name="connsiteY5" fmla="*/ 0 h 447675"/>
                    <a:gd name="connsiteX6" fmla="*/ 195167 w 485775"/>
                    <a:gd name="connsiteY6" fmla="*/ 258223 h 447675"/>
                    <a:gd name="connsiteX7" fmla="*/ 204311 w 485775"/>
                    <a:gd name="connsiteY7" fmla="*/ 267367 h 447675"/>
                    <a:gd name="connsiteX8" fmla="*/ 200406 w 485775"/>
                    <a:gd name="connsiteY8" fmla="*/ 292227 h 447675"/>
                    <a:gd name="connsiteX9" fmla="*/ 86392 w 485775"/>
                    <a:gd name="connsiteY9" fmla="*/ 293561 h 447675"/>
                    <a:gd name="connsiteX10" fmla="*/ 68009 w 485775"/>
                    <a:gd name="connsiteY10" fmla="*/ 298800 h 447675"/>
                    <a:gd name="connsiteX11" fmla="*/ 48387 w 485775"/>
                    <a:gd name="connsiteY11" fmla="*/ 297466 h 447675"/>
                    <a:gd name="connsiteX12" fmla="*/ 32671 w 485775"/>
                    <a:gd name="connsiteY12" fmla="*/ 300133 h 447675"/>
                    <a:gd name="connsiteX13" fmla="*/ 15621 w 485775"/>
                    <a:gd name="connsiteY13" fmla="*/ 306705 h 447675"/>
                    <a:gd name="connsiteX14" fmla="*/ 0 w 485775"/>
                    <a:gd name="connsiteY14" fmla="*/ 316135 h 447675"/>
                    <a:gd name="connsiteX15" fmla="*/ 2572 w 485775"/>
                    <a:gd name="connsiteY15" fmla="*/ 322898 h 447675"/>
                    <a:gd name="connsiteX16" fmla="*/ 7906 w 485775"/>
                    <a:gd name="connsiteY16" fmla="*/ 330899 h 447675"/>
                    <a:gd name="connsiteX17" fmla="*/ 12192 w 485775"/>
                    <a:gd name="connsiteY17" fmla="*/ 348996 h 447675"/>
                    <a:gd name="connsiteX18" fmla="*/ 27718 w 485775"/>
                    <a:gd name="connsiteY18" fmla="*/ 367951 h 447675"/>
                    <a:gd name="connsiteX19" fmla="*/ 27718 w 485775"/>
                    <a:gd name="connsiteY19" fmla="*/ 391287 h 447675"/>
                    <a:gd name="connsiteX20" fmla="*/ 36386 w 485775"/>
                    <a:gd name="connsiteY20" fmla="*/ 399098 h 447675"/>
                    <a:gd name="connsiteX21" fmla="*/ 52769 w 485775"/>
                    <a:gd name="connsiteY21" fmla="*/ 396526 h 447675"/>
                    <a:gd name="connsiteX22" fmla="*/ 72676 w 485775"/>
                    <a:gd name="connsiteY22" fmla="*/ 398241 h 447675"/>
                    <a:gd name="connsiteX23" fmla="*/ 93440 w 485775"/>
                    <a:gd name="connsiteY23" fmla="*/ 383572 h 447675"/>
                    <a:gd name="connsiteX24" fmla="*/ 104680 w 485775"/>
                    <a:gd name="connsiteY24" fmla="*/ 405194 h 447675"/>
                    <a:gd name="connsiteX25" fmla="*/ 115062 w 485775"/>
                    <a:gd name="connsiteY25" fmla="*/ 419005 h 447675"/>
                    <a:gd name="connsiteX26" fmla="*/ 115062 w 485775"/>
                    <a:gd name="connsiteY26" fmla="*/ 429387 h 447675"/>
                    <a:gd name="connsiteX27" fmla="*/ 121920 w 485775"/>
                    <a:gd name="connsiteY27" fmla="*/ 445866 h 447675"/>
                    <a:gd name="connsiteX28" fmla="*/ 135731 w 485775"/>
                    <a:gd name="connsiteY28" fmla="*/ 447580 h 447675"/>
                    <a:gd name="connsiteX29" fmla="*/ 150400 w 485775"/>
                    <a:gd name="connsiteY29" fmla="*/ 451866 h 447675"/>
                    <a:gd name="connsiteX30" fmla="*/ 166783 w 485775"/>
                    <a:gd name="connsiteY30" fmla="*/ 444056 h 447675"/>
                    <a:gd name="connsiteX31" fmla="*/ 181451 w 485775"/>
                    <a:gd name="connsiteY31" fmla="*/ 442341 h 447675"/>
                    <a:gd name="connsiteX32" fmla="*/ 191834 w 485775"/>
                    <a:gd name="connsiteY32" fmla="*/ 445770 h 447675"/>
                    <a:gd name="connsiteX33" fmla="*/ 200120 w 485775"/>
                    <a:gd name="connsiteY33" fmla="*/ 444056 h 447675"/>
                    <a:gd name="connsiteX34" fmla="*/ 208312 w 485775"/>
                    <a:gd name="connsiteY34" fmla="*/ 421577 h 447675"/>
                    <a:gd name="connsiteX35" fmla="*/ 206597 w 485775"/>
                    <a:gd name="connsiteY35" fmla="*/ 402527 h 447675"/>
                    <a:gd name="connsiteX36" fmla="*/ 229934 w 485775"/>
                    <a:gd name="connsiteY36" fmla="*/ 392144 h 447675"/>
                    <a:gd name="connsiteX37" fmla="*/ 239459 w 485775"/>
                    <a:gd name="connsiteY37" fmla="*/ 374047 h 447675"/>
                    <a:gd name="connsiteX38" fmla="*/ 248984 w 485775"/>
                    <a:gd name="connsiteY38" fmla="*/ 352520 h 447675"/>
                    <a:gd name="connsiteX39" fmla="*/ 267176 w 485775"/>
                    <a:gd name="connsiteY39" fmla="*/ 353378 h 447675"/>
                    <a:gd name="connsiteX40" fmla="*/ 280130 w 485775"/>
                    <a:gd name="connsiteY40" fmla="*/ 339566 h 447675"/>
                    <a:gd name="connsiteX41" fmla="*/ 293942 w 485775"/>
                    <a:gd name="connsiteY41" fmla="*/ 332613 h 447675"/>
                    <a:gd name="connsiteX42" fmla="*/ 305181 w 485775"/>
                    <a:gd name="connsiteY42" fmla="*/ 326612 h 447675"/>
                    <a:gd name="connsiteX43" fmla="*/ 330232 w 485775"/>
                    <a:gd name="connsiteY43" fmla="*/ 316230 h 447675"/>
                    <a:gd name="connsiteX44" fmla="*/ 351854 w 485775"/>
                    <a:gd name="connsiteY44" fmla="*/ 306705 h 447675"/>
                    <a:gd name="connsiteX45" fmla="*/ 389001 w 485775"/>
                    <a:gd name="connsiteY45" fmla="*/ 308420 h 447675"/>
                    <a:gd name="connsiteX46" fmla="*/ 412337 w 485775"/>
                    <a:gd name="connsiteY46" fmla="*/ 300609 h 447675"/>
                    <a:gd name="connsiteX47" fmla="*/ 458153 w 485775"/>
                    <a:gd name="connsiteY47" fmla="*/ 296323 h 447675"/>
                    <a:gd name="connsiteX48" fmla="*/ 476345 w 485775"/>
                    <a:gd name="connsiteY48" fmla="*/ 283369 h 447675"/>
                    <a:gd name="connsiteX49" fmla="*/ 485870 w 485775"/>
                    <a:gd name="connsiteY49" fmla="*/ 261842 h 447675"/>
                    <a:gd name="connsiteX50" fmla="*/ 487775 w 485775"/>
                    <a:gd name="connsiteY50" fmla="*/ 184118 h 447675"/>
                    <a:gd name="connsiteX51" fmla="*/ 462820 w 485775"/>
                    <a:gd name="connsiteY51" fmla="*/ 189357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85775" h="447675">
                      <a:moveTo>
                        <a:pt x="462820" y="189357"/>
                      </a:moveTo>
                      <a:cubicBezTo>
                        <a:pt x="462820" y="189357"/>
                        <a:pt x="462820" y="166783"/>
                        <a:pt x="448437" y="158496"/>
                      </a:cubicBezTo>
                      <a:cubicBezTo>
                        <a:pt x="434054" y="150305"/>
                        <a:pt x="415576" y="148209"/>
                        <a:pt x="415576" y="148209"/>
                      </a:cubicBezTo>
                      <a:cubicBezTo>
                        <a:pt x="415576" y="148209"/>
                        <a:pt x="405289" y="129731"/>
                        <a:pt x="397097" y="121539"/>
                      </a:cubicBezTo>
                      <a:cubicBezTo>
                        <a:pt x="392144" y="116586"/>
                        <a:pt x="295942" y="52292"/>
                        <a:pt x="216884" y="0"/>
                      </a:cubicBezTo>
                      <a:lnTo>
                        <a:pt x="167640" y="0"/>
                      </a:lnTo>
                      <a:lnTo>
                        <a:pt x="195167" y="258223"/>
                      </a:lnTo>
                      <a:lnTo>
                        <a:pt x="204311" y="267367"/>
                      </a:lnTo>
                      <a:cubicBezTo>
                        <a:pt x="204311" y="267367"/>
                        <a:pt x="205645" y="289655"/>
                        <a:pt x="200406" y="292227"/>
                      </a:cubicBezTo>
                      <a:cubicBezTo>
                        <a:pt x="195167" y="294894"/>
                        <a:pt x="86392" y="293561"/>
                        <a:pt x="86392" y="293561"/>
                      </a:cubicBezTo>
                      <a:cubicBezTo>
                        <a:pt x="86392" y="293561"/>
                        <a:pt x="75914" y="298800"/>
                        <a:pt x="68009" y="298800"/>
                      </a:cubicBezTo>
                      <a:cubicBezTo>
                        <a:pt x="60198" y="298800"/>
                        <a:pt x="50959" y="293561"/>
                        <a:pt x="48387" y="297466"/>
                      </a:cubicBezTo>
                      <a:cubicBezTo>
                        <a:pt x="45815" y="301371"/>
                        <a:pt x="45815" y="311849"/>
                        <a:pt x="32671" y="300133"/>
                      </a:cubicBezTo>
                      <a:cubicBezTo>
                        <a:pt x="19621" y="288322"/>
                        <a:pt x="15621" y="298800"/>
                        <a:pt x="15621" y="306705"/>
                      </a:cubicBezTo>
                      <a:cubicBezTo>
                        <a:pt x="15621" y="312992"/>
                        <a:pt x="8763" y="315944"/>
                        <a:pt x="0" y="316135"/>
                      </a:cubicBezTo>
                      <a:cubicBezTo>
                        <a:pt x="1810" y="319850"/>
                        <a:pt x="2572" y="322898"/>
                        <a:pt x="2572" y="322898"/>
                      </a:cubicBezTo>
                      <a:lnTo>
                        <a:pt x="7906" y="330899"/>
                      </a:lnTo>
                      <a:cubicBezTo>
                        <a:pt x="7906" y="330899"/>
                        <a:pt x="7049" y="343853"/>
                        <a:pt x="12192" y="348996"/>
                      </a:cubicBezTo>
                      <a:cubicBezTo>
                        <a:pt x="17431" y="354235"/>
                        <a:pt x="26861" y="363665"/>
                        <a:pt x="27718" y="367951"/>
                      </a:cubicBezTo>
                      <a:cubicBezTo>
                        <a:pt x="28575" y="372333"/>
                        <a:pt x="27718" y="391287"/>
                        <a:pt x="27718" y="391287"/>
                      </a:cubicBezTo>
                      <a:cubicBezTo>
                        <a:pt x="27718" y="391287"/>
                        <a:pt x="31147" y="405956"/>
                        <a:pt x="36386" y="399098"/>
                      </a:cubicBezTo>
                      <a:cubicBezTo>
                        <a:pt x="41624" y="392144"/>
                        <a:pt x="49339" y="405099"/>
                        <a:pt x="52769" y="396526"/>
                      </a:cubicBezTo>
                      <a:cubicBezTo>
                        <a:pt x="56197" y="387858"/>
                        <a:pt x="67437" y="398241"/>
                        <a:pt x="72676" y="398241"/>
                      </a:cubicBezTo>
                      <a:cubicBezTo>
                        <a:pt x="77914" y="398241"/>
                        <a:pt x="89916" y="382715"/>
                        <a:pt x="93440" y="383572"/>
                      </a:cubicBezTo>
                      <a:cubicBezTo>
                        <a:pt x="96869" y="384429"/>
                        <a:pt x="104680" y="399193"/>
                        <a:pt x="104680" y="405194"/>
                      </a:cubicBezTo>
                      <a:cubicBezTo>
                        <a:pt x="104680" y="411194"/>
                        <a:pt x="120205" y="417291"/>
                        <a:pt x="115062" y="419005"/>
                      </a:cubicBezTo>
                      <a:cubicBezTo>
                        <a:pt x="109823" y="420719"/>
                        <a:pt x="109061" y="429387"/>
                        <a:pt x="115062" y="429387"/>
                      </a:cubicBezTo>
                      <a:cubicBezTo>
                        <a:pt x="121158" y="429387"/>
                        <a:pt x="118491" y="440627"/>
                        <a:pt x="121920" y="445866"/>
                      </a:cubicBezTo>
                      <a:cubicBezTo>
                        <a:pt x="125349" y="451009"/>
                        <a:pt x="132302" y="455391"/>
                        <a:pt x="135731" y="447580"/>
                      </a:cubicBezTo>
                      <a:cubicBezTo>
                        <a:pt x="139160" y="439769"/>
                        <a:pt x="146971" y="446723"/>
                        <a:pt x="150400" y="451866"/>
                      </a:cubicBezTo>
                      <a:cubicBezTo>
                        <a:pt x="153829" y="457010"/>
                        <a:pt x="165068" y="451009"/>
                        <a:pt x="166783" y="444056"/>
                      </a:cubicBezTo>
                      <a:cubicBezTo>
                        <a:pt x="168497" y="437102"/>
                        <a:pt x="182309" y="434531"/>
                        <a:pt x="181451" y="442341"/>
                      </a:cubicBezTo>
                      <a:cubicBezTo>
                        <a:pt x="180594" y="450152"/>
                        <a:pt x="183166" y="451866"/>
                        <a:pt x="191834" y="445770"/>
                      </a:cubicBezTo>
                      <a:cubicBezTo>
                        <a:pt x="194501" y="443960"/>
                        <a:pt x="197263" y="443675"/>
                        <a:pt x="200120" y="444056"/>
                      </a:cubicBezTo>
                      <a:cubicBezTo>
                        <a:pt x="203168" y="434054"/>
                        <a:pt x="206693" y="424720"/>
                        <a:pt x="208312" y="421577"/>
                      </a:cubicBezTo>
                      <a:cubicBezTo>
                        <a:pt x="210884" y="416338"/>
                        <a:pt x="202311" y="404241"/>
                        <a:pt x="206597" y="402527"/>
                      </a:cubicBezTo>
                      <a:cubicBezTo>
                        <a:pt x="210884" y="400812"/>
                        <a:pt x="225647" y="404241"/>
                        <a:pt x="229934" y="392144"/>
                      </a:cubicBezTo>
                      <a:cubicBezTo>
                        <a:pt x="234220" y="380048"/>
                        <a:pt x="239459" y="374047"/>
                        <a:pt x="239459" y="374047"/>
                      </a:cubicBezTo>
                      <a:cubicBezTo>
                        <a:pt x="239459" y="374047"/>
                        <a:pt x="241173" y="348139"/>
                        <a:pt x="248984" y="352520"/>
                      </a:cubicBezTo>
                      <a:cubicBezTo>
                        <a:pt x="256794" y="356807"/>
                        <a:pt x="266224" y="363760"/>
                        <a:pt x="267176" y="353378"/>
                      </a:cubicBezTo>
                      <a:cubicBezTo>
                        <a:pt x="268034" y="342995"/>
                        <a:pt x="277559" y="349091"/>
                        <a:pt x="280130" y="339566"/>
                      </a:cubicBezTo>
                      <a:cubicBezTo>
                        <a:pt x="282702" y="330041"/>
                        <a:pt x="287941" y="330899"/>
                        <a:pt x="293942" y="332613"/>
                      </a:cubicBezTo>
                      <a:cubicBezTo>
                        <a:pt x="299942" y="334423"/>
                        <a:pt x="305181" y="331756"/>
                        <a:pt x="305181" y="326612"/>
                      </a:cubicBezTo>
                      <a:cubicBezTo>
                        <a:pt x="305181" y="321469"/>
                        <a:pt x="318992" y="324041"/>
                        <a:pt x="330232" y="316230"/>
                      </a:cubicBezTo>
                      <a:cubicBezTo>
                        <a:pt x="341472" y="308420"/>
                        <a:pt x="347472" y="302419"/>
                        <a:pt x="351854" y="306705"/>
                      </a:cubicBezTo>
                      <a:cubicBezTo>
                        <a:pt x="356235" y="311087"/>
                        <a:pt x="384715" y="310134"/>
                        <a:pt x="389001" y="308420"/>
                      </a:cubicBezTo>
                      <a:cubicBezTo>
                        <a:pt x="393287" y="306705"/>
                        <a:pt x="401955" y="298895"/>
                        <a:pt x="412337" y="300609"/>
                      </a:cubicBezTo>
                      <a:cubicBezTo>
                        <a:pt x="422720" y="302324"/>
                        <a:pt x="447770" y="296323"/>
                        <a:pt x="458153" y="296323"/>
                      </a:cubicBezTo>
                      <a:cubicBezTo>
                        <a:pt x="468535" y="296323"/>
                        <a:pt x="472821" y="286798"/>
                        <a:pt x="476345" y="283369"/>
                      </a:cubicBezTo>
                      <a:cubicBezTo>
                        <a:pt x="479774" y="279940"/>
                        <a:pt x="482441" y="264414"/>
                        <a:pt x="485870" y="261842"/>
                      </a:cubicBezTo>
                      <a:cubicBezTo>
                        <a:pt x="488632" y="259747"/>
                        <a:pt x="488061" y="205454"/>
                        <a:pt x="487775" y="184118"/>
                      </a:cubicBezTo>
                      <a:cubicBezTo>
                        <a:pt x="477203" y="186119"/>
                        <a:pt x="462820" y="189357"/>
                        <a:pt x="462820" y="18935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6181E352-4857-4DAD-81FE-E8E476C791CE}"/>
                    </a:ext>
                  </a:extLst>
                </p:cNvPr>
                <p:cNvSpPr/>
                <p:nvPr/>
              </p:nvSpPr>
              <p:spPr>
                <a:xfrm>
                  <a:off x="5609557" y="3782949"/>
                  <a:ext cx="238125" cy="161925"/>
                </a:xfrm>
                <a:custGeom>
                  <a:avLst/>
                  <a:gdLst>
                    <a:gd name="connsiteX0" fmla="*/ 239078 w 238125"/>
                    <a:gd name="connsiteY0" fmla="*/ 93630 h 161925"/>
                    <a:gd name="connsiteX1" fmla="*/ 227172 w 238125"/>
                    <a:gd name="connsiteY1" fmla="*/ 88296 h 161925"/>
                    <a:gd name="connsiteX2" fmla="*/ 225266 w 238125"/>
                    <a:gd name="connsiteY2" fmla="*/ 72104 h 161925"/>
                    <a:gd name="connsiteX3" fmla="*/ 210312 w 238125"/>
                    <a:gd name="connsiteY3" fmla="*/ 74104 h 161925"/>
                    <a:gd name="connsiteX4" fmla="*/ 198691 w 238125"/>
                    <a:gd name="connsiteY4" fmla="*/ 63722 h 161925"/>
                    <a:gd name="connsiteX5" fmla="*/ 193453 w 238125"/>
                    <a:gd name="connsiteY5" fmla="*/ 52673 h 161925"/>
                    <a:gd name="connsiteX6" fmla="*/ 179832 w 238125"/>
                    <a:gd name="connsiteY6" fmla="*/ 37147 h 161925"/>
                    <a:gd name="connsiteX7" fmla="*/ 170116 w 238125"/>
                    <a:gd name="connsiteY7" fmla="*/ 20288 h 161925"/>
                    <a:gd name="connsiteX8" fmla="*/ 169926 w 238125"/>
                    <a:gd name="connsiteY8" fmla="*/ 4571 h 161925"/>
                    <a:gd name="connsiteX9" fmla="*/ 151733 w 238125"/>
                    <a:gd name="connsiteY9" fmla="*/ 1428 h 161925"/>
                    <a:gd name="connsiteX10" fmla="*/ 130112 w 238125"/>
                    <a:gd name="connsiteY10" fmla="*/ 10953 h 161925"/>
                    <a:gd name="connsiteX11" fmla="*/ 105061 w 238125"/>
                    <a:gd name="connsiteY11" fmla="*/ 21336 h 161925"/>
                    <a:gd name="connsiteX12" fmla="*/ 93821 w 238125"/>
                    <a:gd name="connsiteY12" fmla="*/ 27336 h 161925"/>
                    <a:gd name="connsiteX13" fmla="*/ 80010 w 238125"/>
                    <a:gd name="connsiteY13" fmla="*/ 34289 h 161925"/>
                    <a:gd name="connsiteX14" fmla="*/ 67056 w 238125"/>
                    <a:gd name="connsiteY14" fmla="*/ 48101 h 161925"/>
                    <a:gd name="connsiteX15" fmla="*/ 48863 w 238125"/>
                    <a:gd name="connsiteY15" fmla="*/ 47243 h 161925"/>
                    <a:gd name="connsiteX16" fmla="*/ 39338 w 238125"/>
                    <a:gd name="connsiteY16" fmla="*/ 68770 h 161925"/>
                    <a:gd name="connsiteX17" fmla="*/ 29813 w 238125"/>
                    <a:gd name="connsiteY17" fmla="*/ 86867 h 161925"/>
                    <a:gd name="connsiteX18" fmla="*/ 6477 w 238125"/>
                    <a:gd name="connsiteY18" fmla="*/ 97249 h 161925"/>
                    <a:gd name="connsiteX19" fmla="*/ 8192 w 238125"/>
                    <a:gd name="connsiteY19" fmla="*/ 116299 h 161925"/>
                    <a:gd name="connsiteX20" fmla="*/ 0 w 238125"/>
                    <a:gd name="connsiteY20" fmla="*/ 138779 h 161925"/>
                    <a:gd name="connsiteX21" fmla="*/ 14192 w 238125"/>
                    <a:gd name="connsiteY21" fmla="*/ 148304 h 161925"/>
                    <a:gd name="connsiteX22" fmla="*/ 40100 w 238125"/>
                    <a:gd name="connsiteY22" fmla="*/ 160400 h 161925"/>
                    <a:gd name="connsiteX23" fmla="*/ 74676 w 238125"/>
                    <a:gd name="connsiteY23" fmla="*/ 156114 h 161925"/>
                    <a:gd name="connsiteX24" fmla="*/ 84201 w 238125"/>
                    <a:gd name="connsiteY24" fmla="*/ 153542 h 161925"/>
                    <a:gd name="connsiteX25" fmla="*/ 79058 w 238125"/>
                    <a:gd name="connsiteY25" fmla="*/ 124110 h 161925"/>
                    <a:gd name="connsiteX26" fmla="*/ 152495 w 238125"/>
                    <a:gd name="connsiteY26" fmla="*/ 125824 h 161925"/>
                    <a:gd name="connsiteX27" fmla="*/ 163735 w 238125"/>
                    <a:gd name="connsiteY27" fmla="*/ 118014 h 161925"/>
                    <a:gd name="connsiteX28" fmla="*/ 190500 w 238125"/>
                    <a:gd name="connsiteY28" fmla="*/ 121443 h 161925"/>
                    <a:gd name="connsiteX29" fmla="*/ 206883 w 238125"/>
                    <a:gd name="connsiteY29" fmla="*/ 110204 h 161925"/>
                    <a:gd name="connsiteX30" fmla="*/ 231077 w 238125"/>
                    <a:gd name="connsiteY30" fmla="*/ 105060 h 161925"/>
                    <a:gd name="connsiteX31" fmla="*/ 238887 w 238125"/>
                    <a:gd name="connsiteY31" fmla="*/ 93821 h 161925"/>
                    <a:gd name="connsiteX32" fmla="*/ 239078 w 238125"/>
                    <a:gd name="connsiteY32" fmla="*/ 9363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8125" h="161925">
                      <a:moveTo>
                        <a:pt x="239078" y="93630"/>
                      </a:moveTo>
                      <a:cubicBezTo>
                        <a:pt x="234696" y="89534"/>
                        <a:pt x="228791" y="88296"/>
                        <a:pt x="227172" y="88296"/>
                      </a:cubicBezTo>
                      <a:cubicBezTo>
                        <a:pt x="224600" y="88296"/>
                        <a:pt x="226505" y="74009"/>
                        <a:pt x="225266" y="72104"/>
                      </a:cubicBezTo>
                      <a:cubicBezTo>
                        <a:pt x="223933" y="70199"/>
                        <a:pt x="215551" y="76009"/>
                        <a:pt x="210312" y="74104"/>
                      </a:cubicBezTo>
                      <a:cubicBezTo>
                        <a:pt x="205074" y="72104"/>
                        <a:pt x="203168" y="63722"/>
                        <a:pt x="198691" y="63722"/>
                      </a:cubicBezTo>
                      <a:cubicBezTo>
                        <a:pt x="194120" y="63722"/>
                        <a:pt x="193453" y="58483"/>
                        <a:pt x="193453" y="52673"/>
                      </a:cubicBezTo>
                      <a:cubicBezTo>
                        <a:pt x="193453" y="46862"/>
                        <a:pt x="185071" y="41052"/>
                        <a:pt x="179832" y="37147"/>
                      </a:cubicBezTo>
                      <a:cubicBezTo>
                        <a:pt x="174593" y="33242"/>
                        <a:pt x="173355" y="22288"/>
                        <a:pt x="170116" y="20288"/>
                      </a:cubicBezTo>
                      <a:cubicBezTo>
                        <a:pt x="168212" y="19145"/>
                        <a:pt x="168973" y="11239"/>
                        <a:pt x="169926" y="4571"/>
                      </a:cubicBezTo>
                      <a:cubicBezTo>
                        <a:pt x="161830" y="4476"/>
                        <a:pt x="153924" y="3524"/>
                        <a:pt x="151733" y="1428"/>
                      </a:cubicBezTo>
                      <a:cubicBezTo>
                        <a:pt x="147447" y="-2858"/>
                        <a:pt x="141351" y="3143"/>
                        <a:pt x="130112" y="10953"/>
                      </a:cubicBezTo>
                      <a:cubicBezTo>
                        <a:pt x="118872" y="18764"/>
                        <a:pt x="105061" y="16192"/>
                        <a:pt x="105061" y="21336"/>
                      </a:cubicBezTo>
                      <a:cubicBezTo>
                        <a:pt x="105061" y="26574"/>
                        <a:pt x="99822" y="29146"/>
                        <a:pt x="93821" y="27336"/>
                      </a:cubicBezTo>
                      <a:cubicBezTo>
                        <a:pt x="87725" y="25622"/>
                        <a:pt x="82582" y="24764"/>
                        <a:pt x="80010" y="34289"/>
                      </a:cubicBezTo>
                      <a:cubicBezTo>
                        <a:pt x="77438" y="43814"/>
                        <a:pt x="67913" y="37718"/>
                        <a:pt x="67056" y="48101"/>
                      </a:cubicBezTo>
                      <a:cubicBezTo>
                        <a:pt x="66199" y="58483"/>
                        <a:pt x="56674" y="51530"/>
                        <a:pt x="48863" y="47243"/>
                      </a:cubicBezTo>
                      <a:cubicBezTo>
                        <a:pt x="41053" y="42957"/>
                        <a:pt x="39338" y="68770"/>
                        <a:pt x="39338" y="68770"/>
                      </a:cubicBezTo>
                      <a:cubicBezTo>
                        <a:pt x="39338" y="68770"/>
                        <a:pt x="34195" y="74866"/>
                        <a:pt x="29813" y="86867"/>
                      </a:cubicBezTo>
                      <a:cubicBezTo>
                        <a:pt x="25527" y="98964"/>
                        <a:pt x="10763" y="95535"/>
                        <a:pt x="6477" y="97249"/>
                      </a:cubicBezTo>
                      <a:cubicBezTo>
                        <a:pt x="2191" y="98964"/>
                        <a:pt x="10763" y="111061"/>
                        <a:pt x="8192" y="116299"/>
                      </a:cubicBezTo>
                      <a:cubicBezTo>
                        <a:pt x="6668" y="119443"/>
                        <a:pt x="3143" y="128778"/>
                        <a:pt x="0" y="138779"/>
                      </a:cubicBezTo>
                      <a:cubicBezTo>
                        <a:pt x="6382" y="139826"/>
                        <a:pt x="12383" y="145256"/>
                        <a:pt x="14192" y="148304"/>
                      </a:cubicBezTo>
                      <a:cubicBezTo>
                        <a:pt x="16764" y="152590"/>
                        <a:pt x="32385" y="169068"/>
                        <a:pt x="40100" y="160400"/>
                      </a:cubicBezTo>
                      <a:cubicBezTo>
                        <a:pt x="47911" y="151733"/>
                        <a:pt x="69437" y="150875"/>
                        <a:pt x="74676" y="156114"/>
                      </a:cubicBezTo>
                      <a:cubicBezTo>
                        <a:pt x="79820" y="161353"/>
                        <a:pt x="83344" y="158686"/>
                        <a:pt x="84201" y="153542"/>
                      </a:cubicBezTo>
                      <a:cubicBezTo>
                        <a:pt x="85058" y="148304"/>
                        <a:pt x="75533" y="129349"/>
                        <a:pt x="79058" y="124110"/>
                      </a:cubicBezTo>
                      <a:cubicBezTo>
                        <a:pt x="82487" y="118967"/>
                        <a:pt x="149923" y="121538"/>
                        <a:pt x="152495" y="125824"/>
                      </a:cubicBezTo>
                      <a:cubicBezTo>
                        <a:pt x="155067" y="130206"/>
                        <a:pt x="155067" y="117157"/>
                        <a:pt x="163735" y="118014"/>
                      </a:cubicBezTo>
                      <a:cubicBezTo>
                        <a:pt x="172403" y="118871"/>
                        <a:pt x="185357" y="123253"/>
                        <a:pt x="190500" y="121443"/>
                      </a:cubicBezTo>
                      <a:cubicBezTo>
                        <a:pt x="195643" y="119729"/>
                        <a:pt x="201739" y="110204"/>
                        <a:pt x="206883" y="110204"/>
                      </a:cubicBezTo>
                      <a:cubicBezTo>
                        <a:pt x="212027" y="110204"/>
                        <a:pt x="227648" y="109346"/>
                        <a:pt x="231077" y="105060"/>
                      </a:cubicBezTo>
                      <a:cubicBezTo>
                        <a:pt x="234505" y="100679"/>
                        <a:pt x="240602" y="100679"/>
                        <a:pt x="238887" y="93821"/>
                      </a:cubicBezTo>
                      <a:cubicBezTo>
                        <a:pt x="239078" y="93821"/>
                        <a:pt x="239078" y="93725"/>
                        <a:pt x="239078" y="9363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55B7386B-7A7D-4E39-9775-DAFEFD5A93B5}"/>
                    </a:ext>
                  </a:extLst>
                </p:cNvPr>
                <p:cNvSpPr/>
                <p:nvPr/>
              </p:nvSpPr>
              <p:spPr>
                <a:xfrm>
                  <a:off x="5778440" y="3525393"/>
                  <a:ext cx="447675" cy="352425"/>
                </a:xfrm>
                <a:custGeom>
                  <a:avLst/>
                  <a:gdLst>
                    <a:gd name="connsiteX0" fmla="*/ 433193 w 447675"/>
                    <a:gd name="connsiteY0" fmla="*/ 51626 h 352425"/>
                    <a:gd name="connsiteX1" fmla="*/ 431478 w 447675"/>
                    <a:gd name="connsiteY1" fmla="*/ 14097 h 352425"/>
                    <a:gd name="connsiteX2" fmla="*/ 408333 w 447675"/>
                    <a:gd name="connsiteY2" fmla="*/ 26670 h 352425"/>
                    <a:gd name="connsiteX3" fmla="*/ 389854 w 447675"/>
                    <a:gd name="connsiteY3" fmla="*/ 8192 h 352425"/>
                    <a:gd name="connsiteX4" fmla="*/ 346706 w 447675"/>
                    <a:gd name="connsiteY4" fmla="*/ 0 h 352425"/>
                    <a:gd name="connsiteX5" fmla="*/ 221357 w 447675"/>
                    <a:gd name="connsiteY5" fmla="*/ 78105 h 352425"/>
                    <a:gd name="connsiteX6" fmla="*/ 167921 w 447675"/>
                    <a:gd name="connsiteY6" fmla="*/ 121253 h 352425"/>
                    <a:gd name="connsiteX7" fmla="*/ 122677 w 447675"/>
                    <a:gd name="connsiteY7" fmla="*/ 135636 h 352425"/>
                    <a:gd name="connsiteX8" fmla="*/ 118772 w 447675"/>
                    <a:gd name="connsiteY8" fmla="*/ 136398 h 352425"/>
                    <a:gd name="connsiteX9" fmla="*/ 116867 w 447675"/>
                    <a:gd name="connsiteY9" fmla="*/ 214122 h 352425"/>
                    <a:gd name="connsiteX10" fmla="*/ 107342 w 447675"/>
                    <a:gd name="connsiteY10" fmla="*/ 235649 h 352425"/>
                    <a:gd name="connsiteX11" fmla="*/ 89150 w 447675"/>
                    <a:gd name="connsiteY11" fmla="*/ 248603 h 352425"/>
                    <a:gd name="connsiteX12" fmla="*/ 43335 w 447675"/>
                    <a:gd name="connsiteY12" fmla="*/ 252889 h 352425"/>
                    <a:gd name="connsiteX13" fmla="*/ 19998 w 447675"/>
                    <a:gd name="connsiteY13" fmla="*/ 260700 h 352425"/>
                    <a:gd name="connsiteX14" fmla="*/ 948 w 447675"/>
                    <a:gd name="connsiteY14" fmla="*/ 262128 h 352425"/>
                    <a:gd name="connsiteX15" fmla="*/ 1139 w 447675"/>
                    <a:gd name="connsiteY15" fmla="*/ 277844 h 352425"/>
                    <a:gd name="connsiteX16" fmla="*/ 10854 w 447675"/>
                    <a:gd name="connsiteY16" fmla="*/ 294704 h 352425"/>
                    <a:gd name="connsiteX17" fmla="*/ 24475 w 447675"/>
                    <a:gd name="connsiteY17" fmla="*/ 310229 h 352425"/>
                    <a:gd name="connsiteX18" fmla="*/ 29714 w 447675"/>
                    <a:gd name="connsiteY18" fmla="*/ 321278 h 352425"/>
                    <a:gd name="connsiteX19" fmla="*/ 41334 w 447675"/>
                    <a:gd name="connsiteY19" fmla="*/ 331661 h 352425"/>
                    <a:gd name="connsiteX20" fmla="*/ 56288 w 447675"/>
                    <a:gd name="connsiteY20" fmla="*/ 329660 h 352425"/>
                    <a:gd name="connsiteX21" fmla="*/ 58193 w 447675"/>
                    <a:gd name="connsiteY21" fmla="*/ 345853 h 352425"/>
                    <a:gd name="connsiteX22" fmla="*/ 70100 w 447675"/>
                    <a:gd name="connsiteY22" fmla="*/ 351187 h 352425"/>
                    <a:gd name="connsiteX23" fmla="*/ 80482 w 447675"/>
                    <a:gd name="connsiteY23" fmla="*/ 337661 h 352425"/>
                    <a:gd name="connsiteX24" fmla="*/ 90007 w 447675"/>
                    <a:gd name="connsiteY24" fmla="*/ 351473 h 352425"/>
                    <a:gd name="connsiteX25" fmla="*/ 102104 w 447675"/>
                    <a:gd name="connsiteY25" fmla="*/ 346234 h 352425"/>
                    <a:gd name="connsiteX26" fmla="*/ 115057 w 447675"/>
                    <a:gd name="connsiteY26" fmla="*/ 325469 h 352425"/>
                    <a:gd name="connsiteX27" fmla="*/ 122011 w 447675"/>
                    <a:gd name="connsiteY27" fmla="*/ 302133 h 352425"/>
                    <a:gd name="connsiteX28" fmla="*/ 148776 w 447675"/>
                    <a:gd name="connsiteY28" fmla="*/ 302133 h 352425"/>
                    <a:gd name="connsiteX29" fmla="*/ 166111 w 447675"/>
                    <a:gd name="connsiteY29" fmla="*/ 296037 h 352425"/>
                    <a:gd name="connsiteX30" fmla="*/ 189448 w 447675"/>
                    <a:gd name="connsiteY30" fmla="*/ 302991 h 352425"/>
                    <a:gd name="connsiteX31" fmla="*/ 205831 w 447675"/>
                    <a:gd name="connsiteY31" fmla="*/ 318516 h 352425"/>
                    <a:gd name="connsiteX32" fmla="*/ 230024 w 447675"/>
                    <a:gd name="connsiteY32" fmla="*/ 311658 h 352425"/>
                    <a:gd name="connsiteX33" fmla="*/ 252503 w 447675"/>
                    <a:gd name="connsiteY33" fmla="*/ 323755 h 352425"/>
                    <a:gd name="connsiteX34" fmla="*/ 280983 w 447675"/>
                    <a:gd name="connsiteY34" fmla="*/ 323755 h 352425"/>
                    <a:gd name="connsiteX35" fmla="*/ 302605 w 447675"/>
                    <a:gd name="connsiteY35" fmla="*/ 309944 h 352425"/>
                    <a:gd name="connsiteX36" fmla="*/ 339752 w 447675"/>
                    <a:gd name="connsiteY36" fmla="*/ 310801 h 352425"/>
                    <a:gd name="connsiteX37" fmla="*/ 363946 w 447675"/>
                    <a:gd name="connsiteY37" fmla="*/ 316802 h 352425"/>
                    <a:gd name="connsiteX38" fmla="*/ 384710 w 447675"/>
                    <a:gd name="connsiteY38" fmla="*/ 297847 h 352425"/>
                    <a:gd name="connsiteX39" fmla="*/ 388901 w 447675"/>
                    <a:gd name="connsiteY39" fmla="*/ 297752 h 352425"/>
                    <a:gd name="connsiteX40" fmla="*/ 389092 w 447675"/>
                    <a:gd name="connsiteY40" fmla="*/ 288322 h 352425"/>
                    <a:gd name="connsiteX41" fmla="*/ 395188 w 447675"/>
                    <a:gd name="connsiteY41" fmla="*/ 263271 h 352425"/>
                    <a:gd name="connsiteX42" fmla="*/ 441860 w 447675"/>
                    <a:gd name="connsiteY42" fmla="*/ 204502 h 352425"/>
                    <a:gd name="connsiteX43" fmla="*/ 445289 w 447675"/>
                    <a:gd name="connsiteY43" fmla="*/ 131921 h 352425"/>
                    <a:gd name="connsiteX44" fmla="*/ 450433 w 447675"/>
                    <a:gd name="connsiteY44" fmla="*/ 100775 h 352425"/>
                    <a:gd name="connsiteX45" fmla="*/ 445289 w 447675"/>
                    <a:gd name="connsiteY45" fmla="*/ 78296 h 352425"/>
                    <a:gd name="connsiteX46" fmla="*/ 433193 w 447675"/>
                    <a:gd name="connsiteY46" fmla="*/ 51626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47675" h="352425">
                      <a:moveTo>
                        <a:pt x="433193" y="51626"/>
                      </a:moveTo>
                      <a:cubicBezTo>
                        <a:pt x="433193" y="47435"/>
                        <a:pt x="432240" y="28289"/>
                        <a:pt x="431478" y="14097"/>
                      </a:cubicBezTo>
                      <a:lnTo>
                        <a:pt x="408333" y="26670"/>
                      </a:lnTo>
                      <a:cubicBezTo>
                        <a:pt x="408333" y="26670"/>
                        <a:pt x="402141" y="16383"/>
                        <a:pt x="389854" y="8192"/>
                      </a:cubicBezTo>
                      <a:cubicBezTo>
                        <a:pt x="377566" y="0"/>
                        <a:pt x="346706" y="0"/>
                        <a:pt x="346706" y="0"/>
                      </a:cubicBezTo>
                      <a:lnTo>
                        <a:pt x="221357" y="78105"/>
                      </a:lnTo>
                      <a:lnTo>
                        <a:pt x="167921" y="121253"/>
                      </a:lnTo>
                      <a:cubicBezTo>
                        <a:pt x="167921" y="121253"/>
                        <a:pt x="132965" y="133541"/>
                        <a:pt x="122677" y="135636"/>
                      </a:cubicBezTo>
                      <a:cubicBezTo>
                        <a:pt x="121439" y="135827"/>
                        <a:pt x="120106" y="136112"/>
                        <a:pt x="118772" y="136398"/>
                      </a:cubicBezTo>
                      <a:cubicBezTo>
                        <a:pt x="119058" y="157829"/>
                        <a:pt x="119629" y="212027"/>
                        <a:pt x="116867" y="214122"/>
                      </a:cubicBezTo>
                      <a:cubicBezTo>
                        <a:pt x="113438" y="216694"/>
                        <a:pt x="110771" y="232220"/>
                        <a:pt x="107342" y="235649"/>
                      </a:cubicBezTo>
                      <a:cubicBezTo>
                        <a:pt x="103913" y="239078"/>
                        <a:pt x="99532" y="248603"/>
                        <a:pt x="89150" y="248603"/>
                      </a:cubicBezTo>
                      <a:cubicBezTo>
                        <a:pt x="78767" y="248603"/>
                        <a:pt x="53716" y="254603"/>
                        <a:pt x="43335" y="252889"/>
                      </a:cubicBezTo>
                      <a:cubicBezTo>
                        <a:pt x="32952" y="251175"/>
                        <a:pt x="24285" y="258890"/>
                        <a:pt x="19998" y="260700"/>
                      </a:cubicBezTo>
                      <a:cubicBezTo>
                        <a:pt x="17808" y="261557"/>
                        <a:pt x="9330" y="262224"/>
                        <a:pt x="948" y="262128"/>
                      </a:cubicBezTo>
                      <a:cubicBezTo>
                        <a:pt x="-5" y="268700"/>
                        <a:pt x="-671" y="276701"/>
                        <a:pt x="1139" y="277844"/>
                      </a:cubicBezTo>
                      <a:cubicBezTo>
                        <a:pt x="4377" y="279750"/>
                        <a:pt x="5711" y="290799"/>
                        <a:pt x="10854" y="294704"/>
                      </a:cubicBezTo>
                      <a:cubicBezTo>
                        <a:pt x="16093" y="298609"/>
                        <a:pt x="24475" y="304419"/>
                        <a:pt x="24475" y="310229"/>
                      </a:cubicBezTo>
                      <a:cubicBezTo>
                        <a:pt x="24475" y="316040"/>
                        <a:pt x="25141" y="321278"/>
                        <a:pt x="29714" y="321278"/>
                      </a:cubicBezTo>
                      <a:cubicBezTo>
                        <a:pt x="34286" y="321278"/>
                        <a:pt x="36191" y="329660"/>
                        <a:pt x="41334" y="331661"/>
                      </a:cubicBezTo>
                      <a:cubicBezTo>
                        <a:pt x="46477" y="333566"/>
                        <a:pt x="54955" y="327755"/>
                        <a:pt x="56288" y="329660"/>
                      </a:cubicBezTo>
                      <a:cubicBezTo>
                        <a:pt x="57622" y="331661"/>
                        <a:pt x="55622" y="345853"/>
                        <a:pt x="58193" y="345853"/>
                      </a:cubicBezTo>
                      <a:cubicBezTo>
                        <a:pt x="59717" y="345853"/>
                        <a:pt x="65623" y="347091"/>
                        <a:pt x="70100" y="351187"/>
                      </a:cubicBezTo>
                      <a:cubicBezTo>
                        <a:pt x="68575" y="344329"/>
                        <a:pt x="72004" y="335090"/>
                        <a:pt x="80482" y="337661"/>
                      </a:cubicBezTo>
                      <a:cubicBezTo>
                        <a:pt x="89150" y="340233"/>
                        <a:pt x="82196" y="348044"/>
                        <a:pt x="90007" y="351473"/>
                      </a:cubicBezTo>
                      <a:cubicBezTo>
                        <a:pt x="97817" y="354902"/>
                        <a:pt x="102104" y="352330"/>
                        <a:pt x="102104" y="346234"/>
                      </a:cubicBezTo>
                      <a:cubicBezTo>
                        <a:pt x="102104" y="340138"/>
                        <a:pt x="112486" y="328136"/>
                        <a:pt x="115057" y="325469"/>
                      </a:cubicBezTo>
                      <a:cubicBezTo>
                        <a:pt x="117629" y="322898"/>
                        <a:pt x="116772" y="306515"/>
                        <a:pt x="122011" y="302133"/>
                      </a:cubicBezTo>
                      <a:cubicBezTo>
                        <a:pt x="127154" y="297847"/>
                        <a:pt x="142776" y="301276"/>
                        <a:pt x="148776" y="302133"/>
                      </a:cubicBezTo>
                      <a:cubicBezTo>
                        <a:pt x="154872" y="302991"/>
                        <a:pt x="159158" y="290036"/>
                        <a:pt x="166111" y="296037"/>
                      </a:cubicBezTo>
                      <a:cubicBezTo>
                        <a:pt x="172970" y="302133"/>
                        <a:pt x="184209" y="296894"/>
                        <a:pt x="189448" y="302991"/>
                      </a:cubicBezTo>
                      <a:cubicBezTo>
                        <a:pt x="194592" y="308991"/>
                        <a:pt x="197258" y="323755"/>
                        <a:pt x="205831" y="318516"/>
                      </a:cubicBezTo>
                      <a:cubicBezTo>
                        <a:pt x="214498" y="313277"/>
                        <a:pt x="224786" y="311658"/>
                        <a:pt x="230024" y="311658"/>
                      </a:cubicBezTo>
                      <a:cubicBezTo>
                        <a:pt x="235168" y="311658"/>
                        <a:pt x="247265" y="322041"/>
                        <a:pt x="252503" y="323755"/>
                      </a:cubicBezTo>
                      <a:cubicBezTo>
                        <a:pt x="257647" y="325469"/>
                        <a:pt x="274983" y="327184"/>
                        <a:pt x="280983" y="323755"/>
                      </a:cubicBezTo>
                      <a:cubicBezTo>
                        <a:pt x="286984" y="320326"/>
                        <a:pt x="294794" y="309086"/>
                        <a:pt x="302605" y="309944"/>
                      </a:cubicBezTo>
                      <a:cubicBezTo>
                        <a:pt x="310415" y="310801"/>
                        <a:pt x="334609" y="308229"/>
                        <a:pt x="339752" y="310801"/>
                      </a:cubicBezTo>
                      <a:cubicBezTo>
                        <a:pt x="344991" y="313373"/>
                        <a:pt x="356231" y="319469"/>
                        <a:pt x="363946" y="316802"/>
                      </a:cubicBezTo>
                      <a:cubicBezTo>
                        <a:pt x="371756" y="314230"/>
                        <a:pt x="378614" y="299561"/>
                        <a:pt x="384710" y="297847"/>
                      </a:cubicBezTo>
                      <a:cubicBezTo>
                        <a:pt x="386615" y="297275"/>
                        <a:pt x="387854" y="297466"/>
                        <a:pt x="388901" y="297752"/>
                      </a:cubicBezTo>
                      <a:cubicBezTo>
                        <a:pt x="388997" y="294418"/>
                        <a:pt x="389092" y="291179"/>
                        <a:pt x="389092" y="288322"/>
                      </a:cubicBezTo>
                      <a:cubicBezTo>
                        <a:pt x="389092" y="272796"/>
                        <a:pt x="392521" y="278797"/>
                        <a:pt x="395188" y="263271"/>
                      </a:cubicBezTo>
                      <a:cubicBezTo>
                        <a:pt x="397759" y="247745"/>
                        <a:pt x="438336" y="207074"/>
                        <a:pt x="441860" y="204502"/>
                      </a:cubicBezTo>
                      <a:cubicBezTo>
                        <a:pt x="445289" y="201930"/>
                        <a:pt x="445289" y="140589"/>
                        <a:pt x="445289" y="131921"/>
                      </a:cubicBezTo>
                      <a:cubicBezTo>
                        <a:pt x="445289" y="123254"/>
                        <a:pt x="447004" y="112967"/>
                        <a:pt x="450433" y="100775"/>
                      </a:cubicBezTo>
                      <a:cubicBezTo>
                        <a:pt x="453862" y="88678"/>
                        <a:pt x="444432" y="89535"/>
                        <a:pt x="445289" y="78296"/>
                      </a:cubicBezTo>
                      <a:cubicBezTo>
                        <a:pt x="446147" y="67247"/>
                        <a:pt x="433193" y="58579"/>
                        <a:pt x="433193" y="5162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67" name="Freeform: Shape 266">
                  <a:extLst>
                    <a:ext uri="{FF2B5EF4-FFF2-40B4-BE49-F238E27FC236}">
                      <a16:creationId xmlns:a16="http://schemas.microsoft.com/office/drawing/2014/main" id="{1061F67C-6705-4B12-8C6F-A7F7EB059BBA}"/>
                    </a:ext>
                  </a:extLst>
                </p:cNvPr>
                <p:cNvSpPr/>
                <p:nvPr/>
              </p:nvSpPr>
              <p:spPr>
                <a:xfrm>
                  <a:off x="6167341" y="3525298"/>
                  <a:ext cx="285750" cy="476250"/>
                </a:xfrm>
                <a:custGeom>
                  <a:avLst/>
                  <a:gdLst>
                    <a:gd name="connsiteX0" fmla="*/ 291751 w 285750"/>
                    <a:gd name="connsiteY0" fmla="*/ 120015 h 476250"/>
                    <a:gd name="connsiteX1" fmla="*/ 68675 w 285750"/>
                    <a:gd name="connsiteY1" fmla="*/ 0 h 476250"/>
                    <a:gd name="connsiteX2" fmla="*/ 42577 w 285750"/>
                    <a:gd name="connsiteY2" fmla="*/ 14192 h 476250"/>
                    <a:gd name="connsiteX3" fmla="*/ 44291 w 285750"/>
                    <a:gd name="connsiteY3" fmla="*/ 51721 h 476250"/>
                    <a:gd name="connsiteX4" fmla="*/ 56388 w 285750"/>
                    <a:gd name="connsiteY4" fmla="*/ 78486 h 476250"/>
                    <a:gd name="connsiteX5" fmla="*/ 61532 w 285750"/>
                    <a:gd name="connsiteY5" fmla="*/ 100965 h 476250"/>
                    <a:gd name="connsiteX6" fmla="*/ 56388 w 285750"/>
                    <a:gd name="connsiteY6" fmla="*/ 132112 h 476250"/>
                    <a:gd name="connsiteX7" fmla="*/ 52959 w 285750"/>
                    <a:gd name="connsiteY7" fmla="*/ 204692 h 476250"/>
                    <a:gd name="connsiteX8" fmla="*/ 6287 w 285750"/>
                    <a:gd name="connsiteY8" fmla="*/ 263462 h 476250"/>
                    <a:gd name="connsiteX9" fmla="*/ 191 w 285750"/>
                    <a:gd name="connsiteY9" fmla="*/ 288512 h 476250"/>
                    <a:gd name="connsiteX10" fmla="*/ 0 w 285750"/>
                    <a:gd name="connsiteY10" fmla="*/ 297942 h 476250"/>
                    <a:gd name="connsiteX11" fmla="*/ 6191 w 285750"/>
                    <a:gd name="connsiteY11" fmla="*/ 304038 h 476250"/>
                    <a:gd name="connsiteX12" fmla="*/ 19145 w 285750"/>
                    <a:gd name="connsiteY12" fmla="*/ 316135 h 476250"/>
                    <a:gd name="connsiteX13" fmla="*/ 37338 w 285750"/>
                    <a:gd name="connsiteY13" fmla="*/ 343757 h 476250"/>
                    <a:gd name="connsiteX14" fmla="*/ 40767 w 285750"/>
                    <a:gd name="connsiteY14" fmla="*/ 369665 h 476250"/>
                    <a:gd name="connsiteX15" fmla="*/ 52864 w 285750"/>
                    <a:gd name="connsiteY15" fmla="*/ 405955 h 476250"/>
                    <a:gd name="connsiteX16" fmla="*/ 40767 w 285750"/>
                    <a:gd name="connsiteY16" fmla="*/ 410242 h 476250"/>
                    <a:gd name="connsiteX17" fmla="*/ 15716 w 285750"/>
                    <a:gd name="connsiteY17" fmla="*/ 413671 h 476250"/>
                    <a:gd name="connsiteX18" fmla="*/ 22574 w 285750"/>
                    <a:gd name="connsiteY18" fmla="*/ 434435 h 476250"/>
                    <a:gd name="connsiteX19" fmla="*/ 46768 w 285750"/>
                    <a:gd name="connsiteY19" fmla="*/ 459486 h 476250"/>
                    <a:gd name="connsiteX20" fmla="*/ 58008 w 285750"/>
                    <a:gd name="connsiteY20" fmla="*/ 483680 h 476250"/>
                    <a:gd name="connsiteX21" fmla="*/ 74390 w 285750"/>
                    <a:gd name="connsiteY21" fmla="*/ 476821 h 476250"/>
                    <a:gd name="connsiteX22" fmla="*/ 93440 w 285750"/>
                    <a:gd name="connsiteY22" fmla="*/ 476821 h 476250"/>
                    <a:gd name="connsiteX23" fmla="*/ 125444 w 285750"/>
                    <a:gd name="connsiteY23" fmla="*/ 467296 h 476250"/>
                    <a:gd name="connsiteX24" fmla="*/ 151352 w 285750"/>
                    <a:gd name="connsiteY24" fmla="*/ 453485 h 476250"/>
                    <a:gd name="connsiteX25" fmla="*/ 153067 w 285750"/>
                    <a:gd name="connsiteY25" fmla="*/ 437959 h 476250"/>
                    <a:gd name="connsiteX26" fmla="*/ 194500 w 285750"/>
                    <a:gd name="connsiteY26" fmla="*/ 429292 h 476250"/>
                    <a:gd name="connsiteX27" fmla="*/ 222981 w 285750"/>
                    <a:gd name="connsiteY27" fmla="*/ 399955 h 476250"/>
                    <a:gd name="connsiteX28" fmla="*/ 228981 w 285750"/>
                    <a:gd name="connsiteY28" fmla="*/ 386144 h 476250"/>
                    <a:gd name="connsiteX29" fmla="*/ 253175 w 285750"/>
                    <a:gd name="connsiteY29" fmla="*/ 376714 h 476250"/>
                    <a:gd name="connsiteX30" fmla="*/ 258223 w 285750"/>
                    <a:gd name="connsiteY30" fmla="*/ 377857 h 476250"/>
                    <a:gd name="connsiteX31" fmla="*/ 257270 w 285750"/>
                    <a:gd name="connsiteY31" fmla="*/ 376714 h 476250"/>
                    <a:gd name="connsiteX32" fmla="*/ 260890 w 285750"/>
                    <a:gd name="connsiteY32" fmla="*/ 364046 h 476250"/>
                    <a:gd name="connsiteX33" fmla="*/ 246507 w 285750"/>
                    <a:gd name="connsiteY33" fmla="*/ 346043 h 476250"/>
                    <a:gd name="connsiteX34" fmla="*/ 241078 w 285750"/>
                    <a:gd name="connsiteY34" fmla="*/ 324421 h 476250"/>
                    <a:gd name="connsiteX35" fmla="*/ 237458 w 285750"/>
                    <a:gd name="connsiteY35" fmla="*/ 308229 h 476250"/>
                    <a:gd name="connsiteX36" fmla="*/ 239268 w 285750"/>
                    <a:gd name="connsiteY36" fmla="*/ 286607 h 476250"/>
                    <a:gd name="connsiteX37" fmla="*/ 251841 w 285750"/>
                    <a:gd name="connsiteY37" fmla="*/ 264986 h 476250"/>
                    <a:gd name="connsiteX38" fmla="*/ 262604 w 285750"/>
                    <a:gd name="connsiteY38" fmla="*/ 246983 h 476250"/>
                    <a:gd name="connsiteX39" fmla="*/ 287846 w 285750"/>
                    <a:gd name="connsiteY39" fmla="*/ 230696 h 476250"/>
                    <a:gd name="connsiteX40" fmla="*/ 291465 w 285750"/>
                    <a:gd name="connsiteY40" fmla="*/ 200120 h 476250"/>
                    <a:gd name="connsiteX41" fmla="*/ 291465 w 285750"/>
                    <a:gd name="connsiteY41" fmla="*/ 12001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85750" h="476250">
                      <a:moveTo>
                        <a:pt x="291751" y="120015"/>
                      </a:moveTo>
                      <a:lnTo>
                        <a:pt x="68675" y="0"/>
                      </a:lnTo>
                      <a:lnTo>
                        <a:pt x="42577" y="14192"/>
                      </a:lnTo>
                      <a:cubicBezTo>
                        <a:pt x="43339" y="28384"/>
                        <a:pt x="44291" y="47530"/>
                        <a:pt x="44291" y="51721"/>
                      </a:cubicBezTo>
                      <a:cubicBezTo>
                        <a:pt x="44291" y="58674"/>
                        <a:pt x="57245" y="67342"/>
                        <a:pt x="56388" y="78486"/>
                      </a:cubicBezTo>
                      <a:cubicBezTo>
                        <a:pt x="55531" y="89725"/>
                        <a:pt x="65056" y="88868"/>
                        <a:pt x="61532" y="100965"/>
                      </a:cubicBezTo>
                      <a:cubicBezTo>
                        <a:pt x="58103" y="113062"/>
                        <a:pt x="56388" y="123444"/>
                        <a:pt x="56388" y="132112"/>
                      </a:cubicBezTo>
                      <a:cubicBezTo>
                        <a:pt x="56388" y="140779"/>
                        <a:pt x="56388" y="202121"/>
                        <a:pt x="52959" y="204692"/>
                      </a:cubicBezTo>
                      <a:cubicBezTo>
                        <a:pt x="49530" y="207264"/>
                        <a:pt x="8858" y="247936"/>
                        <a:pt x="6287" y="263462"/>
                      </a:cubicBezTo>
                      <a:cubicBezTo>
                        <a:pt x="3715" y="278987"/>
                        <a:pt x="191" y="272987"/>
                        <a:pt x="191" y="288512"/>
                      </a:cubicBezTo>
                      <a:cubicBezTo>
                        <a:pt x="191" y="291370"/>
                        <a:pt x="95" y="294608"/>
                        <a:pt x="0" y="297942"/>
                      </a:cubicBezTo>
                      <a:cubicBezTo>
                        <a:pt x="2191" y="298704"/>
                        <a:pt x="3239" y="301085"/>
                        <a:pt x="6191" y="304038"/>
                      </a:cubicBezTo>
                      <a:cubicBezTo>
                        <a:pt x="10573" y="308324"/>
                        <a:pt x="10573" y="316135"/>
                        <a:pt x="19145" y="316135"/>
                      </a:cubicBezTo>
                      <a:cubicBezTo>
                        <a:pt x="27813" y="316135"/>
                        <a:pt x="38195" y="336042"/>
                        <a:pt x="37338" y="343757"/>
                      </a:cubicBezTo>
                      <a:cubicBezTo>
                        <a:pt x="36481" y="351568"/>
                        <a:pt x="41624" y="355854"/>
                        <a:pt x="40767" y="369665"/>
                      </a:cubicBezTo>
                      <a:cubicBezTo>
                        <a:pt x="39910" y="383476"/>
                        <a:pt x="48578" y="403384"/>
                        <a:pt x="52864" y="405955"/>
                      </a:cubicBezTo>
                      <a:cubicBezTo>
                        <a:pt x="57150" y="408527"/>
                        <a:pt x="51149" y="411194"/>
                        <a:pt x="40767" y="410242"/>
                      </a:cubicBezTo>
                      <a:cubicBezTo>
                        <a:pt x="30385" y="409384"/>
                        <a:pt x="15716" y="409384"/>
                        <a:pt x="15716" y="413671"/>
                      </a:cubicBezTo>
                      <a:cubicBezTo>
                        <a:pt x="15716" y="417957"/>
                        <a:pt x="11335" y="424053"/>
                        <a:pt x="22574" y="434435"/>
                      </a:cubicBezTo>
                      <a:cubicBezTo>
                        <a:pt x="33814" y="444817"/>
                        <a:pt x="43339" y="448246"/>
                        <a:pt x="46768" y="459486"/>
                      </a:cubicBezTo>
                      <a:cubicBezTo>
                        <a:pt x="50197" y="470725"/>
                        <a:pt x="54578" y="481108"/>
                        <a:pt x="58008" y="483680"/>
                      </a:cubicBezTo>
                      <a:cubicBezTo>
                        <a:pt x="61436" y="486251"/>
                        <a:pt x="68389" y="485394"/>
                        <a:pt x="74390" y="476821"/>
                      </a:cubicBezTo>
                      <a:cubicBezTo>
                        <a:pt x="80486" y="468154"/>
                        <a:pt x="87344" y="484537"/>
                        <a:pt x="93440" y="476821"/>
                      </a:cubicBezTo>
                      <a:cubicBezTo>
                        <a:pt x="99441" y="469011"/>
                        <a:pt x="120205" y="469868"/>
                        <a:pt x="125444" y="467296"/>
                      </a:cubicBezTo>
                      <a:cubicBezTo>
                        <a:pt x="130588" y="464725"/>
                        <a:pt x="146209" y="457771"/>
                        <a:pt x="151352" y="453485"/>
                      </a:cubicBezTo>
                      <a:cubicBezTo>
                        <a:pt x="156496" y="449199"/>
                        <a:pt x="145352" y="442246"/>
                        <a:pt x="153067" y="437959"/>
                      </a:cubicBezTo>
                      <a:cubicBezTo>
                        <a:pt x="160877" y="433673"/>
                        <a:pt x="185071" y="441388"/>
                        <a:pt x="194500" y="429292"/>
                      </a:cubicBezTo>
                      <a:cubicBezTo>
                        <a:pt x="204025" y="417195"/>
                        <a:pt x="218694" y="404241"/>
                        <a:pt x="222981" y="399955"/>
                      </a:cubicBezTo>
                      <a:cubicBezTo>
                        <a:pt x="227266" y="395669"/>
                        <a:pt x="222981" y="392144"/>
                        <a:pt x="228981" y="386144"/>
                      </a:cubicBezTo>
                      <a:cubicBezTo>
                        <a:pt x="234982" y="380143"/>
                        <a:pt x="247079" y="373189"/>
                        <a:pt x="253175" y="376714"/>
                      </a:cubicBezTo>
                      <a:cubicBezTo>
                        <a:pt x="254508" y="377476"/>
                        <a:pt x="256318" y="377762"/>
                        <a:pt x="258223" y="377857"/>
                      </a:cubicBezTo>
                      <a:cubicBezTo>
                        <a:pt x="257651" y="377190"/>
                        <a:pt x="257270" y="376714"/>
                        <a:pt x="257270" y="376714"/>
                      </a:cubicBezTo>
                      <a:lnTo>
                        <a:pt x="260890" y="364046"/>
                      </a:lnTo>
                      <a:cubicBezTo>
                        <a:pt x="260890" y="364046"/>
                        <a:pt x="246507" y="356806"/>
                        <a:pt x="246507" y="346043"/>
                      </a:cubicBezTo>
                      <a:cubicBezTo>
                        <a:pt x="246507" y="335185"/>
                        <a:pt x="250127" y="324421"/>
                        <a:pt x="241078" y="324421"/>
                      </a:cubicBezTo>
                      <a:cubicBezTo>
                        <a:pt x="232029" y="324421"/>
                        <a:pt x="230219" y="315373"/>
                        <a:pt x="237458" y="308229"/>
                      </a:cubicBezTo>
                      <a:cubicBezTo>
                        <a:pt x="244697" y="300990"/>
                        <a:pt x="226695" y="286607"/>
                        <a:pt x="239268" y="286607"/>
                      </a:cubicBezTo>
                      <a:cubicBezTo>
                        <a:pt x="251841" y="286607"/>
                        <a:pt x="242888" y="266795"/>
                        <a:pt x="251841" y="264986"/>
                      </a:cubicBezTo>
                      <a:cubicBezTo>
                        <a:pt x="260890" y="263176"/>
                        <a:pt x="262604" y="255937"/>
                        <a:pt x="262604" y="246983"/>
                      </a:cubicBezTo>
                      <a:cubicBezTo>
                        <a:pt x="262604" y="237934"/>
                        <a:pt x="282416" y="232600"/>
                        <a:pt x="287846" y="230696"/>
                      </a:cubicBezTo>
                      <a:cubicBezTo>
                        <a:pt x="293275" y="228886"/>
                        <a:pt x="291465" y="200120"/>
                        <a:pt x="291465" y="200120"/>
                      </a:cubicBezTo>
                      <a:lnTo>
                        <a:pt x="291465" y="120015"/>
                      </a:lnTo>
                      <a:close/>
                    </a:path>
                  </a:pathLst>
                </a:custGeom>
                <a:solidFill>
                  <a:srgbClr val="F2F0F0"/>
                </a:solidFill>
                <a:ln w="2381" cap="flat">
                  <a:solidFill>
                    <a:srgbClr val="817F81"/>
                  </a:solidFill>
                  <a:prstDash val="solid"/>
                  <a:miter/>
                </a:ln>
              </p:spPr>
              <p:txBody>
                <a:bodyPr rtlCol="0" anchor="ctr"/>
                <a:lstStyle/>
                <a:p>
                  <a:endParaRPr lang="en-US"/>
                </a:p>
              </p:txBody>
            </p:sp>
            <p:sp>
              <p:nvSpPr>
                <p:cNvPr id="268" name="Freeform: Shape 267">
                  <a:extLst>
                    <a:ext uri="{FF2B5EF4-FFF2-40B4-BE49-F238E27FC236}">
                      <a16:creationId xmlns:a16="http://schemas.microsoft.com/office/drawing/2014/main" id="{CEC071BE-7AF9-4C25-B576-2BDE1B84CB5F}"/>
                    </a:ext>
                  </a:extLst>
                </p:cNvPr>
                <p:cNvSpPr/>
                <p:nvPr/>
              </p:nvSpPr>
              <p:spPr>
                <a:xfrm>
                  <a:off x="6482026" y="3256692"/>
                  <a:ext cx="304800" cy="314325"/>
                </a:xfrm>
                <a:custGeom>
                  <a:avLst/>
                  <a:gdLst>
                    <a:gd name="connsiteX0" fmla="*/ 293867 w 304800"/>
                    <a:gd name="connsiteY0" fmla="*/ 69056 h 314325"/>
                    <a:gd name="connsiteX1" fmla="*/ 272912 w 304800"/>
                    <a:gd name="connsiteY1" fmla="*/ 17621 h 314325"/>
                    <a:gd name="connsiteX2" fmla="*/ 269674 w 304800"/>
                    <a:gd name="connsiteY2" fmla="*/ 22193 h 314325"/>
                    <a:gd name="connsiteX3" fmla="*/ 238527 w 304800"/>
                    <a:gd name="connsiteY3" fmla="*/ 20479 h 314325"/>
                    <a:gd name="connsiteX4" fmla="*/ 201761 w 304800"/>
                    <a:gd name="connsiteY4" fmla="*/ 12764 h 314325"/>
                    <a:gd name="connsiteX5" fmla="*/ 140801 w 304800"/>
                    <a:gd name="connsiteY5" fmla="*/ 22670 h 314325"/>
                    <a:gd name="connsiteX6" fmla="*/ 107939 w 304800"/>
                    <a:gd name="connsiteY6" fmla="*/ 25718 h 314325"/>
                    <a:gd name="connsiteX7" fmla="*/ 54409 w 304800"/>
                    <a:gd name="connsiteY7" fmla="*/ 10573 h 314325"/>
                    <a:gd name="connsiteX8" fmla="*/ 10308 w 304800"/>
                    <a:gd name="connsiteY8" fmla="*/ 0 h 314325"/>
                    <a:gd name="connsiteX9" fmla="*/ 7641 w 304800"/>
                    <a:gd name="connsiteY9" fmla="*/ 7239 h 314325"/>
                    <a:gd name="connsiteX10" fmla="*/ 4022 w 304800"/>
                    <a:gd name="connsiteY10" fmla="*/ 43244 h 314325"/>
                    <a:gd name="connsiteX11" fmla="*/ 4022 w 304800"/>
                    <a:gd name="connsiteY11" fmla="*/ 86487 h 314325"/>
                    <a:gd name="connsiteX12" fmla="*/ 4022 w 304800"/>
                    <a:gd name="connsiteY12" fmla="*/ 311658 h 314325"/>
                    <a:gd name="connsiteX13" fmla="*/ 182234 w 304800"/>
                    <a:gd name="connsiteY13" fmla="*/ 311658 h 314325"/>
                    <a:gd name="connsiteX14" fmla="*/ 192617 w 304800"/>
                    <a:gd name="connsiteY14" fmla="*/ 304705 h 314325"/>
                    <a:gd name="connsiteX15" fmla="*/ 206428 w 304800"/>
                    <a:gd name="connsiteY15" fmla="*/ 309944 h 314325"/>
                    <a:gd name="connsiteX16" fmla="*/ 244433 w 304800"/>
                    <a:gd name="connsiteY16" fmla="*/ 309944 h 314325"/>
                    <a:gd name="connsiteX17" fmla="*/ 259958 w 304800"/>
                    <a:gd name="connsiteY17" fmla="*/ 318611 h 314325"/>
                    <a:gd name="connsiteX18" fmla="*/ 277294 w 304800"/>
                    <a:gd name="connsiteY18" fmla="*/ 304800 h 314325"/>
                    <a:gd name="connsiteX19" fmla="*/ 296249 w 304800"/>
                    <a:gd name="connsiteY19" fmla="*/ 284036 h 314325"/>
                    <a:gd name="connsiteX20" fmla="*/ 311774 w 304800"/>
                    <a:gd name="connsiteY20" fmla="*/ 273653 h 314325"/>
                    <a:gd name="connsiteX21" fmla="*/ 312727 w 304800"/>
                    <a:gd name="connsiteY21" fmla="*/ 272415 h 314325"/>
                    <a:gd name="connsiteX22" fmla="*/ 312631 w 304800"/>
                    <a:gd name="connsiteY22" fmla="*/ 260699 h 314325"/>
                    <a:gd name="connsiteX23" fmla="*/ 299297 w 304800"/>
                    <a:gd name="connsiteY23" fmla="*/ 228314 h 314325"/>
                    <a:gd name="connsiteX24" fmla="*/ 268150 w 304800"/>
                    <a:gd name="connsiteY24" fmla="*/ 168688 h 314325"/>
                    <a:gd name="connsiteX25" fmla="*/ 254338 w 304800"/>
                    <a:gd name="connsiteY25" fmla="*/ 138875 h 314325"/>
                    <a:gd name="connsiteX26" fmla="*/ 234431 w 304800"/>
                    <a:gd name="connsiteY26" fmla="*/ 106489 h 314325"/>
                    <a:gd name="connsiteX27" fmla="*/ 221001 w 304800"/>
                    <a:gd name="connsiteY27" fmla="*/ 52864 h 314325"/>
                    <a:gd name="connsiteX28" fmla="*/ 240432 w 304800"/>
                    <a:gd name="connsiteY28" fmla="*/ 90488 h 314325"/>
                    <a:gd name="connsiteX29" fmla="*/ 269864 w 304800"/>
                    <a:gd name="connsiteY29" fmla="*/ 128969 h 314325"/>
                    <a:gd name="connsiteX30" fmla="*/ 287581 w 304800"/>
                    <a:gd name="connsiteY30" fmla="*/ 87535 h 314325"/>
                    <a:gd name="connsiteX31" fmla="*/ 288343 w 304800"/>
                    <a:gd name="connsiteY31" fmla="*/ 88773 h 314325"/>
                    <a:gd name="connsiteX32" fmla="*/ 289486 w 304800"/>
                    <a:gd name="connsiteY32" fmla="*/ 80867 h 314325"/>
                    <a:gd name="connsiteX33" fmla="*/ 293867 w 304800"/>
                    <a:gd name="connsiteY33" fmla="*/ 69056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4800" h="314325">
                      <a:moveTo>
                        <a:pt x="293867" y="69056"/>
                      </a:moveTo>
                      <a:lnTo>
                        <a:pt x="272912" y="17621"/>
                      </a:lnTo>
                      <a:cubicBezTo>
                        <a:pt x="271389" y="20003"/>
                        <a:pt x="270246" y="21622"/>
                        <a:pt x="269674" y="22193"/>
                      </a:cubicBezTo>
                      <a:cubicBezTo>
                        <a:pt x="266245" y="25622"/>
                        <a:pt x="251957" y="17050"/>
                        <a:pt x="238527" y="20479"/>
                      </a:cubicBezTo>
                      <a:cubicBezTo>
                        <a:pt x="225097" y="23908"/>
                        <a:pt x="214715" y="19145"/>
                        <a:pt x="201761" y="12764"/>
                      </a:cubicBezTo>
                      <a:cubicBezTo>
                        <a:pt x="188806" y="6287"/>
                        <a:pt x="146515" y="14478"/>
                        <a:pt x="140801" y="22670"/>
                      </a:cubicBezTo>
                      <a:cubicBezTo>
                        <a:pt x="135181" y="30861"/>
                        <a:pt x="120893" y="30861"/>
                        <a:pt x="107939" y="25718"/>
                      </a:cubicBezTo>
                      <a:cubicBezTo>
                        <a:pt x="94985" y="20479"/>
                        <a:pt x="78126" y="12764"/>
                        <a:pt x="54409" y="10573"/>
                      </a:cubicBezTo>
                      <a:cubicBezTo>
                        <a:pt x="32215" y="8573"/>
                        <a:pt x="14309" y="5334"/>
                        <a:pt x="10308" y="0"/>
                      </a:cubicBezTo>
                      <a:cubicBezTo>
                        <a:pt x="9356" y="2477"/>
                        <a:pt x="8498" y="4953"/>
                        <a:pt x="7641" y="7239"/>
                      </a:cubicBezTo>
                      <a:cubicBezTo>
                        <a:pt x="402" y="27051"/>
                        <a:pt x="13071" y="32480"/>
                        <a:pt x="4022" y="43244"/>
                      </a:cubicBezTo>
                      <a:cubicBezTo>
                        <a:pt x="-5027" y="54007"/>
                        <a:pt x="4022" y="66675"/>
                        <a:pt x="4022" y="86487"/>
                      </a:cubicBezTo>
                      <a:cubicBezTo>
                        <a:pt x="4022" y="100203"/>
                        <a:pt x="4022" y="231553"/>
                        <a:pt x="4022" y="311658"/>
                      </a:cubicBezTo>
                      <a:lnTo>
                        <a:pt x="182234" y="311658"/>
                      </a:lnTo>
                      <a:cubicBezTo>
                        <a:pt x="182234" y="311658"/>
                        <a:pt x="187473" y="308229"/>
                        <a:pt x="192617" y="304705"/>
                      </a:cubicBezTo>
                      <a:cubicBezTo>
                        <a:pt x="197855" y="301276"/>
                        <a:pt x="206428" y="309944"/>
                        <a:pt x="206428" y="309944"/>
                      </a:cubicBezTo>
                      <a:lnTo>
                        <a:pt x="244433" y="309944"/>
                      </a:lnTo>
                      <a:cubicBezTo>
                        <a:pt x="244433" y="309944"/>
                        <a:pt x="251386" y="318611"/>
                        <a:pt x="259958" y="318611"/>
                      </a:cubicBezTo>
                      <a:cubicBezTo>
                        <a:pt x="268626" y="318611"/>
                        <a:pt x="263387" y="304800"/>
                        <a:pt x="277294" y="304800"/>
                      </a:cubicBezTo>
                      <a:cubicBezTo>
                        <a:pt x="291105" y="304800"/>
                        <a:pt x="287676" y="284036"/>
                        <a:pt x="296249" y="284036"/>
                      </a:cubicBezTo>
                      <a:cubicBezTo>
                        <a:pt x="304916" y="284036"/>
                        <a:pt x="303202" y="285845"/>
                        <a:pt x="311774" y="273653"/>
                      </a:cubicBezTo>
                      <a:cubicBezTo>
                        <a:pt x="312060" y="273272"/>
                        <a:pt x="312441" y="272796"/>
                        <a:pt x="312727" y="272415"/>
                      </a:cubicBezTo>
                      <a:cubicBezTo>
                        <a:pt x="312060" y="268700"/>
                        <a:pt x="311965" y="264700"/>
                        <a:pt x="312631" y="260699"/>
                      </a:cubicBezTo>
                      <a:cubicBezTo>
                        <a:pt x="314823" y="246888"/>
                        <a:pt x="305298" y="247745"/>
                        <a:pt x="299297" y="228314"/>
                      </a:cubicBezTo>
                      <a:cubicBezTo>
                        <a:pt x="293201" y="208883"/>
                        <a:pt x="269007" y="179927"/>
                        <a:pt x="268150" y="168688"/>
                      </a:cubicBezTo>
                      <a:cubicBezTo>
                        <a:pt x="267293" y="157448"/>
                        <a:pt x="253862" y="150971"/>
                        <a:pt x="254338" y="138875"/>
                      </a:cubicBezTo>
                      <a:cubicBezTo>
                        <a:pt x="254720" y="126778"/>
                        <a:pt x="247861" y="125444"/>
                        <a:pt x="234431" y="106489"/>
                      </a:cubicBezTo>
                      <a:cubicBezTo>
                        <a:pt x="221001" y="87535"/>
                        <a:pt x="217096" y="54197"/>
                        <a:pt x="221001" y="52864"/>
                      </a:cubicBezTo>
                      <a:cubicBezTo>
                        <a:pt x="224906" y="51626"/>
                        <a:pt x="236146" y="80963"/>
                        <a:pt x="240432" y="90488"/>
                      </a:cubicBezTo>
                      <a:cubicBezTo>
                        <a:pt x="244813" y="100013"/>
                        <a:pt x="259482" y="128969"/>
                        <a:pt x="269864" y="128969"/>
                      </a:cubicBezTo>
                      <a:cubicBezTo>
                        <a:pt x="280247" y="128969"/>
                        <a:pt x="284152" y="85344"/>
                        <a:pt x="287581" y="87535"/>
                      </a:cubicBezTo>
                      <a:cubicBezTo>
                        <a:pt x="287867" y="87725"/>
                        <a:pt x="288153" y="88202"/>
                        <a:pt x="288343" y="88773"/>
                      </a:cubicBezTo>
                      <a:lnTo>
                        <a:pt x="289486" y="80867"/>
                      </a:lnTo>
                      <a:lnTo>
                        <a:pt x="293867" y="69056"/>
                      </a:lnTo>
                      <a:close/>
                    </a:path>
                  </a:pathLst>
                </a:custGeom>
                <a:solidFill>
                  <a:srgbClr val="287182"/>
                </a:solidFill>
                <a:ln w="2381" cap="flat">
                  <a:solidFill>
                    <a:srgbClr val="817F81"/>
                  </a:solid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3CBF0FBE-42CB-460A-B649-3121ECAAE2A6}"/>
                    </a:ext>
                  </a:extLst>
                </p:cNvPr>
                <p:cNvSpPr/>
                <p:nvPr/>
              </p:nvSpPr>
              <p:spPr>
                <a:xfrm>
                  <a:off x="6032726" y="4161377"/>
                  <a:ext cx="152400" cy="180975"/>
                </a:xfrm>
                <a:custGeom>
                  <a:avLst/>
                  <a:gdLst>
                    <a:gd name="connsiteX0" fmla="*/ 79084 w 152400"/>
                    <a:gd name="connsiteY0" fmla="*/ 174784 h 180975"/>
                    <a:gd name="connsiteX1" fmla="*/ 82704 w 152400"/>
                    <a:gd name="connsiteY1" fmla="*/ 151257 h 180975"/>
                    <a:gd name="connsiteX2" fmla="*/ 100801 w 152400"/>
                    <a:gd name="connsiteY2" fmla="*/ 138589 h 180975"/>
                    <a:gd name="connsiteX3" fmla="*/ 113470 w 152400"/>
                    <a:gd name="connsiteY3" fmla="*/ 122301 h 180975"/>
                    <a:gd name="connsiteX4" fmla="*/ 129757 w 152400"/>
                    <a:gd name="connsiteY4" fmla="*/ 140398 h 180975"/>
                    <a:gd name="connsiteX5" fmla="*/ 151475 w 152400"/>
                    <a:gd name="connsiteY5" fmla="*/ 144018 h 180975"/>
                    <a:gd name="connsiteX6" fmla="*/ 160523 w 152400"/>
                    <a:gd name="connsiteY6" fmla="*/ 109728 h 180975"/>
                    <a:gd name="connsiteX7" fmla="*/ 153284 w 152400"/>
                    <a:gd name="connsiteY7" fmla="*/ 79057 h 180975"/>
                    <a:gd name="connsiteX8" fmla="*/ 147855 w 152400"/>
                    <a:gd name="connsiteY8" fmla="*/ 55531 h 180975"/>
                    <a:gd name="connsiteX9" fmla="*/ 151475 w 152400"/>
                    <a:gd name="connsiteY9" fmla="*/ 32004 h 180975"/>
                    <a:gd name="connsiteX10" fmla="*/ 122518 w 152400"/>
                    <a:gd name="connsiteY10" fmla="*/ 32004 h 180975"/>
                    <a:gd name="connsiteX11" fmla="*/ 125566 w 152400"/>
                    <a:gd name="connsiteY11" fmla="*/ 1905 h 180975"/>
                    <a:gd name="connsiteX12" fmla="*/ 82132 w 152400"/>
                    <a:gd name="connsiteY12" fmla="*/ 0 h 180975"/>
                    <a:gd name="connsiteX13" fmla="*/ 76703 w 152400"/>
                    <a:gd name="connsiteY13" fmla="*/ 1619 h 180975"/>
                    <a:gd name="connsiteX14" fmla="*/ 75465 w 152400"/>
                    <a:gd name="connsiteY14" fmla="*/ 39243 h 180975"/>
                    <a:gd name="connsiteX15" fmla="*/ 35746 w 152400"/>
                    <a:gd name="connsiteY15" fmla="*/ 41053 h 180975"/>
                    <a:gd name="connsiteX16" fmla="*/ 22220 w 152400"/>
                    <a:gd name="connsiteY16" fmla="*/ 42863 h 180975"/>
                    <a:gd name="connsiteX17" fmla="*/ 17267 w 152400"/>
                    <a:gd name="connsiteY17" fmla="*/ 49054 h 180975"/>
                    <a:gd name="connsiteX18" fmla="*/ 28506 w 152400"/>
                    <a:gd name="connsiteY18" fmla="*/ 63722 h 180975"/>
                    <a:gd name="connsiteX19" fmla="*/ 12505 w 152400"/>
                    <a:gd name="connsiteY19" fmla="*/ 75819 h 180975"/>
                    <a:gd name="connsiteX20" fmla="*/ 884 w 152400"/>
                    <a:gd name="connsiteY20" fmla="*/ 94393 h 180975"/>
                    <a:gd name="connsiteX21" fmla="*/ 15172 w 152400"/>
                    <a:gd name="connsiteY21" fmla="*/ 120301 h 180975"/>
                    <a:gd name="connsiteX22" fmla="*/ 36317 w 152400"/>
                    <a:gd name="connsiteY22" fmla="*/ 147066 h 180975"/>
                    <a:gd name="connsiteX23" fmla="*/ 65178 w 152400"/>
                    <a:gd name="connsiteY23" fmla="*/ 183071 h 180975"/>
                    <a:gd name="connsiteX24" fmla="*/ 79084 w 152400"/>
                    <a:gd name="connsiteY24" fmla="*/ 17478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2400" h="180975">
                      <a:moveTo>
                        <a:pt x="79084" y="174784"/>
                      </a:moveTo>
                      <a:cubicBezTo>
                        <a:pt x="93562" y="174784"/>
                        <a:pt x="88133" y="165735"/>
                        <a:pt x="82704" y="151257"/>
                      </a:cubicBezTo>
                      <a:cubicBezTo>
                        <a:pt x="77274" y="136779"/>
                        <a:pt x="91753" y="138589"/>
                        <a:pt x="100801" y="138589"/>
                      </a:cubicBezTo>
                      <a:cubicBezTo>
                        <a:pt x="109850" y="138589"/>
                        <a:pt x="106231" y="122301"/>
                        <a:pt x="113470" y="122301"/>
                      </a:cubicBezTo>
                      <a:cubicBezTo>
                        <a:pt x="120709" y="122301"/>
                        <a:pt x="122518" y="142208"/>
                        <a:pt x="129757" y="140398"/>
                      </a:cubicBezTo>
                      <a:cubicBezTo>
                        <a:pt x="136996" y="138589"/>
                        <a:pt x="142426" y="145828"/>
                        <a:pt x="151475" y="144018"/>
                      </a:cubicBezTo>
                      <a:cubicBezTo>
                        <a:pt x="160523" y="142208"/>
                        <a:pt x="160523" y="124111"/>
                        <a:pt x="160523" y="109728"/>
                      </a:cubicBezTo>
                      <a:cubicBezTo>
                        <a:pt x="160523" y="95250"/>
                        <a:pt x="162333" y="84487"/>
                        <a:pt x="153284" y="79057"/>
                      </a:cubicBezTo>
                      <a:cubicBezTo>
                        <a:pt x="144235" y="73628"/>
                        <a:pt x="136996" y="60960"/>
                        <a:pt x="147855" y="55531"/>
                      </a:cubicBezTo>
                      <a:cubicBezTo>
                        <a:pt x="158714" y="50102"/>
                        <a:pt x="160523" y="39243"/>
                        <a:pt x="151475" y="32004"/>
                      </a:cubicBezTo>
                      <a:cubicBezTo>
                        <a:pt x="142426" y="24765"/>
                        <a:pt x="122518" y="39243"/>
                        <a:pt x="122518" y="32004"/>
                      </a:cubicBezTo>
                      <a:cubicBezTo>
                        <a:pt x="122518" y="28099"/>
                        <a:pt x="124138" y="13906"/>
                        <a:pt x="125566" y="1905"/>
                      </a:cubicBezTo>
                      <a:cubicBezTo>
                        <a:pt x="104612" y="1238"/>
                        <a:pt x="82132" y="0"/>
                        <a:pt x="82132" y="0"/>
                      </a:cubicBezTo>
                      <a:lnTo>
                        <a:pt x="76703" y="1619"/>
                      </a:lnTo>
                      <a:cubicBezTo>
                        <a:pt x="77941" y="22765"/>
                        <a:pt x="75465" y="39243"/>
                        <a:pt x="75465" y="39243"/>
                      </a:cubicBezTo>
                      <a:cubicBezTo>
                        <a:pt x="75465" y="39243"/>
                        <a:pt x="42985" y="41053"/>
                        <a:pt x="35746" y="41053"/>
                      </a:cubicBezTo>
                      <a:cubicBezTo>
                        <a:pt x="34222" y="41053"/>
                        <a:pt x="29269" y="41720"/>
                        <a:pt x="22220" y="42863"/>
                      </a:cubicBezTo>
                      <a:cubicBezTo>
                        <a:pt x="20791" y="45148"/>
                        <a:pt x="18791" y="47530"/>
                        <a:pt x="17267" y="49054"/>
                      </a:cubicBezTo>
                      <a:cubicBezTo>
                        <a:pt x="13362" y="52959"/>
                        <a:pt x="26316" y="58103"/>
                        <a:pt x="28506" y="63722"/>
                      </a:cubicBezTo>
                      <a:cubicBezTo>
                        <a:pt x="30698" y="69342"/>
                        <a:pt x="12028" y="67628"/>
                        <a:pt x="12505" y="75819"/>
                      </a:cubicBezTo>
                      <a:cubicBezTo>
                        <a:pt x="12981" y="84011"/>
                        <a:pt x="6028" y="90488"/>
                        <a:pt x="884" y="94393"/>
                      </a:cubicBezTo>
                      <a:cubicBezTo>
                        <a:pt x="-4260" y="98298"/>
                        <a:pt x="14696" y="114776"/>
                        <a:pt x="15172" y="120301"/>
                      </a:cubicBezTo>
                      <a:cubicBezTo>
                        <a:pt x="15648" y="125921"/>
                        <a:pt x="19934" y="131064"/>
                        <a:pt x="36317" y="147066"/>
                      </a:cubicBezTo>
                      <a:cubicBezTo>
                        <a:pt x="51938" y="162306"/>
                        <a:pt x="44509" y="166211"/>
                        <a:pt x="65178" y="183071"/>
                      </a:cubicBezTo>
                      <a:cubicBezTo>
                        <a:pt x="67940" y="178879"/>
                        <a:pt x="72322" y="174784"/>
                        <a:pt x="79084" y="17478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0" name="Freeform: Shape 269">
                  <a:extLst>
                    <a:ext uri="{FF2B5EF4-FFF2-40B4-BE49-F238E27FC236}">
                      <a16:creationId xmlns:a16="http://schemas.microsoft.com/office/drawing/2014/main" id="{20ABC162-CCDA-428D-8D41-C183CC50938E}"/>
                    </a:ext>
                  </a:extLst>
                </p:cNvPr>
                <p:cNvSpPr/>
                <p:nvPr/>
              </p:nvSpPr>
              <p:spPr>
                <a:xfrm>
                  <a:off x="6048321" y="4163091"/>
                  <a:ext cx="57150" cy="38100"/>
                </a:xfrm>
                <a:custGeom>
                  <a:avLst/>
                  <a:gdLst>
                    <a:gd name="connsiteX0" fmla="*/ 59965 w 57150"/>
                    <a:gd name="connsiteY0" fmla="*/ 37624 h 38100"/>
                    <a:gd name="connsiteX1" fmla="*/ 61203 w 57150"/>
                    <a:gd name="connsiteY1" fmla="*/ 0 h 38100"/>
                    <a:gd name="connsiteX2" fmla="*/ 53964 w 57150"/>
                    <a:gd name="connsiteY2" fmla="*/ 2000 h 38100"/>
                    <a:gd name="connsiteX3" fmla="*/ 13483 w 57150"/>
                    <a:gd name="connsiteY3" fmla="*/ 2000 h 38100"/>
                    <a:gd name="connsiteX4" fmla="*/ 13769 w 57150"/>
                    <a:gd name="connsiteY4" fmla="*/ 2857 h 38100"/>
                    <a:gd name="connsiteX5" fmla="*/ 6816 w 57150"/>
                    <a:gd name="connsiteY5" fmla="*/ 21812 h 38100"/>
                    <a:gd name="connsiteX6" fmla="*/ 5482 w 57150"/>
                    <a:gd name="connsiteY6" fmla="*/ 33528 h 38100"/>
                    <a:gd name="connsiteX7" fmla="*/ 6530 w 57150"/>
                    <a:gd name="connsiteY7" fmla="*/ 41148 h 38100"/>
                    <a:gd name="connsiteX8" fmla="*/ 20055 w 57150"/>
                    <a:gd name="connsiteY8" fmla="*/ 39338 h 38100"/>
                    <a:gd name="connsiteX9" fmla="*/ 59965 w 57150"/>
                    <a:gd name="connsiteY9" fmla="*/ 376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38100">
                      <a:moveTo>
                        <a:pt x="59965" y="37624"/>
                      </a:moveTo>
                      <a:cubicBezTo>
                        <a:pt x="59965" y="37624"/>
                        <a:pt x="62441" y="21146"/>
                        <a:pt x="61203" y="0"/>
                      </a:cubicBezTo>
                      <a:lnTo>
                        <a:pt x="53964" y="2000"/>
                      </a:lnTo>
                      <a:lnTo>
                        <a:pt x="13483" y="2000"/>
                      </a:lnTo>
                      <a:cubicBezTo>
                        <a:pt x="13578" y="2286"/>
                        <a:pt x="13673" y="2572"/>
                        <a:pt x="13769" y="2857"/>
                      </a:cubicBezTo>
                      <a:cubicBezTo>
                        <a:pt x="18055" y="9335"/>
                        <a:pt x="15959" y="18860"/>
                        <a:pt x="6816" y="21812"/>
                      </a:cubicBezTo>
                      <a:cubicBezTo>
                        <a:pt x="-2233" y="24860"/>
                        <a:pt x="-1852" y="33052"/>
                        <a:pt x="5482" y="33528"/>
                      </a:cubicBezTo>
                      <a:cubicBezTo>
                        <a:pt x="9959" y="33814"/>
                        <a:pt x="8911" y="37529"/>
                        <a:pt x="6530" y="41148"/>
                      </a:cubicBezTo>
                      <a:cubicBezTo>
                        <a:pt x="13483" y="40100"/>
                        <a:pt x="18531" y="39338"/>
                        <a:pt x="20055" y="39338"/>
                      </a:cubicBezTo>
                      <a:cubicBezTo>
                        <a:pt x="27390" y="39434"/>
                        <a:pt x="59965" y="37624"/>
                        <a:pt x="59965" y="3762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1" name="Freeform: Shape 270">
                  <a:extLst>
                    <a:ext uri="{FF2B5EF4-FFF2-40B4-BE49-F238E27FC236}">
                      <a16:creationId xmlns:a16="http://schemas.microsoft.com/office/drawing/2014/main" id="{B88762AE-9C12-488F-AD71-30A561F1C32D}"/>
                    </a:ext>
                  </a:extLst>
                </p:cNvPr>
                <p:cNvSpPr/>
                <p:nvPr/>
              </p:nvSpPr>
              <p:spPr>
                <a:xfrm>
                  <a:off x="6097999" y="4120134"/>
                  <a:ext cx="200025" cy="257175"/>
                </a:xfrm>
                <a:custGeom>
                  <a:avLst/>
                  <a:gdLst>
                    <a:gd name="connsiteX0" fmla="*/ 55436 w 200025"/>
                    <a:gd name="connsiteY0" fmla="*/ 243173 h 257175"/>
                    <a:gd name="connsiteX1" fmla="*/ 75247 w 200025"/>
                    <a:gd name="connsiteY1" fmla="*/ 244983 h 257175"/>
                    <a:gd name="connsiteX2" fmla="*/ 98774 w 200025"/>
                    <a:gd name="connsiteY2" fmla="*/ 246793 h 257175"/>
                    <a:gd name="connsiteX3" fmla="*/ 111442 w 200025"/>
                    <a:gd name="connsiteY3" fmla="*/ 244983 h 257175"/>
                    <a:gd name="connsiteX4" fmla="*/ 129444 w 200025"/>
                    <a:gd name="connsiteY4" fmla="*/ 228695 h 257175"/>
                    <a:gd name="connsiteX5" fmla="*/ 140303 w 200025"/>
                    <a:gd name="connsiteY5" fmla="*/ 207074 h 257175"/>
                    <a:gd name="connsiteX6" fmla="*/ 142113 w 200025"/>
                    <a:gd name="connsiteY6" fmla="*/ 158306 h 257175"/>
                    <a:gd name="connsiteX7" fmla="*/ 167449 w 200025"/>
                    <a:gd name="connsiteY7" fmla="*/ 125825 h 257175"/>
                    <a:gd name="connsiteX8" fmla="*/ 189166 w 200025"/>
                    <a:gd name="connsiteY8" fmla="*/ 64389 h 257175"/>
                    <a:gd name="connsiteX9" fmla="*/ 200025 w 200025"/>
                    <a:gd name="connsiteY9" fmla="*/ 33719 h 257175"/>
                    <a:gd name="connsiteX10" fmla="*/ 204406 w 200025"/>
                    <a:gd name="connsiteY10" fmla="*/ 3429 h 257175"/>
                    <a:gd name="connsiteX11" fmla="*/ 204406 w 200025"/>
                    <a:gd name="connsiteY11" fmla="*/ 3620 h 257175"/>
                    <a:gd name="connsiteX12" fmla="*/ 179165 w 200025"/>
                    <a:gd name="connsiteY12" fmla="*/ 0 h 257175"/>
                    <a:gd name="connsiteX13" fmla="*/ 166592 w 200025"/>
                    <a:gd name="connsiteY13" fmla="*/ 3620 h 257175"/>
                    <a:gd name="connsiteX14" fmla="*/ 150400 w 200025"/>
                    <a:gd name="connsiteY14" fmla="*/ 7239 h 257175"/>
                    <a:gd name="connsiteX15" fmla="*/ 144970 w 200025"/>
                    <a:gd name="connsiteY15" fmla="*/ 28861 h 257175"/>
                    <a:gd name="connsiteX16" fmla="*/ 135921 w 200025"/>
                    <a:gd name="connsiteY16" fmla="*/ 57721 h 257175"/>
                    <a:gd name="connsiteX17" fmla="*/ 94488 w 200025"/>
                    <a:gd name="connsiteY17" fmla="*/ 43339 h 257175"/>
                    <a:gd name="connsiteX18" fmla="*/ 60388 w 200025"/>
                    <a:gd name="connsiteY18" fmla="*/ 43434 h 257175"/>
                    <a:gd name="connsiteX19" fmla="*/ 57340 w 200025"/>
                    <a:gd name="connsiteY19" fmla="*/ 73533 h 257175"/>
                    <a:gd name="connsiteX20" fmla="*/ 86296 w 200025"/>
                    <a:gd name="connsiteY20" fmla="*/ 73533 h 257175"/>
                    <a:gd name="connsiteX21" fmla="*/ 82677 w 200025"/>
                    <a:gd name="connsiteY21" fmla="*/ 97060 h 257175"/>
                    <a:gd name="connsiteX22" fmla="*/ 88106 w 200025"/>
                    <a:gd name="connsiteY22" fmla="*/ 120587 h 257175"/>
                    <a:gd name="connsiteX23" fmla="*/ 95345 w 200025"/>
                    <a:gd name="connsiteY23" fmla="*/ 151257 h 257175"/>
                    <a:gd name="connsiteX24" fmla="*/ 86296 w 200025"/>
                    <a:gd name="connsiteY24" fmla="*/ 185547 h 257175"/>
                    <a:gd name="connsiteX25" fmla="*/ 64579 w 200025"/>
                    <a:gd name="connsiteY25" fmla="*/ 181928 h 257175"/>
                    <a:gd name="connsiteX26" fmla="*/ 48292 w 200025"/>
                    <a:gd name="connsiteY26" fmla="*/ 163830 h 257175"/>
                    <a:gd name="connsiteX27" fmla="*/ 35623 w 200025"/>
                    <a:gd name="connsiteY27" fmla="*/ 180118 h 257175"/>
                    <a:gd name="connsiteX28" fmla="*/ 17526 w 200025"/>
                    <a:gd name="connsiteY28" fmla="*/ 192786 h 257175"/>
                    <a:gd name="connsiteX29" fmla="*/ 13906 w 200025"/>
                    <a:gd name="connsiteY29" fmla="*/ 216313 h 257175"/>
                    <a:gd name="connsiteX30" fmla="*/ 0 w 200025"/>
                    <a:gd name="connsiteY30" fmla="*/ 224695 h 257175"/>
                    <a:gd name="connsiteX31" fmla="*/ 3048 w 200025"/>
                    <a:gd name="connsiteY31" fmla="*/ 227171 h 257175"/>
                    <a:gd name="connsiteX32" fmla="*/ 28098 w 200025"/>
                    <a:gd name="connsiteY32" fmla="*/ 258033 h 257175"/>
                    <a:gd name="connsiteX33" fmla="*/ 55436 w 200025"/>
                    <a:gd name="connsiteY33" fmla="*/ 243173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00025" h="257175">
                      <a:moveTo>
                        <a:pt x="55436" y="243173"/>
                      </a:moveTo>
                      <a:cubicBezTo>
                        <a:pt x="60864" y="244983"/>
                        <a:pt x="64484" y="254032"/>
                        <a:pt x="75247" y="244983"/>
                      </a:cubicBezTo>
                      <a:cubicBezTo>
                        <a:pt x="86106" y="235934"/>
                        <a:pt x="98774" y="237744"/>
                        <a:pt x="98774" y="246793"/>
                      </a:cubicBezTo>
                      <a:cubicBezTo>
                        <a:pt x="98774" y="255842"/>
                        <a:pt x="102394" y="254032"/>
                        <a:pt x="111442" y="244983"/>
                      </a:cubicBezTo>
                      <a:cubicBezTo>
                        <a:pt x="120491" y="235934"/>
                        <a:pt x="129444" y="246793"/>
                        <a:pt x="129444" y="228695"/>
                      </a:cubicBezTo>
                      <a:cubicBezTo>
                        <a:pt x="129444" y="210598"/>
                        <a:pt x="140303" y="226886"/>
                        <a:pt x="140303" y="207074"/>
                      </a:cubicBezTo>
                      <a:cubicBezTo>
                        <a:pt x="140303" y="187166"/>
                        <a:pt x="142113" y="167354"/>
                        <a:pt x="142113" y="158306"/>
                      </a:cubicBezTo>
                      <a:cubicBezTo>
                        <a:pt x="142113" y="149257"/>
                        <a:pt x="167449" y="140208"/>
                        <a:pt x="167449" y="125825"/>
                      </a:cubicBezTo>
                      <a:cubicBezTo>
                        <a:pt x="167449" y="111347"/>
                        <a:pt x="189166" y="82487"/>
                        <a:pt x="189166" y="64389"/>
                      </a:cubicBezTo>
                      <a:cubicBezTo>
                        <a:pt x="189166" y="46387"/>
                        <a:pt x="194596" y="42672"/>
                        <a:pt x="200025" y="33719"/>
                      </a:cubicBezTo>
                      <a:cubicBezTo>
                        <a:pt x="203739" y="27432"/>
                        <a:pt x="206502" y="15145"/>
                        <a:pt x="204406" y="3429"/>
                      </a:cubicBezTo>
                      <a:lnTo>
                        <a:pt x="204406" y="3620"/>
                      </a:lnTo>
                      <a:lnTo>
                        <a:pt x="179165" y="0"/>
                      </a:lnTo>
                      <a:lnTo>
                        <a:pt x="166592" y="3620"/>
                      </a:lnTo>
                      <a:lnTo>
                        <a:pt x="150400" y="7239"/>
                      </a:lnTo>
                      <a:cubicBezTo>
                        <a:pt x="150400" y="7239"/>
                        <a:pt x="152209" y="19908"/>
                        <a:pt x="144970" y="28861"/>
                      </a:cubicBezTo>
                      <a:cubicBezTo>
                        <a:pt x="137731" y="37910"/>
                        <a:pt x="135921" y="57721"/>
                        <a:pt x="135921" y="57721"/>
                      </a:cubicBezTo>
                      <a:cubicBezTo>
                        <a:pt x="135921" y="57721"/>
                        <a:pt x="103441" y="41529"/>
                        <a:pt x="94488" y="43339"/>
                      </a:cubicBezTo>
                      <a:cubicBezTo>
                        <a:pt x="90678" y="44101"/>
                        <a:pt x="76009" y="43910"/>
                        <a:pt x="60388" y="43434"/>
                      </a:cubicBezTo>
                      <a:cubicBezTo>
                        <a:pt x="58864" y="55531"/>
                        <a:pt x="57340" y="69628"/>
                        <a:pt x="57340" y="73533"/>
                      </a:cubicBezTo>
                      <a:cubicBezTo>
                        <a:pt x="57340" y="80772"/>
                        <a:pt x="77248" y="66294"/>
                        <a:pt x="86296" y="73533"/>
                      </a:cubicBezTo>
                      <a:cubicBezTo>
                        <a:pt x="95345" y="80772"/>
                        <a:pt x="93536" y="91631"/>
                        <a:pt x="82677" y="97060"/>
                      </a:cubicBezTo>
                      <a:cubicBezTo>
                        <a:pt x="71818" y="102489"/>
                        <a:pt x="79057" y="115158"/>
                        <a:pt x="88106" y="120587"/>
                      </a:cubicBezTo>
                      <a:cubicBezTo>
                        <a:pt x="97155" y="126016"/>
                        <a:pt x="95345" y="136779"/>
                        <a:pt x="95345" y="151257"/>
                      </a:cubicBezTo>
                      <a:cubicBezTo>
                        <a:pt x="95345" y="165640"/>
                        <a:pt x="95345" y="183737"/>
                        <a:pt x="86296" y="185547"/>
                      </a:cubicBezTo>
                      <a:cubicBezTo>
                        <a:pt x="77248" y="187357"/>
                        <a:pt x="71818" y="180118"/>
                        <a:pt x="64579" y="181928"/>
                      </a:cubicBezTo>
                      <a:cubicBezTo>
                        <a:pt x="57340" y="183737"/>
                        <a:pt x="55530" y="163830"/>
                        <a:pt x="48292" y="163830"/>
                      </a:cubicBezTo>
                      <a:cubicBezTo>
                        <a:pt x="41053" y="163830"/>
                        <a:pt x="44672" y="180118"/>
                        <a:pt x="35623" y="180118"/>
                      </a:cubicBezTo>
                      <a:cubicBezTo>
                        <a:pt x="26575" y="180118"/>
                        <a:pt x="12096" y="178308"/>
                        <a:pt x="17526" y="192786"/>
                      </a:cubicBezTo>
                      <a:cubicBezTo>
                        <a:pt x="22955" y="207264"/>
                        <a:pt x="28384" y="216313"/>
                        <a:pt x="13906" y="216313"/>
                      </a:cubicBezTo>
                      <a:cubicBezTo>
                        <a:pt x="7048" y="216313"/>
                        <a:pt x="2762" y="220409"/>
                        <a:pt x="0" y="224695"/>
                      </a:cubicBezTo>
                      <a:cubicBezTo>
                        <a:pt x="952" y="225457"/>
                        <a:pt x="1905" y="226314"/>
                        <a:pt x="3048" y="227171"/>
                      </a:cubicBezTo>
                      <a:cubicBezTo>
                        <a:pt x="15144" y="236506"/>
                        <a:pt x="22860" y="247269"/>
                        <a:pt x="28098" y="258033"/>
                      </a:cubicBezTo>
                      <a:cubicBezTo>
                        <a:pt x="40005" y="249460"/>
                        <a:pt x="52388" y="242221"/>
                        <a:pt x="55436" y="24317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2" name="Freeform: Shape 271">
                  <a:extLst>
                    <a:ext uri="{FF2B5EF4-FFF2-40B4-BE49-F238E27FC236}">
                      <a16:creationId xmlns:a16="http://schemas.microsoft.com/office/drawing/2014/main" id="{0B71F1CE-4866-4678-9B0A-0EBB992C6696}"/>
                    </a:ext>
                  </a:extLst>
                </p:cNvPr>
                <p:cNvSpPr/>
                <p:nvPr/>
              </p:nvSpPr>
              <p:spPr>
                <a:xfrm>
                  <a:off x="6400714" y="3529203"/>
                  <a:ext cx="476250" cy="590550"/>
                </a:xfrm>
                <a:custGeom>
                  <a:avLst/>
                  <a:gdLst>
                    <a:gd name="connsiteX0" fmla="*/ 377752 w 476250"/>
                    <a:gd name="connsiteY0" fmla="*/ 11525 h 590550"/>
                    <a:gd name="connsiteX1" fmla="*/ 358796 w 476250"/>
                    <a:gd name="connsiteY1" fmla="*/ 32290 h 590550"/>
                    <a:gd name="connsiteX2" fmla="*/ 341461 w 476250"/>
                    <a:gd name="connsiteY2" fmla="*/ 46101 h 590550"/>
                    <a:gd name="connsiteX3" fmla="*/ 325936 w 476250"/>
                    <a:gd name="connsiteY3" fmla="*/ 37433 h 590550"/>
                    <a:gd name="connsiteX4" fmla="*/ 287930 w 476250"/>
                    <a:gd name="connsiteY4" fmla="*/ 37433 h 590550"/>
                    <a:gd name="connsiteX5" fmla="*/ 274120 w 476250"/>
                    <a:gd name="connsiteY5" fmla="*/ 32195 h 590550"/>
                    <a:gd name="connsiteX6" fmla="*/ 263737 w 476250"/>
                    <a:gd name="connsiteY6" fmla="*/ 39148 h 590550"/>
                    <a:gd name="connsiteX7" fmla="*/ 85524 w 476250"/>
                    <a:gd name="connsiteY7" fmla="*/ 39148 h 590550"/>
                    <a:gd name="connsiteX8" fmla="*/ 85524 w 476250"/>
                    <a:gd name="connsiteY8" fmla="*/ 100584 h 590550"/>
                    <a:gd name="connsiteX9" fmla="*/ 58473 w 476250"/>
                    <a:gd name="connsiteY9" fmla="*/ 100584 h 590550"/>
                    <a:gd name="connsiteX10" fmla="*/ 58473 w 476250"/>
                    <a:gd name="connsiteY10" fmla="*/ 196120 h 590550"/>
                    <a:gd name="connsiteX11" fmla="*/ 54854 w 476250"/>
                    <a:gd name="connsiteY11" fmla="*/ 226695 h 590550"/>
                    <a:gd name="connsiteX12" fmla="*/ 29612 w 476250"/>
                    <a:gd name="connsiteY12" fmla="*/ 242983 h 590550"/>
                    <a:gd name="connsiteX13" fmla="*/ 18849 w 476250"/>
                    <a:gd name="connsiteY13" fmla="*/ 260985 h 590550"/>
                    <a:gd name="connsiteX14" fmla="*/ 6277 w 476250"/>
                    <a:gd name="connsiteY14" fmla="*/ 282607 h 590550"/>
                    <a:gd name="connsiteX15" fmla="*/ 4467 w 476250"/>
                    <a:gd name="connsiteY15" fmla="*/ 304229 h 590550"/>
                    <a:gd name="connsiteX16" fmla="*/ 8086 w 476250"/>
                    <a:gd name="connsiteY16" fmla="*/ 320421 h 590550"/>
                    <a:gd name="connsiteX17" fmla="*/ 13515 w 476250"/>
                    <a:gd name="connsiteY17" fmla="*/ 342043 h 590550"/>
                    <a:gd name="connsiteX18" fmla="*/ 27898 w 476250"/>
                    <a:gd name="connsiteY18" fmla="*/ 360045 h 590550"/>
                    <a:gd name="connsiteX19" fmla="*/ 24278 w 476250"/>
                    <a:gd name="connsiteY19" fmla="*/ 372713 h 590550"/>
                    <a:gd name="connsiteX20" fmla="*/ 45900 w 476250"/>
                    <a:gd name="connsiteY20" fmla="*/ 401574 h 590550"/>
                    <a:gd name="connsiteX21" fmla="*/ 47710 w 476250"/>
                    <a:gd name="connsiteY21" fmla="*/ 426815 h 590550"/>
                    <a:gd name="connsiteX22" fmla="*/ 44091 w 476250"/>
                    <a:gd name="connsiteY22" fmla="*/ 437674 h 590550"/>
                    <a:gd name="connsiteX23" fmla="*/ 56664 w 476250"/>
                    <a:gd name="connsiteY23" fmla="*/ 439483 h 590550"/>
                    <a:gd name="connsiteX24" fmla="*/ 60283 w 476250"/>
                    <a:gd name="connsiteY24" fmla="*/ 448532 h 590550"/>
                    <a:gd name="connsiteX25" fmla="*/ 83715 w 476250"/>
                    <a:gd name="connsiteY25" fmla="*/ 459296 h 590550"/>
                    <a:gd name="connsiteX26" fmla="*/ 96383 w 476250"/>
                    <a:gd name="connsiteY26" fmla="*/ 477298 h 590550"/>
                    <a:gd name="connsiteX27" fmla="*/ 114385 w 476250"/>
                    <a:gd name="connsiteY27" fmla="*/ 493585 h 590550"/>
                    <a:gd name="connsiteX28" fmla="*/ 125148 w 476250"/>
                    <a:gd name="connsiteY28" fmla="*/ 513397 h 590550"/>
                    <a:gd name="connsiteX29" fmla="*/ 144961 w 476250"/>
                    <a:gd name="connsiteY29" fmla="*/ 527780 h 590550"/>
                    <a:gd name="connsiteX30" fmla="*/ 151723 w 476250"/>
                    <a:gd name="connsiteY30" fmla="*/ 544639 h 590550"/>
                    <a:gd name="connsiteX31" fmla="*/ 159248 w 476250"/>
                    <a:gd name="connsiteY31" fmla="*/ 552259 h 590550"/>
                    <a:gd name="connsiteX32" fmla="*/ 171916 w 476250"/>
                    <a:gd name="connsiteY32" fmla="*/ 566738 h 590550"/>
                    <a:gd name="connsiteX33" fmla="*/ 190014 w 476250"/>
                    <a:gd name="connsiteY33" fmla="*/ 566738 h 590550"/>
                    <a:gd name="connsiteX34" fmla="*/ 206302 w 476250"/>
                    <a:gd name="connsiteY34" fmla="*/ 568547 h 590550"/>
                    <a:gd name="connsiteX35" fmla="*/ 220779 w 476250"/>
                    <a:gd name="connsiteY35" fmla="*/ 564928 h 590550"/>
                    <a:gd name="connsiteX36" fmla="*/ 254593 w 476250"/>
                    <a:gd name="connsiteY36" fmla="*/ 593407 h 590550"/>
                    <a:gd name="connsiteX37" fmla="*/ 276215 w 476250"/>
                    <a:gd name="connsiteY37" fmla="*/ 587121 h 590550"/>
                    <a:gd name="connsiteX38" fmla="*/ 294313 w 476250"/>
                    <a:gd name="connsiteY38" fmla="*/ 593598 h 590550"/>
                    <a:gd name="connsiteX39" fmla="*/ 315744 w 476250"/>
                    <a:gd name="connsiteY39" fmla="*/ 586454 h 590550"/>
                    <a:gd name="connsiteX40" fmla="*/ 333841 w 476250"/>
                    <a:gd name="connsiteY40" fmla="*/ 585121 h 590550"/>
                    <a:gd name="connsiteX41" fmla="*/ 343747 w 476250"/>
                    <a:gd name="connsiteY41" fmla="*/ 575596 h 590550"/>
                    <a:gd name="connsiteX42" fmla="*/ 347462 w 476250"/>
                    <a:gd name="connsiteY42" fmla="*/ 570833 h 590550"/>
                    <a:gd name="connsiteX43" fmla="*/ 370798 w 476250"/>
                    <a:gd name="connsiteY43" fmla="*/ 555212 h 590550"/>
                    <a:gd name="connsiteX44" fmla="*/ 388324 w 476250"/>
                    <a:gd name="connsiteY44" fmla="*/ 557117 h 590550"/>
                    <a:gd name="connsiteX45" fmla="*/ 395563 w 476250"/>
                    <a:gd name="connsiteY45" fmla="*/ 561594 h 590550"/>
                    <a:gd name="connsiteX46" fmla="*/ 396039 w 476250"/>
                    <a:gd name="connsiteY46" fmla="*/ 535972 h 590550"/>
                    <a:gd name="connsiteX47" fmla="*/ 368893 w 476250"/>
                    <a:gd name="connsiteY47" fmla="*/ 514255 h 590550"/>
                    <a:gd name="connsiteX48" fmla="*/ 343652 w 476250"/>
                    <a:gd name="connsiteY48" fmla="*/ 481679 h 590550"/>
                    <a:gd name="connsiteX49" fmla="*/ 316505 w 476250"/>
                    <a:gd name="connsiteY49" fmla="*/ 467296 h 590550"/>
                    <a:gd name="connsiteX50" fmla="*/ 321935 w 476250"/>
                    <a:gd name="connsiteY50" fmla="*/ 451009 h 590550"/>
                    <a:gd name="connsiteX51" fmla="*/ 345366 w 476250"/>
                    <a:gd name="connsiteY51" fmla="*/ 445580 h 590550"/>
                    <a:gd name="connsiteX52" fmla="*/ 348986 w 476250"/>
                    <a:gd name="connsiteY52" fmla="*/ 413099 h 590550"/>
                    <a:gd name="connsiteX53" fmla="*/ 358035 w 476250"/>
                    <a:gd name="connsiteY53" fmla="*/ 386048 h 590550"/>
                    <a:gd name="connsiteX54" fmla="*/ 370703 w 476250"/>
                    <a:gd name="connsiteY54" fmla="*/ 373380 h 590550"/>
                    <a:gd name="connsiteX55" fmla="*/ 379752 w 476250"/>
                    <a:gd name="connsiteY55" fmla="*/ 344424 h 590550"/>
                    <a:gd name="connsiteX56" fmla="*/ 397849 w 476250"/>
                    <a:gd name="connsiteY56" fmla="*/ 322802 h 590550"/>
                    <a:gd name="connsiteX57" fmla="*/ 410518 w 476250"/>
                    <a:gd name="connsiteY57" fmla="*/ 308324 h 590550"/>
                    <a:gd name="connsiteX58" fmla="*/ 421376 w 476250"/>
                    <a:gd name="connsiteY58" fmla="*/ 274034 h 590550"/>
                    <a:gd name="connsiteX59" fmla="*/ 423185 w 476250"/>
                    <a:gd name="connsiteY59" fmla="*/ 234315 h 590550"/>
                    <a:gd name="connsiteX60" fmla="*/ 434044 w 476250"/>
                    <a:gd name="connsiteY60" fmla="*/ 205454 h 590550"/>
                    <a:gd name="connsiteX61" fmla="*/ 450332 w 476250"/>
                    <a:gd name="connsiteY61" fmla="*/ 189166 h 590550"/>
                    <a:gd name="connsiteX62" fmla="*/ 478240 w 476250"/>
                    <a:gd name="connsiteY62" fmla="*/ 163163 h 590550"/>
                    <a:gd name="connsiteX63" fmla="*/ 460047 w 476250"/>
                    <a:gd name="connsiteY63" fmla="*/ 146399 h 590550"/>
                    <a:gd name="connsiteX64" fmla="*/ 442807 w 476250"/>
                    <a:gd name="connsiteY64" fmla="*/ 100584 h 590550"/>
                    <a:gd name="connsiteX65" fmla="*/ 436330 w 476250"/>
                    <a:gd name="connsiteY65" fmla="*/ 52197 h 590550"/>
                    <a:gd name="connsiteX66" fmla="*/ 410898 w 476250"/>
                    <a:gd name="connsiteY66" fmla="*/ 21907 h 590550"/>
                    <a:gd name="connsiteX67" fmla="*/ 394515 w 476250"/>
                    <a:gd name="connsiteY67" fmla="*/ 0 h 590550"/>
                    <a:gd name="connsiteX68" fmla="*/ 393563 w 476250"/>
                    <a:gd name="connsiteY68" fmla="*/ 1238 h 590550"/>
                    <a:gd name="connsiteX69" fmla="*/ 377752 w 476250"/>
                    <a:gd name="connsiteY69" fmla="*/ 11525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76250" h="590550">
                      <a:moveTo>
                        <a:pt x="377752" y="11525"/>
                      </a:moveTo>
                      <a:cubicBezTo>
                        <a:pt x="369084" y="11525"/>
                        <a:pt x="372512" y="32290"/>
                        <a:pt x="358796" y="32290"/>
                      </a:cubicBezTo>
                      <a:cubicBezTo>
                        <a:pt x="344986" y="32290"/>
                        <a:pt x="350129" y="46101"/>
                        <a:pt x="341461" y="46101"/>
                      </a:cubicBezTo>
                      <a:cubicBezTo>
                        <a:pt x="332793" y="46101"/>
                        <a:pt x="325936" y="37433"/>
                        <a:pt x="325936" y="37433"/>
                      </a:cubicBezTo>
                      <a:lnTo>
                        <a:pt x="287930" y="37433"/>
                      </a:lnTo>
                      <a:cubicBezTo>
                        <a:pt x="287930" y="37433"/>
                        <a:pt x="279263" y="28765"/>
                        <a:pt x="274120" y="32195"/>
                      </a:cubicBezTo>
                      <a:cubicBezTo>
                        <a:pt x="268976" y="35623"/>
                        <a:pt x="263737" y="39148"/>
                        <a:pt x="263737" y="39148"/>
                      </a:cubicBezTo>
                      <a:lnTo>
                        <a:pt x="85524" y="39148"/>
                      </a:lnTo>
                      <a:cubicBezTo>
                        <a:pt x="85524" y="75057"/>
                        <a:pt x="85524" y="100584"/>
                        <a:pt x="85524" y="100584"/>
                      </a:cubicBezTo>
                      <a:lnTo>
                        <a:pt x="58473" y="100584"/>
                      </a:lnTo>
                      <a:lnTo>
                        <a:pt x="58473" y="196120"/>
                      </a:lnTo>
                      <a:cubicBezTo>
                        <a:pt x="58473" y="196120"/>
                        <a:pt x="60283" y="224885"/>
                        <a:pt x="54854" y="226695"/>
                      </a:cubicBezTo>
                      <a:cubicBezTo>
                        <a:pt x="49425" y="228505"/>
                        <a:pt x="29612" y="233934"/>
                        <a:pt x="29612" y="242983"/>
                      </a:cubicBezTo>
                      <a:cubicBezTo>
                        <a:pt x="29612" y="252031"/>
                        <a:pt x="27803" y="259175"/>
                        <a:pt x="18849" y="260985"/>
                      </a:cubicBezTo>
                      <a:cubicBezTo>
                        <a:pt x="9801" y="262795"/>
                        <a:pt x="18849" y="282607"/>
                        <a:pt x="6277" y="282607"/>
                      </a:cubicBezTo>
                      <a:cubicBezTo>
                        <a:pt x="-6392" y="282607"/>
                        <a:pt x="11705" y="296989"/>
                        <a:pt x="4467" y="304229"/>
                      </a:cubicBezTo>
                      <a:cubicBezTo>
                        <a:pt x="-2772" y="311372"/>
                        <a:pt x="-962" y="320421"/>
                        <a:pt x="8086" y="320421"/>
                      </a:cubicBezTo>
                      <a:cubicBezTo>
                        <a:pt x="17135" y="320421"/>
                        <a:pt x="13515" y="331184"/>
                        <a:pt x="13515" y="342043"/>
                      </a:cubicBezTo>
                      <a:cubicBezTo>
                        <a:pt x="13515" y="352901"/>
                        <a:pt x="27898" y="360045"/>
                        <a:pt x="27898" y="360045"/>
                      </a:cubicBezTo>
                      <a:lnTo>
                        <a:pt x="24278" y="372713"/>
                      </a:lnTo>
                      <a:cubicBezTo>
                        <a:pt x="24278" y="372713"/>
                        <a:pt x="44091" y="396145"/>
                        <a:pt x="45900" y="401574"/>
                      </a:cubicBezTo>
                      <a:cubicBezTo>
                        <a:pt x="47710" y="407003"/>
                        <a:pt x="58473" y="421386"/>
                        <a:pt x="47710" y="426815"/>
                      </a:cubicBezTo>
                      <a:cubicBezTo>
                        <a:pt x="36851" y="432245"/>
                        <a:pt x="44091" y="437674"/>
                        <a:pt x="44091" y="437674"/>
                      </a:cubicBezTo>
                      <a:lnTo>
                        <a:pt x="56664" y="439483"/>
                      </a:lnTo>
                      <a:lnTo>
                        <a:pt x="60283" y="448532"/>
                      </a:lnTo>
                      <a:cubicBezTo>
                        <a:pt x="60283" y="448532"/>
                        <a:pt x="74666" y="448532"/>
                        <a:pt x="83715" y="459296"/>
                      </a:cubicBezTo>
                      <a:cubicBezTo>
                        <a:pt x="92763" y="470059"/>
                        <a:pt x="96383" y="471868"/>
                        <a:pt x="96383" y="477298"/>
                      </a:cubicBezTo>
                      <a:cubicBezTo>
                        <a:pt x="96383" y="482727"/>
                        <a:pt x="103622" y="484537"/>
                        <a:pt x="114385" y="493585"/>
                      </a:cubicBezTo>
                      <a:cubicBezTo>
                        <a:pt x="125148" y="502539"/>
                        <a:pt x="125148" y="507968"/>
                        <a:pt x="125148" y="513397"/>
                      </a:cubicBezTo>
                      <a:cubicBezTo>
                        <a:pt x="125148" y="518827"/>
                        <a:pt x="144961" y="527780"/>
                        <a:pt x="144961" y="527780"/>
                      </a:cubicBezTo>
                      <a:lnTo>
                        <a:pt x="151723" y="544639"/>
                      </a:lnTo>
                      <a:cubicBezTo>
                        <a:pt x="155152" y="546449"/>
                        <a:pt x="157819" y="548640"/>
                        <a:pt x="159248" y="552259"/>
                      </a:cubicBezTo>
                      <a:cubicBezTo>
                        <a:pt x="162868" y="561308"/>
                        <a:pt x="171916" y="566738"/>
                        <a:pt x="171916" y="566738"/>
                      </a:cubicBezTo>
                      <a:cubicBezTo>
                        <a:pt x="171916" y="566738"/>
                        <a:pt x="182775" y="573976"/>
                        <a:pt x="190014" y="566738"/>
                      </a:cubicBezTo>
                      <a:cubicBezTo>
                        <a:pt x="197253" y="559498"/>
                        <a:pt x="206302" y="568547"/>
                        <a:pt x="206302" y="568547"/>
                      </a:cubicBezTo>
                      <a:cubicBezTo>
                        <a:pt x="206302" y="568547"/>
                        <a:pt x="215350" y="561308"/>
                        <a:pt x="220779" y="564928"/>
                      </a:cubicBezTo>
                      <a:cubicBezTo>
                        <a:pt x="224494" y="567404"/>
                        <a:pt x="240591" y="580644"/>
                        <a:pt x="254593" y="593407"/>
                      </a:cubicBezTo>
                      <a:cubicBezTo>
                        <a:pt x="256689" y="592646"/>
                        <a:pt x="270214" y="587692"/>
                        <a:pt x="276215" y="587121"/>
                      </a:cubicBezTo>
                      <a:cubicBezTo>
                        <a:pt x="282692" y="586454"/>
                        <a:pt x="291741" y="597503"/>
                        <a:pt x="294313" y="593598"/>
                      </a:cubicBezTo>
                      <a:cubicBezTo>
                        <a:pt x="296884" y="589693"/>
                        <a:pt x="310505" y="583882"/>
                        <a:pt x="315744" y="586454"/>
                      </a:cubicBezTo>
                      <a:cubicBezTo>
                        <a:pt x="320982" y="589026"/>
                        <a:pt x="333269" y="589693"/>
                        <a:pt x="333841" y="585121"/>
                      </a:cubicBezTo>
                      <a:cubicBezTo>
                        <a:pt x="334318" y="582073"/>
                        <a:pt x="339842" y="578930"/>
                        <a:pt x="343747" y="575596"/>
                      </a:cubicBezTo>
                      <a:cubicBezTo>
                        <a:pt x="345557" y="574072"/>
                        <a:pt x="347081" y="572452"/>
                        <a:pt x="347462" y="570833"/>
                      </a:cubicBezTo>
                      <a:cubicBezTo>
                        <a:pt x="348795" y="565595"/>
                        <a:pt x="364321" y="556546"/>
                        <a:pt x="370798" y="555212"/>
                      </a:cubicBezTo>
                      <a:cubicBezTo>
                        <a:pt x="377275" y="553974"/>
                        <a:pt x="385085" y="553307"/>
                        <a:pt x="388324" y="557117"/>
                      </a:cubicBezTo>
                      <a:cubicBezTo>
                        <a:pt x="389848" y="558927"/>
                        <a:pt x="392611" y="560260"/>
                        <a:pt x="395563" y="561594"/>
                      </a:cubicBezTo>
                      <a:cubicBezTo>
                        <a:pt x="397754" y="545021"/>
                        <a:pt x="401469" y="535972"/>
                        <a:pt x="396039" y="535972"/>
                      </a:cubicBezTo>
                      <a:cubicBezTo>
                        <a:pt x="388800" y="535972"/>
                        <a:pt x="374322" y="528733"/>
                        <a:pt x="368893" y="514255"/>
                      </a:cubicBezTo>
                      <a:cubicBezTo>
                        <a:pt x="363464" y="499777"/>
                        <a:pt x="347176" y="490823"/>
                        <a:pt x="343652" y="481679"/>
                      </a:cubicBezTo>
                      <a:cubicBezTo>
                        <a:pt x="340032" y="472630"/>
                        <a:pt x="320125" y="474535"/>
                        <a:pt x="316505" y="467296"/>
                      </a:cubicBezTo>
                      <a:cubicBezTo>
                        <a:pt x="312886" y="460057"/>
                        <a:pt x="321935" y="460057"/>
                        <a:pt x="321935" y="451009"/>
                      </a:cubicBezTo>
                      <a:cubicBezTo>
                        <a:pt x="321935" y="441960"/>
                        <a:pt x="343652" y="447389"/>
                        <a:pt x="345366" y="445580"/>
                      </a:cubicBezTo>
                      <a:cubicBezTo>
                        <a:pt x="347176" y="443770"/>
                        <a:pt x="348986" y="423958"/>
                        <a:pt x="348986" y="413099"/>
                      </a:cubicBezTo>
                      <a:cubicBezTo>
                        <a:pt x="348986" y="402241"/>
                        <a:pt x="363464" y="391477"/>
                        <a:pt x="358035" y="386048"/>
                      </a:cubicBezTo>
                      <a:cubicBezTo>
                        <a:pt x="352605" y="380619"/>
                        <a:pt x="363464" y="378809"/>
                        <a:pt x="370703" y="373380"/>
                      </a:cubicBezTo>
                      <a:cubicBezTo>
                        <a:pt x="377942" y="367951"/>
                        <a:pt x="372512" y="351663"/>
                        <a:pt x="379752" y="344424"/>
                      </a:cubicBezTo>
                      <a:cubicBezTo>
                        <a:pt x="386991" y="337185"/>
                        <a:pt x="392420" y="322802"/>
                        <a:pt x="397849" y="322802"/>
                      </a:cubicBezTo>
                      <a:cubicBezTo>
                        <a:pt x="403279" y="322802"/>
                        <a:pt x="410518" y="315563"/>
                        <a:pt x="410518" y="308324"/>
                      </a:cubicBezTo>
                      <a:cubicBezTo>
                        <a:pt x="410518" y="301085"/>
                        <a:pt x="423185" y="286702"/>
                        <a:pt x="421376" y="274034"/>
                      </a:cubicBezTo>
                      <a:cubicBezTo>
                        <a:pt x="419566" y="261366"/>
                        <a:pt x="414137" y="245078"/>
                        <a:pt x="423185" y="234315"/>
                      </a:cubicBezTo>
                      <a:cubicBezTo>
                        <a:pt x="432234" y="223456"/>
                        <a:pt x="435854" y="214503"/>
                        <a:pt x="434044" y="205454"/>
                      </a:cubicBezTo>
                      <a:cubicBezTo>
                        <a:pt x="432234" y="196405"/>
                        <a:pt x="444903" y="194596"/>
                        <a:pt x="450332" y="189166"/>
                      </a:cubicBezTo>
                      <a:cubicBezTo>
                        <a:pt x="454142" y="185261"/>
                        <a:pt x="467953" y="179641"/>
                        <a:pt x="478240" y="163163"/>
                      </a:cubicBezTo>
                      <a:cubicBezTo>
                        <a:pt x="471668" y="155067"/>
                        <a:pt x="464620" y="148495"/>
                        <a:pt x="460047" y="146399"/>
                      </a:cubicBezTo>
                      <a:cubicBezTo>
                        <a:pt x="449665" y="141637"/>
                        <a:pt x="442807" y="123539"/>
                        <a:pt x="442807" y="100584"/>
                      </a:cubicBezTo>
                      <a:cubicBezTo>
                        <a:pt x="442807" y="77629"/>
                        <a:pt x="437188" y="59531"/>
                        <a:pt x="436330" y="52197"/>
                      </a:cubicBezTo>
                      <a:cubicBezTo>
                        <a:pt x="435473" y="44863"/>
                        <a:pt x="424234" y="29242"/>
                        <a:pt x="410898" y="21907"/>
                      </a:cubicBezTo>
                      <a:cubicBezTo>
                        <a:pt x="401469" y="16764"/>
                        <a:pt x="396135" y="8954"/>
                        <a:pt x="394515" y="0"/>
                      </a:cubicBezTo>
                      <a:cubicBezTo>
                        <a:pt x="394230" y="381"/>
                        <a:pt x="393849" y="857"/>
                        <a:pt x="393563" y="1238"/>
                      </a:cubicBezTo>
                      <a:cubicBezTo>
                        <a:pt x="384705" y="13240"/>
                        <a:pt x="386419" y="11525"/>
                        <a:pt x="377752" y="1152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3" name="Freeform: Shape 272">
                  <a:extLst>
                    <a:ext uri="{FF2B5EF4-FFF2-40B4-BE49-F238E27FC236}">
                      <a16:creationId xmlns:a16="http://schemas.microsoft.com/office/drawing/2014/main" id="{F71488D8-7685-4E45-A398-D0F75B7A886D}"/>
                    </a:ext>
                  </a:extLst>
                </p:cNvPr>
                <p:cNvSpPr/>
                <p:nvPr/>
              </p:nvSpPr>
              <p:spPr>
                <a:xfrm>
                  <a:off x="6972961" y="3853053"/>
                  <a:ext cx="47625" cy="47625"/>
                </a:xfrm>
                <a:custGeom>
                  <a:avLst/>
                  <a:gdLst>
                    <a:gd name="connsiteX0" fmla="*/ 17816 w 47625"/>
                    <a:gd name="connsiteY0" fmla="*/ 6477 h 47625"/>
                    <a:gd name="connsiteX1" fmla="*/ 3624 w 47625"/>
                    <a:gd name="connsiteY1" fmla="*/ 26765 h 47625"/>
                    <a:gd name="connsiteX2" fmla="*/ 2671 w 47625"/>
                    <a:gd name="connsiteY2" fmla="*/ 51340 h 47625"/>
                    <a:gd name="connsiteX3" fmla="*/ 19055 w 47625"/>
                    <a:gd name="connsiteY3" fmla="*/ 50387 h 47625"/>
                    <a:gd name="connsiteX4" fmla="*/ 32866 w 47625"/>
                    <a:gd name="connsiteY4" fmla="*/ 55150 h 47625"/>
                    <a:gd name="connsiteX5" fmla="*/ 44962 w 47625"/>
                    <a:gd name="connsiteY5" fmla="*/ 40767 h 47625"/>
                    <a:gd name="connsiteX6" fmla="*/ 29342 w 47625"/>
                    <a:gd name="connsiteY6" fmla="*/ 34099 h 47625"/>
                    <a:gd name="connsiteX7" fmla="*/ 46201 w 47625"/>
                    <a:gd name="connsiteY7" fmla="*/ 20764 h 47625"/>
                    <a:gd name="connsiteX8" fmla="*/ 43629 w 47625"/>
                    <a:gd name="connsiteY8" fmla="*/ 3524 h 47625"/>
                    <a:gd name="connsiteX9" fmla="*/ 39724 w 47625"/>
                    <a:gd name="connsiteY9" fmla="*/ 0 h 47625"/>
                    <a:gd name="connsiteX10" fmla="*/ 31818 w 47625"/>
                    <a:gd name="connsiteY10" fmla="*/ 5524 h 47625"/>
                    <a:gd name="connsiteX11" fmla="*/ 17816 w 47625"/>
                    <a:gd name="connsiteY11" fmla="*/ 6477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25" h="47625">
                      <a:moveTo>
                        <a:pt x="17816" y="6477"/>
                      </a:moveTo>
                      <a:cubicBezTo>
                        <a:pt x="16102" y="9239"/>
                        <a:pt x="9149" y="20479"/>
                        <a:pt x="3624" y="26765"/>
                      </a:cubicBezTo>
                      <a:cubicBezTo>
                        <a:pt x="-2757" y="34004"/>
                        <a:pt x="861" y="47720"/>
                        <a:pt x="2671" y="51340"/>
                      </a:cubicBezTo>
                      <a:cubicBezTo>
                        <a:pt x="4481" y="55054"/>
                        <a:pt x="13625" y="54102"/>
                        <a:pt x="19055" y="50387"/>
                      </a:cubicBezTo>
                      <a:cubicBezTo>
                        <a:pt x="23341" y="47530"/>
                        <a:pt x="26484" y="49244"/>
                        <a:pt x="32866" y="55150"/>
                      </a:cubicBezTo>
                      <a:cubicBezTo>
                        <a:pt x="36199" y="50387"/>
                        <a:pt x="40771" y="45053"/>
                        <a:pt x="44962" y="40767"/>
                      </a:cubicBezTo>
                      <a:cubicBezTo>
                        <a:pt x="37724" y="36576"/>
                        <a:pt x="31056" y="35814"/>
                        <a:pt x="29342" y="34099"/>
                      </a:cubicBezTo>
                      <a:cubicBezTo>
                        <a:pt x="26294" y="31147"/>
                        <a:pt x="38009" y="22479"/>
                        <a:pt x="46201" y="20764"/>
                      </a:cubicBezTo>
                      <a:cubicBezTo>
                        <a:pt x="54393" y="19050"/>
                        <a:pt x="50487" y="9525"/>
                        <a:pt x="43629" y="3524"/>
                      </a:cubicBezTo>
                      <a:cubicBezTo>
                        <a:pt x="42486" y="2572"/>
                        <a:pt x="41153" y="1333"/>
                        <a:pt x="39724" y="0"/>
                      </a:cubicBezTo>
                      <a:cubicBezTo>
                        <a:pt x="35819" y="2286"/>
                        <a:pt x="32675" y="4286"/>
                        <a:pt x="31818" y="5524"/>
                      </a:cubicBezTo>
                      <a:cubicBezTo>
                        <a:pt x="29627" y="8382"/>
                        <a:pt x="24865" y="7334"/>
                        <a:pt x="17816" y="647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4" name="Freeform: Shape 273">
                  <a:extLst>
                    <a:ext uri="{FF2B5EF4-FFF2-40B4-BE49-F238E27FC236}">
                      <a16:creationId xmlns:a16="http://schemas.microsoft.com/office/drawing/2014/main" id="{28F7BD6C-B686-4BDD-9BCA-1F579074A320}"/>
                    </a:ext>
                  </a:extLst>
                </p:cNvPr>
                <p:cNvSpPr/>
                <p:nvPr/>
              </p:nvSpPr>
              <p:spPr>
                <a:xfrm>
                  <a:off x="6818543" y="3692271"/>
                  <a:ext cx="190500" cy="161925"/>
                </a:xfrm>
                <a:custGeom>
                  <a:avLst/>
                  <a:gdLst>
                    <a:gd name="connsiteX0" fmla="*/ 32217 w 190500"/>
                    <a:gd name="connsiteY0" fmla="*/ 26098 h 161925"/>
                    <a:gd name="connsiteX1" fmla="*/ 15930 w 190500"/>
                    <a:gd name="connsiteY1" fmla="*/ 42386 h 161925"/>
                    <a:gd name="connsiteX2" fmla="*/ 5071 w 190500"/>
                    <a:gd name="connsiteY2" fmla="*/ 71247 h 161925"/>
                    <a:gd name="connsiteX3" fmla="*/ 3261 w 190500"/>
                    <a:gd name="connsiteY3" fmla="*/ 110776 h 161925"/>
                    <a:gd name="connsiteX4" fmla="*/ 27741 w 190500"/>
                    <a:gd name="connsiteY4" fmla="*/ 112014 h 161925"/>
                    <a:gd name="connsiteX5" fmla="*/ 36884 w 190500"/>
                    <a:gd name="connsiteY5" fmla="*/ 102965 h 161925"/>
                    <a:gd name="connsiteX6" fmla="*/ 50505 w 190500"/>
                    <a:gd name="connsiteY6" fmla="*/ 99346 h 161925"/>
                    <a:gd name="connsiteX7" fmla="*/ 68698 w 190500"/>
                    <a:gd name="connsiteY7" fmla="*/ 106585 h 161925"/>
                    <a:gd name="connsiteX8" fmla="*/ 81461 w 190500"/>
                    <a:gd name="connsiteY8" fmla="*/ 106585 h 161925"/>
                    <a:gd name="connsiteX9" fmla="*/ 110608 w 190500"/>
                    <a:gd name="connsiteY9" fmla="*/ 106585 h 161925"/>
                    <a:gd name="connsiteX10" fmla="*/ 172616 w 190500"/>
                    <a:gd name="connsiteY10" fmla="*/ 166688 h 161925"/>
                    <a:gd name="connsiteX11" fmla="*/ 172235 w 190500"/>
                    <a:gd name="connsiteY11" fmla="*/ 167354 h 161925"/>
                    <a:gd name="connsiteX12" fmla="*/ 186236 w 190500"/>
                    <a:gd name="connsiteY12" fmla="*/ 166306 h 161925"/>
                    <a:gd name="connsiteX13" fmla="*/ 194142 w 190500"/>
                    <a:gd name="connsiteY13" fmla="*/ 160782 h 161925"/>
                    <a:gd name="connsiteX14" fmla="*/ 162995 w 190500"/>
                    <a:gd name="connsiteY14" fmla="*/ 125825 h 161925"/>
                    <a:gd name="connsiteX15" fmla="*/ 116704 w 190500"/>
                    <a:gd name="connsiteY15" fmla="*/ 93821 h 161925"/>
                    <a:gd name="connsiteX16" fmla="*/ 98130 w 190500"/>
                    <a:gd name="connsiteY16" fmla="*/ 75247 h 161925"/>
                    <a:gd name="connsiteX17" fmla="*/ 76509 w 190500"/>
                    <a:gd name="connsiteY17" fmla="*/ 32480 h 161925"/>
                    <a:gd name="connsiteX18" fmla="*/ 60125 w 190500"/>
                    <a:gd name="connsiteY18" fmla="*/ 0 h 161925"/>
                    <a:gd name="connsiteX19" fmla="*/ 32217 w 190500"/>
                    <a:gd name="connsiteY19" fmla="*/ 26098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0500" h="161925">
                      <a:moveTo>
                        <a:pt x="32217" y="26098"/>
                      </a:moveTo>
                      <a:cubicBezTo>
                        <a:pt x="26788" y="31528"/>
                        <a:pt x="14120" y="33338"/>
                        <a:pt x="15930" y="42386"/>
                      </a:cubicBezTo>
                      <a:cubicBezTo>
                        <a:pt x="17739" y="51435"/>
                        <a:pt x="14120" y="60484"/>
                        <a:pt x="5071" y="71247"/>
                      </a:cubicBezTo>
                      <a:cubicBezTo>
                        <a:pt x="-3882" y="82010"/>
                        <a:pt x="1356" y="98203"/>
                        <a:pt x="3261" y="110776"/>
                      </a:cubicBezTo>
                      <a:cubicBezTo>
                        <a:pt x="14120" y="110014"/>
                        <a:pt x="25455" y="109823"/>
                        <a:pt x="27741" y="112014"/>
                      </a:cubicBezTo>
                      <a:cubicBezTo>
                        <a:pt x="32312" y="116586"/>
                        <a:pt x="34122" y="112014"/>
                        <a:pt x="36884" y="102965"/>
                      </a:cubicBezTo>
                      <a:cubicBezTo>
                        <a:pt x="39647" y="93821"/>
                        <a:pt x="45076" y="94774"/>
                        <a:pt x="50505" y="99346"/>
                      </a:cubicBezTo>
                      <a:cubicBezTo>
                        <a:pt x="55934" y="103918"/>
                        <a:pt x="59554" y="111157"/>
                        <a:pt x="68698" y="106585"/>
                      </a:cubicBezTo>
                      <a:cubicBezTo>
                        <a:pt x="77842" y="102013"/>
                        <a:pt x="76889" y="104775"/>
                        <a:pt x="81461" y="106585"/>
                      </a:cubicBezTo>
                      <a:cubicBezTo>
                        <a:pt x="86034" y="108395"/>
                        <a:pt x="104226" y="105632"/>
                        <a:pt x="110608" y="106585"/>
                      </a:cubicBezTo>
                      <a:cubicBezTo>
                        <a:pt x="116990" y="107537"/>
                        <a:pt x="172616" y="166688"/>
                        <a:pt x="172616" y="166688"/>
                      </a:cubicBezTo>
                      <a:cubicBezTo>
                        <a:pt x="172616" y="166688"/>
                        <a:pt x="172520" y="166878"/>
                        <a:pt x="172235" y="167354"/>
                      </a:cubicBezTo>
                      <a:cubicBezTo>
                        <a:pt x="179283" y="168116"/>
                        <a:pt x="184046" y="169164"/>
                        <a:pt x="186236" y="166306"/>
                      </a:cubicBezTo>
                      <a:cubicBezTo>
                        <a:pt x="187189" y="165068"/>
                        <a:pt x="190332" y="163068"/>
                        <a:pt x="194142" y="160782"/>
                      </a:cubicBezTo>
                      <a:cubicBezTo>
                        <a:pt x="187094" y="154114"/>
                        <a:pt x="176711" y="143161"/>
                        <a:pt x="162995" y="125825"/>
                      </a:cubicBezTo>
                      <a:cubicBezTo>
                        <a:pt x="146517" y="105061"/>
                        <a:pt x="127086" y="93821"/>
                        <a:pt x="116704" y="93821"/>
                      </a:cubicBezTo>
                      <a:cubicBezTo>
                        <a:pt x="106322" y="93821"/>
                        <a:pt x="104607" y="76105"/>
                        <a:pt x="98130" y="75247"/>
                      </a:cubicBezTo>
                      <a:cubicBezTo>
                        <a:pt x="91653" y="74390"/>
                        <a:pt x="76985" y="48863"/>
                        <a:pt x="76509" y="32480"/>
                      </a:cubicBezTo>
                      <a:cubicBezTo>
                        <a:pt x="76318" y="23241"/>
                        <a:pt x="68603" y="10382"/>
                        <a:pt x="60125" y="0"/>
                      </a:cubicBezTo>
                      <a:cubicBezTo>
                        <a:pt x="49839" y="16478"/>
                        <a:pt x="36123" y="22193"/>
                        <a:pt x="32217" y="2609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5" name="Freeform: Shape 274">
                  <a:extLst>
                    <a:ext uri="{FF2B5EF4-FFF2-40B4-BE49-F238E27FC236}">
                      <a16:creationId xmlns:a16="http://schemas.microsoft.com/office/drawing/2014/main" id="{973094A6-6D53-4E75-93F4-4FA7D9992B93}"/>
                    </a:ext>
                  </a:extLst>
                </p:cNvPr>
                <p:cNvSpPr/>
                <p:nvPr/>
              </p:nvSpPr>
              <p:spPr>
                <a:xfrm>
                  <a:off x="6715984" y="3788519"/>
                  <a:ext cx="428625" cy="333375"/>
                </a:xfrm>
                <a:custGeom>
                  <a:avLst/>
                  <a:gdLst>
                    <a:gd name="connsiteX0" fmla="*/ 28191 w 428625"/>
                    <a:gd name="connsiteY0" fmla="*/ 222458 h 333375"/>
                    <a:gd name="connsiteX1" fmla="*/ 53433 w 428625"/>
                    <a:gd name="connsiteY1" fmla="*/ 255034 h 333375"/>
                    <a:gd name="connsiteX2" fmla="*/ 80579 w 428625"/>
                    <a:gd name="connsiteY2" fmla="*/ 276751 h 333375"/>
                    <a:gd name="connsiteX3" fmla="*/ 80103 w 428625"/>
                    <a:gd name="connsiteY3" fmla="*/ 302373 h 333375"/>
                    <a:gd name="connsiteX4" fmla="*/ 89628 w 428625"/>
                    <a:gd name="connsiteY4" fmla="*/ 306373 h 333375"/>
                    <a:gd name="connsiteX5" fmla="*/ 119441 w 428625"/>
                    <a:gd name="connsiteY5" fmla="*/ 312184 h 333375"/>
                    <a:gd name="connsiteX6" fmla="*/ 153159 w 428625"/>
                    <a:gd name="connsiteY6" fmla="*/ 331615 h 333375"/>
                    <a:gd name="connsiteX7" fmla="*/ 186878 w 428625"/>
                    <a:gd name="connsiteY7" fmla="*/ 337425 h 333375"/>
                    <a:gd name="connsiteX8" fmla="*/ 206309 w 428625"/>
                    <a:gd name="connsiteY8" fmla="*/ 321899 h 333375"/>
                    <a:gd name="connsiteX9" fmla="*/ 231550 w 428625"/>
                    <a:gd name="connsiteY9" fmla="*/ 316756 h 333375"/>
                    <a:gd name="connsiteX10" fmla="*/ 245838 w 428625"/>
                    <a:gd name="connsiteY10" fmla="*/ 322661 h 333375"/>
                    <a:gd name="connsiteX11" fmla="*/ 260411 w 428625"/>
                    <a:gd name="connsiteY11" fmla="*/ 318565 h 333375"/>
                    <a:gd name="connsiteX12" fmla="*/ 284128 w 428625"/>
                    <a:gd name="connsiteY12" fmla="*/ 314946 h 333375"/>
                    <a:gd name="connsiteX13" fmla="*/ 322323 w 428625"/>
                    <a:gd name="connsiteY13" fmla="*/ 294848 h 333375"/>
                    <a:gd name="connsiteX14" fmla="*/ 354709 w 428625"/>
                    <a:gd name="connsiteY14" fmla="*/ 289038 h 333375"/>
                    <a:gd name="connsiteX15" fmla="*/ 432432 w 428625"/>
                    <a:gd name="connsiteY15" fmla="*/ 211314 h 333375"/>
                    <a:gd name="connsiteX16" fmla="*/ 422050 w 428625"/>
                    <a:gd name="connsiteY16" fmla="*/ 204837 h 333375"/>
                    <a:gd name="connsiteX17" fmla="*/ 381855 w 428625"/>
                    <a:gd name="connsiteY17" fmla="*/ 195788 h 333375"/>
                    <a:gd name="connsiteX18" fmla="*/ 322895 w 428625"/>
                    <a:gd name="connsiteY18" fmla="*/ 175024 h 333375"/>
                    <a:gd name="connsiteX19" fmla="*/ 303464 w 428625"/>
                    <a:gd name="connsiteY19" fmla="*/ 157498 h 333375"/>
                    <a:gd name="connsiteX20" fmla="*/ 285271 w 428625"/>
                    <a:gd name="connsiteY20" fmla="*/ 130923 h 333375"/>
                    <a:gd name="connsiteX21" fmla="*/ 289748 w 428625"/>
                    <a:gd name="connsiteY21" fmla="*/ 120064 h 333375"/>
                    <a:gd name="connsiteX22" fmla="*/ 275937 w 428625"/>
                    <a:gd name="connsiteY22" fmla="*/ 115302 h 333375"/>
                    <a:gd name="connsiteX23" fmla="*/ 259554 w 428625"/>
                    <a:gd name="connsiteY23" fmla="*/ 116254 h 333375"/>
                    <a:gd name="connsiteX24" fmla="*/ 260506 w 428625"/>
                    <a:gd name="connsiteY24" fmla="*/ 91680 h 333375"/>
                    <a:gd name="connsiteX25" fmla="*/ 275079 w 428625"/>
                    <a:gd name="connsiteY25" fmla="*/ 70725 h 333375"/>
                    <a:gd name="connsiteX26" fmla="*/ 213072 w 428625"/>
                    <a:gd name="connsiteY26" fmla="*/ 10622 h 333375"/>
                    <a:gd name="connsiteX27" fmla="*/ 183925 w 428625"/>
                    <a:gd name="connsiteY27" fmla="*/ 10622 h 333375"/>
                    <a:gd name="connsiteX28" fmla="*/ 171162 w 428625"/>
                    <a:gd name="connsiteY28" fmla="*/ 10622 h 333375"/>
                    <a:gd name="connsiteX29" fmla="*/ 152969 w 428625"/>
                    <a:gd name="connsiteY29" fmla="*/ 3383 h 333375"/>
                    <a:gd name="connsiteX30" fmla="*/ 139348 w 428625"/>
                    <a:gd name="connsiteY30" fmla="*/ 7003 h 333375"/>
                    <a:gd name="connsiteX31" fmla="*/ 130204 w 428625"/>
                    <a:gd name="connsiteY31" fmla="*/ 16052 h 333375"/>
                    <a:gd name="connsiteX32" fmla="*/ 105725 w 428625"/>
                    <a:gd name="connsiteY32" fmla="*/ 14813 h 333375"/>
                    <a:gd name="connsiteX33" fmla="*/ 105725 w 428625"/>
                    <a:gd name="connsiteY33" fmla="*/ 15004 h 333375"/>
                    <a:gd name="connsiteX34" fmla="*/ 94866 w 428625"/>
                    <a:gd name="connsiteY34" fmla="*/ 49294 h 333375"/>
                    <a:gd name="connsiteX35" fmla="*/ 82198 w 428625"/>
                    <a:gd name="connsiteY35" fmla="*/ 63772 h 333375"/>
                    <a:gd name="connsiteX36" fmla="*/ 64101 w 428625"/>
                    <a:gd name="connsiteY36" fmla="*/ 85394 h 333375"/>
                    <a:gd name="connsiteX37" fmla="*/ 55052 w 428625"/>
                    <a:gd name="connsiteY37" fmla="*/ 114349 h 333375"/>
                    <a:gd name="connsiteX38" fmla="*/ 42383 w 428625"/>
                    <a:gd name="connsiteY38" fmla="*/ 127018 h 333375"/>
                    <a:gd name="connsiteX39" fmla="*/ 33335 w 428625"/>
                    <a:gd name="connsiteY39" fmla="*/ 154069 h 333375"/>
                    <a:gd name="connsiteX40" fmla="*/ 29716 w 428625"/>
                    <a:gd name="connsiteY40" fmla="*/ 186549 h 333375"/>
                    <a:gd name="connsiteX41" fmla="*/ 6284 w 428625"/>
                    <a:gd name="connsiteY41" fmla="*/ 191978 h 333375"/>
                    <a:gd name="connsiteX42" fmla="*/ 855 w 428625"/>
                    <a:gd name="connsiteY42" fmla="*/ 208266 h 333375"/>
                    <a:gd name="connsiteX43" fmla="*/ 28191 w 428625"/>
                    <a:gd name="connsiteY43" fmla="*/ 222458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28625" h="333375">
                      <a:moveTo>
                        <a:pt x="28191" y="222458"/>
                      </a:moveTo>
                      <a:cubicBezTo>
                        <a:pt x="31811" y="231507"/>
                        <a:pt x="48099" y="240556"/>
                        <a:pt x="53433" y="255034"/>
                      </a:cubicBezTo>
                      <a:cubicBezTo>
                        <a:pt x="58862" y="269512"/>
                        <a:pt x="73340" y="276751"/>
                        <a:pt x="80579" y="276751"/>
                      </a:cubicBezTo>
                      <a:cubicBezTo>
                        <a:pt x="86008" y="276751"/>
                        <a:pt x="82293" y="285799"/>
                        <a:pt x="80103" y="302373"/>
                      </a:cubicBezTo>
                      <a:cubicBezTo>
                        <a:pt x="83532" y="303802"/>
                        <a:pt x="87246" y="304945"/>
                        <a:pt x="89628" y="306373"/>
                      </a:cubicBezTo>
                      <a:cubicBezTo>
                        <a:pt x="94200" y="308945"/>
                        <a:pt x="112964" y="306373"/>
                        <a:pt x="119441" y="312184"/>
                      </a:cubicBezTo>
                      <a:cubicBezTo>
                        <a:pt x="125918" y="317994"/>
                        <a:pt x="146682" y="331615"/>
                        <a:pt x="153159" y="331615"/>
                      </a:cubicBezTo>
                      <a:cubicBezTo>
                        <a:pt x="159636" y="331615"/>
                        <a:pt x="182973" y="334853"/>
                        <a:pt x="186878" y="337425"/>
                      </a:cubicBezTo>
                      <a:cubicBezTo>
                        <a:pt x="190783" y="339997"/>
                        <a:pt x="195926" y="327710"/>
                        <a:pt x="206309" y="321899"/>
                      </a:cubicBezTo>
                      <a:cubicBezTo>
                        <a:pt x="216691" y="316089"/>
                        <a:pt x="229645" y="312184"/>
                        <a:pt x="231550" y="316756"/>
                      </a:cubicBezTo>
                      <a:cubicBezTo>
                        <a:pt x="233455" y="321328"/>
                        <a:pt x="240599" y="325233"/>
                        <a:pt x="245838" y="322661"/>
                      </a:cubicBezTo>
                      <a:cubicBezTo>
                        <a:pt x="247933" y="321613"/>
                        <a:pt x="253839" y="319994"/>
                        <a:pt x="260411" y="318565"/>
                      </a:cubicBezTo>
                      <a:cubicBezTo>
                        <a:pt x="269936" y="316375"/>
                        <a:pt x="280985" y="314470"/>
                        <a:pt x="284128" y="314946"/>
                      </a:cubicBezTo>
                      <a:cubicBezTo>
                        <a:pt x="289272" y="315613"/>
                        <a:pt x="303559" y="294848"/>
                        <a:pt x="322323" y="294848"/>
                      </a:cubicBezTo>
                      <a:cubicBezTo>
                        <a:pt x="341088" y="294848"/>
                        <a:pt x="346327" y="298087"/>
                        <a:pt x="354709" y="289038"/>
                      </a:cubicBezTo>
                      <a:cubicBezTo>
                        <a:pt x="363185" y="279989"/>
                        <a:pt x="426622" y="215791"/>
                        <a:pt x="432432" y="211314"/>
                      </a:cubicBezTo>
                      <a:cubicBezTo>
                        <a:pt x="438242" y="206742"/>
                        <a:pt x="428527" y="204837"/>
                        <a:pt x="422050" y="204837"/>
                      </a:cubicBezTo>
                      <a:cubicBezTo>
                        <a:pt x="415573" y="204837"/>
                        <a:pt x="402619" y="204170"/>
                        <a:pt x="381855" y="195788"/>
                      </a:cubicBezTo>
                      <a:cubicBezTo>
                        <a:pt x="361090" y="187311"/>
                        <a:pt x="328705" y="176357"/>
                        <a:pt x="322895" y="175024"/>
                      </a:cubicBezTo>
                      <a:cubicBezTo>
                        <a:pt x="317085" y="173690"/>
                        <a:pt x="308607" y="160165"/>
                        <a:pt x="303464" y="157498"/>
                      </a:cubicBezTo>
                      <a:cubicBezTo>
                        <a:pt x="298320" y="154926"/>
                        <a:pt x="287938" y="136733"/>
                        <a:pt x="285271" y="130923"/>
                      </a:cubicBezTo>
                      <a:cubicBezTo>
                        <a:pt x="284414" y="128923"/>
                        <a:pt x="286414" y="124732"/>
                        <a:pt x="289748" y="120064"/>
                      </a:cubicBezTo>
                      <a:cubicBezTo>
                        <a:pt x="283366" y="114159"/>
                        <a:pt x="280223" y="112445"/>
                        <a:pt x="275937" y="115302"/>
                      </a:cubicBezTo>
                      <a:cubicBezTo>
                        <a:pt x="270507" y="118921"/>
                        <a:pt x="261364" y="119874"/>
                        <a:pt x="259554" y="116254"/>
                      </a:cubicBezTo>
                      <a:cubicBezTo>
                        <a:pt x="257744" y="112635"/>
                        <a:pt x="254125" y="98919"/>
                        <a:pt x="260506" y="91680"/>
                      </a:cubicBezTo>
                      <a:cubicBezTo>
                        <a:pt x="266888" y="84346"/>
                        <a:pt x="275079" y="70725"/>
                        <a:pt x="275079" y="70725"/>
                      </a:cubicBezTo>
                      <a:cubicBezTo>
                        <a:pt x="275079" y="70725"/>
                        <a:pt x="219549" y="11479"/>
                        <a:pt x="213072" y="10622"/>
                      </a:cubicBezTo>
                      <a:cubicBezTo>
                        <a:pt x="206690" y="9670"/>
                        <a:pt x="188497" y="12432"/>
                        <a:pt x="183925" y="10622"/>
                      </a:cubicBezTo>
                      <a:cubicBezTo>
                        <a:pt x="179353" y="8812"/>
                        <a:pt x="180306" y="6050"/>
                        <a:pt x="171162" y="10622"/>
                      </a:cubicBezTo>
                      <a:cubicBezTo>
                        <a:pt x="162017" y="15194"/>
                        <a:pt x="158398" y="7860"/>
                        <a:pt x="152969" y="3383"/>
                      </a:cubicBezTo>
                      <a:cubicBezTo>
                        <a:pt x="147445" y="-1189"/>
                        <a:pt x="142015" y="-2141"/>
                        <a:pt x="139348" y="7003"/>
                      </a:cubicBezTo>
                      <a:cubicBezTo>
                        <a:pt x="136586" y="16052"/>
                        <a:pt x="134776" y="20623"/>
                        <a:pt x="130204" y="16052"/>
                      </a:cubicBezTo>
                      <a:cubicBezTo>
                        <a:pt x="127918" y="13861"/>
                        <a:pt x="116679" y="14051"/>
                        <a:pt x="105725" y="14813"/>
                      </a:cubicBezTo>
                      <a:cubicBezTo>
                        <a:pt x="105725" y="14908"/>
                        <a:pt x="105725" y="15004"/>
                        <a:pt x="105725" y="15004"/>
                      </a:cubicBezTo>
                      <a:cubicBezTo>
                        <a:pt x="107535" y="27672"/>
                        <a:pt x="94866" y="42150"/>
                        <a:pt x="94866" y="49294"/>
                      </a:cubicBezTo>
                      <a:cubicBezTo>
                        <a:pt x="94866" y="56533"/>
                        <a:pt x="87723" y="63772"/>
                        <a:pt x="82198" y="63772"/>
                      </a:cubicBezTo>
                      <a:cubicBezTo>
                        <a:pt x="76769" y="63772"/>
                        <a:pt x="71340" y="78250"/>
                        <a:pt x="64101" y="85394"/>
                      </a:cubicBezTo>
                      <a:cubicBezTo>
                        <a:pt x="56862" y="92632"/>
                        <a:pt x="62291" y="108825"/>
                        <a:pt x="55052" y="114349"/>
                      </a:cubicBezTo>
                      <a:cubicBezTo>
                        <a:pt x="47813" y="119779"/>
                        <a:pt x="36954" y="121588"/>
                        <a:pt x="42383" y="127018"/>
                      </a:cubicBezTo>
                      <a:cubicBezTo>
                        <a:pt x="47813" y="132447"/>
                        <a:pt x="33335" y="143305"/>
                        <a:pt x="33335" y="154069"/>
                      </a:cubicBezTo>
                      <a:cubicBezTo>
                        <a:pt x="33335" y="164927"/>
                        <a:pt x="31525" y="184739"/>
                        <a:pt x="29716" y="186549"/>
                      </a:cubicBezTo>
                      <a:cubicBezTo>
                        <a:pt x="27906" y="188359"/>
                        <a:pt x="6284" y="182929"/>
                        <a:pt x="6284" y="191978"/>
                      </a:cubicBezTo>
                      <a:cubicBezTo>
                        <a:pt x="6284" y="201027"/>
                        <a:pt x="-2765" y="201027"/>
                        <a:pt x="855" y="208266"/>
                      </a:cubicBezTo>
                      <a:cubicBezTo>
                        <a:pt x="4760" y="215314"/>
                        <a:pt x="24572" y="213410"/>
                        <a:pt x="28191" y="22245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3757DE0F-18CA-4E0B-BEF8-F137F361C07D}"/>
                    </a:ext>
                  </a:extLst>
                </p:cNvPr>
                <p:cNvSpPr/>
                <p:nvPr/>
              </p:nvSpPr>
              <p:spPr>
                <a:xfrm>
                  <a:off x="6782751" y="3160931"/>
                  <a:ext cx="38100" cy="47625"/>
                </a:xfrm>
                <a:custGeom>
                  <a:avLst/>
                  <a:gdLst>
                    <a:gd name="connsiteX0" fmla="*/ 36100 w 38100"/>
                    <a:gd name="connsiteY0" fmla="*/ 22800 h 47625"/>
                    <a:gd name="connsiteX1" fmla="*/ 22003 w 38100"/>
                    <a:gd name="connsiteY1" fmla="*/ 35 h 47625"/>
                    <a:gd name="connsiteX2" fmla="*/ 21717 w 38100"/>
                    <a:gd name="connsiteY2" fmla="*/ 3845 h 47625"/>
                    <a:gd name="connsiteX3" fmla="*/ 0 w 38100"/>
                    <a:gd name="connsiteY3" fmla="*/ 47660 h 47625"/>
                    <a:gd name="connsiteX4" fmla="*/ 13811 w 38100"/>
                    <a:gd name="connsiteY4" fmla="*/ 53470 h 47625"/>
                    <a:gd name="connsiteX5" fmla="*/ 36100 w 38100"/>
                    <a:gd name="connsiteY5" fmla="*/ 2280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47625">
                      <a:moveTo>
                        <a:pt x="36100" y="22800"/>
                      </a:moveTo>
                      <a:cubicBezTo>
                        <a:pt x="41624" y="17942"/>
                        <a:pt x="44863" y="-918"/>
                        <a:pt x="22003" y="35"/>
                      </a:cubicBezTo>
                      <a:cubicBezTo>
                        <a:pt x="21813" y="1273"/>
                        <a:pt x="21717" y="2511"/>
                        <a:pt x="21717" y="3845"/>
                      </a:cubicBezTo>
                      <a:cubicBezTo>
                        <a:pt x="21717" y="12608"/>
                        <a:pt x="7715" y="30991"/>
                        <a:pt x="0" y="47660"/>
                      </a:cubicBezTo>
                      <a:lnTo>
                        <a:pt x="13811" y="53470"/>
                      </a:lnTo>
                      <a:cubicBezTo>
                        <a:pt x="20860" y="40802"/>
                        <a:pt x="31718" y="26610"/>
                        <a:pt x="36100" y="2280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7" name="Freeform: Shape 276">
                  <a:extLst>
                    <a:ext uri="{FF2B5EF4-FFF2-40B4-BE49-F238E27FC236}">
                      <a16:creationId xmlns:a16="http://schemas.microsoft.com/office/drawing/2014/main" id="{4104C536-B894-45B9-B026-88A5BB84C345}"/>
                    </a:ext>
                  </a:extLst>
                </p:cNvPr>
                <p:cNvSpPr/>
                <p:nvPr/>
              </p:nvSpPr>
              <p:spPr>
                <a:xfrm>
                  <a:off x="6796467" y="3079051"/>
                  <a:ext cx="200025" cy="152400"/>
                </a:xfrm>
                <a:custGeom>
                  <a:avLst/>
                  <a:gdLst>
                    <a:gd name="connsiteX0" fmla="*/ 22384 w 200025"/>
                    <a:gd name="connsiteY0" fmla="*/ 104680 h 152400"/>
                    <a:gd name="connsiteX1" fmla="*/ 0 w 200025"/>
                    <a:gd name="connsiteY1" fmla="*/ 135446 h 152400"/>
                    <a:gd name="connsiteX2" fmla="*/ 1524 w 200025"/>
                    <a:gd name="connsiteY2" fmla="*/ 136112 h 152400"/>
                    <a:gd name="connsiteX3" fmla="*/ 3810 w 200025"/>
                    <a:gd name="connsiteY3" fmla="*/ 146495 h 152400"/>
                    <a:gd name="connsiteX4" fmla="*/ 30385 w 200025"/>
                    <a:gd name="connsiteY4" fmla="*/ 160306 h 152400"/>
                    <a:gd name="connsiteX5" fmla="*/ 58103 w 200025"/>
                    <a:gd name="connsiteY5" fmla="*/ 145351 h 152400"/>
                    <a:gd name="connsiteX6" fmla="*/ 158496 w 200025"/>
                    <a:gd name="connsiteY6" fmla="*/ 94583 h 152400"/>
                    <a:gd name="connsiteX7" fmla="*/ 165449 w 200025"/>
                    <a:gd name="connsiteY7" fmla="*/ 77248 h 152400"/>
                    <a:gd name="connsiteX8" fmla="*/ 167736 w 200025"/>
                    <a:gd name="connsiteY8" fmla="*/ 54197 h 152400"/>
                    <a:gd name="connsiteX9" fmla="*/ 165449 w 200025"/>
                    <a:gd name="connsiteY9" fmla="*/ 29908 h 152400"/>
                    <a:gd name="connsiteX10" fmla="*/ 183928 w 200025"/>
                    <a:gd name="connsiteY10" fmla="*/ 16097 h 152400"/>
                    <a:gd name="connsiteX11" fmla="*/ 201263 w 200025"/>
                    <a:gd name="connsiteY11" fmla="*/ 3429 h 152400"/>
                    <a:gd name="connsiteX12" fmla="*/ 189738 w 200025"/>
                    <a:gd name="connsiteY12" fmla="*/ 0 h 152400"/>
                    <a:gd name="connsiteX13" fmla="*/ 157449 w 200025"/>
                    <a:gd name="connsiteY13" fmla="*/ 4572 h 152400"/>
                    <a:gd name="connsiteX14" fmla="*/ 118206 w 200025"/>
                    <a:gd name="connsiteY14" fmla="*/ 16097 h 152400"/>
                    <a:gd name="connsiteX15" fmla="*/ 84773 w 200025"/>
                    <a:gd name="connsiteY15" fmla="*/ 14954 h 152400"/>
                    <a:gd name="connsiteX16" fmla="*/ 66294 w 200025"/>
                    <a:gd name="connsiteY16" fmla="*/ 18383 h 152400"/>
                    <a:gd name="connsiteX17" fmla="*/ 39720 w 200025"/>
                    <a:gd name="connsiteY17" fmla="*/ 18383 h 152400"/>
                    <a:gd name="connsiteX18" fmla="*/ 28194 w 200025"/>
                    <a:gd name="connsiteY18" fmla="*/ 25337 h 152400"/>
                    <a:gd name="connsiteX19" fmla="*/ 10859 w 200025"/>
                    <a:gd name="connsiteY19" fmla="*/ 45625 h 152400"/>
                    <a:gd name="connsiteX20" fmla="*/ 10573 w 200025"/>
                    <a:gd name="connsiteY20" fmla="*/ 60388 h 152400"/>
                    <a:gd name="connsiteX21" fmla="*/ 8287 w 200025"/>
                    <a:gd name="connsiteY21" fmla="*/ 82010 h 152400"/>
                    <a:gd name="connsiteX22" fmla="*/ 22384 w 200025"/>
                    <a:gd name="connsiteY22" fmla="*/ 10468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0025" h="152400">
                      <a:moveTo>
                        <a:pt x="22384" y="104680"/>
                      </a:moveTo>
                      <a:cubicBezTo>
                        <a:pt x="18002" y="108490"/>
                        <a:pt x="7144" y="122682"/>
                        <a:pt x="0" y="135446"/>
                      </a:cubicBezTo>
                      <a:lnTo>
                        <a:pt x="1524" y="136112"/>
                      </a:lnTo>
                      <a:lnTo>
                        <a:pt x="3810" y="146495"/>
                      </a:lnTo>
                      <a:lnTo>
                        <a:pt x="30385" y="160306"/>
                      </a:lnTo>
                      <a:cubicBezTo>
                        <a:pt x="30385" y="160306"/>
                        <a:pt x="50006" y="146495"/>
                        <a:pt x="58103" y="145351"/>
                      </a:cubicBezTo>
                      <a:cubicBezTo>
                        <a:pt x="66199" y="144209"/>
                        <a:pt x="158496" y="94583"/>
                        <a:pt x="158496" y="94583"/>
                      </a:cubicBezTo>
                      <a:cubicBezTo>
                        <a:pt x="158496" y="94583"/>
                        <a:pt x="166593" y="81915"/>
                        <a:pt x="165449" y="77248"/>
                      </a:cubicBezTo>
                      <a:cubicBezTo>
                        <a:pt x="164306" y="72676"/>
                        <a:pt x="163163" y="59912"/>
                        <a:pt x="167736" y="54197"/>
                      </a:cubicBezTo>
                      <a:cubicBezTo>
                        <a:pt x="172403" y="48482"/>
                        <a:pt x="161925" y="39148"/>
                        <a:pt x="165449" y="29908"/>
                      </a:cubicBezTo>
                      <a:cubicBezTo>
                        <a:pt x="168879" y="20669"/>
                        <a:pt x="183928" y="16097"/>
                        <a:pt x="183928" y="16097"/>
                      </a:cubicBezTo>
                      <a:lnTo>
                        <a:pt x="201263" y="3429"/>
                      </a:lnTo>
                      <a:lnTo>
                        <a:pt x="189738" y="0"/>
                      </a:lnTo>
                      <a:cubicBezTo>
                        <a:pt x="189738" y="0"/>
                        <a:pt x="174784" y="5810"/>
                        <a:pt x="157449" y="4572"/>
                      </a:cubicBezTo>
                      <a:cubicBezTo>
                        <a:pt x="140113" y="3429"/>
                        <a:pt x="136684" y="16097"/>
                        <a:pt x="118206" y="16097"/>
                      </a:cubicBezTo>
                      <a:cubicBezTo>
                        <a:pt x="99727" y="16097"/>
                        <a:pt x="89345" y="20669"/>
                        <a:pt x="84773" y="14954"/>
                      </a:cubicBezTo>
                      <a:cubicBezTo>
                        <a:pt x="80201" y="9144"/>
                        <a:pt x="78963" y="12668"/>
                        <a:pt x="66294" y="18383"/>
                      </a:cubicBezTo>
                      <a:cubicBezTo>
                        <a:pt x="53626" y="24193"/>
                        <a:pt x="45530" y="23050"/>
                        <a:pt x="39720" y="18383"/>
                      </a:cubicBezTo>
                      <a:cubicBezTo>
                        <a:pt x="33909" y="13811"/>
                        <a:pt x="29337" y="19526"/>
                        <a:pt x="28194" y="25337"/>
                      </a:cubicBezTo>
                      <a:cubicBezTo>
                        <a:pt x="27147" y="30766"/>
                        <a:pt x="28766" y="43148"/>
                        <a:pt x="10859" y="45625"/>
                      </a:cubicBezTo>
                      <a:cubicBezTo>
                        <a:pt x="9620" y="50959"/>
                        <a:pt x="7525" y="56483"/>
                        <a:pt x="10573" y="60388"/>
                      </a:cubicBezTo>
                      <a:cubicBezTo>
                        <a:pt x="15145" y="66104"/>
                        <a:pt x="9620" y="72866"/>
                        <a:pt x="8287" y="82010"/>
                      </a:cubicBezTo>
                      <a:cubicBezTo>
                        <a:pt x="31147" y="80963"/>
                        <a:pt x="27908" y="99822"/>
                        <a:pt x="22384" y="10468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8" name="Freeform: Shape 277">
                  <a:extLst>
                    <a:ext uri="{FF2B5EF4-FFF2-40B4-BE49-F238E27FC236}">
                      <a16:creationId xmlns:a16="http://schemas.microsoft.com/office/drawing/2014/main" id="{D83935DD-AD8C-4BFE-812A-5B8F804C3423}"/>
                    </a:ext>
                  </a:extLst>
                </p:cNvPr>
                <p:cNvSpPr/>
                <p:nvPr/>
              </p:nvSpPr>
              <p:spPr>
                <a:xfrm>
                  <a:off x="9432164" y="3043237"/>
                  <a:ext cx="95250" cy="133350"/>
                </a:xfrm>
                <a:custGeom>
                  <a:avLst/>
                  <a:gdLst>
                    <a:gd name="connsiteX0" fmla="*/ 21969 w 95250"/>
                    <a:gd name="connsiteY0" fmla="*/ 11525 h 133350"/>
                    <a:gd name="connsiteX1" fmla="*/ 4729 w 95250"/>
                    <a:gd name="connsiteY1" fmla="*/ 24479 h 133350"/>
                    <a:gd name="connsiteX2" fmla="*/ 13778 w 95250"/>
                    <a:gd name="connsiteY2" fmla="*/ 40005 h 133350"/>
                    <a:gd name="connsiteX3" fmla="*/ 12063 w 95250"/>
                    <a:gd name="connsiteY3" fmla="*/ 52578 h 133350"/>
                    <a:gd name="connsiteX4" fmla="*/ 10730 w 95250"/>
                    <a:gd name="connsiteY4" fmla="*/ 79343 h 133350"/>
                    <a:gd name="connsiteX5" fmla="*/ 1205 w 95250"/>
                    <a:gd name="connsiteY5" fmla="*/ 114776 h 133350"/>
                    <a:gd name="connsiteX6" fmla="*/ 5491 w 95250"/>
                    <a:gd name="connsiteY6" fmla="*/ 134207 h 133350"/>
                    <a:gd name="connsiteX7" fmla="*/ 61212 w 95250"/>
                    <a:gd name="connsiteY7" fmla="*/ 116110 h 133350"/>
                    <a:gd name="connsiteX8" fmla="*/ 89692 w 95250"/>
                    <a:gd name="connsiteY8" fmla="*/ 104013 h 133350"/>
                    <a:gd name="connsiteX9" fmla="*/ 101789 w 95250"/>
                    <a:gd name="connsiteY9" fmla="*/ 91440 h 133350"/>
                    <a:gd name="connsiteX10" fmla="*/ 93978 w 95250"/>
                    <a:gd name="connsiteY10" fmla="*/ 49054 h 133350"/>
                    <a:gd name="connsiteX11" fmla="*/ 63689 w 95250"/>
                    <a:gd name="connsiteY11" fmla="*/ 0 h 133350"/>
                    <a:gd name="connsiteX12" fmla="*/ 48258 w 95250"/>
                    <a:gd name="connsiteY12" fmla="*/ 5810 h 133350"/>
                    <a:gd name="connsiteX13" fmla="*/ 21969 w 95250"/>
                    <a:gd name="connsiteY13" fmla="*/ 11525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5250" h="133350">
                      <a:moveTo>
                        <a:pt x="21969" y="11525"/>
                      </a:moveTo>
                      <a:cubicBezTo>
                        <a:pt x="19302" y="14192"/>
                        <a:pt x="11492" y="19050"/>
                        <a:pt x="4729" y="24479"/>
                      </a:cubicBezTo>
                      <a:cubicBezTo>
                        <a:pt x="8062" y="30004"/>
                        <a:pt x="7396" y="39338"/>
                        <a:pt x="13778" y="40005"/>
                      </a:cubicBezTo>
                      <a:cubicBezTo>
                        <a:pt x="22827" y="40862"/>
                        <a:pt x="21969" y="54673"/>
                        <a:pt x="12063" y="52578"/>
                      </a:cubicBezTo>
                      <a:cubicBezTo>
                        <a:pt x="2157" y="50387"/>
                        <a:pt x="2157" y="66008"/>
                        <a:pt x="10730" y="79343"/>
                      </a:cubicBezTo>
                      <a:cubicBezTo>
                        <a:pt x="19397" y="92678"/>
                        <a:pt x="-5654" y="107823"/>
                        <a:pt x="1205" y="114776"/>
                      </a:cubicBezTo>
                      <a:cubicBezTo>
                        <a:pt x="8062" y="121634"/>
                        <a:pt x="2538" y="129921"/>
                        <a:pt x="5491" y="134207"/>
                      </a:cubicBezTo>
                      <a:cubicBezTo>
                        <a:pt x="8539" y="138493"/>
                        <a:pt x="45305" y="132493"/>
                        <a:pt x="61212" y="116110"/>
                      </a:cubicBezTo>
                      <a:cubicBezTo>
                        <a:pt x="77214" y="99631"/>
                        <a:pt x="81500" y="101822"/>
                        <a:pt x="89692" y="104013"/>
                      </a:cubicBezTo>
                      <a:cubicBezTo>
                        <a:pt x="97884" y="106204"/>
                        <a:pt x="106075" y="97917"/>
                        <a:pt x="101789" y="91440"/>
                      </a:cubicBezTo>
                      <a:cubicBezTo>
                        <a:pt x="97502" y="84963"/>
                        <a:pt x="92740" y="68961"/>
                        <a:pt x="93978" y="49054"/>
                      </a:cubicBezTo>
                      <a:cubicBezTo>
                        <a:pt x="94740" y="37528"/>
                        <a:pt x="79024" y="16669"/>
                        <a:pt x="63689" y="0"/>
                      </a:cubicBezTo>
                      <a:cubicBezTo>
                        <a:pt x="58926" y="3810"/>
                        <a:pt x="54640" y="5810"/>
                        <a:pt x="48258" y="5810"/>
                      </a:cubicBezTo>
                      <a:cubicBezTo>
                        <a:pt x="38162" y="5715"/>
                        <a:pt x="26636" y="6858"/>
                        <a:pt x="21969" y="1152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79" name="Freeform: Shape 278">
                  <a:extLst>
                    <a:ext uri="{FF2B5EF4-FFF2-40B4-BE49-F238E27FC236}">
                      <a16:creationId xmlns:a16="http://schemas.microsoft.com/office/drawing/2014/main" id="{12A03055-3CF7-4CF8-9CF4-2F88A879FFAB}"/>
                    </a:ext>
                  </a:extLst>
                </p:cNvPr>
                <p:cNvSpPr/>
                <p:nvPr/>
              </p:nvSpPr>
              <p:spPr>
                <a:xfrm>
                  <a:off x="8335275" y="3441636"/>
                  <a:ext cx="114300" cy="161925"/>
                </a:xfrm>
                <a:custGeom>
                  <a:avLst/>
                  <a:gdLst>
                    <a:gd name="connsiteX0" fmla="*/ 122257 w 114300"/>
                    <a:gd name="connsiteY0" fmla="*/ 136239 h 161925"/>
                    <a:gd name="connsiteX1" fmla="*/ 110446 w 114300"/>
                    <a:gd name="connsiteY1" fmla="*/ 79851 h 161925"/>
                    <a:gd name="connsiteX2" fmla="*/ 89491 w 114300"/>
                    <a:gd name="connsiteY2" fmla="*/ 102616 h 161925"/>
                    <a:gd name="connsiteX3" fmla="*/ 91205 w 114300"/>
                    <a:gd name="connsiteY3" fmla="*/ 71088 h 161925"/>
                    <a:gd name="connsiteX4" fmla="*/ 113970 w 114300"/>
                    <a:gd name="connsiteY4" fmla="*/ 41275 h 161925"/>
                    <a:gd name="connsiteX5" fmla="*/ 93015 w 114300"/>
                    <a:gd name="connsiteY5" fmla="*/ 34322 h 161925"/>
                    <a:gd name="connsiteX6" fmla="*/ 59773 w 114300"/>
                    <a:gd name="connsiteY6" fmla="*/ 36036 h 161925"/>
                    <a:gd name="connsiteX7" fmla="*/ 45771 w 114300"/>
                    <a:gd name="connsiteY7" fmla="*/ 22035 h 161925"/>
                    <a:gd name="connsiteX8" fmla="*/ 26531 w 114300"/>
                    <a:gd name="connsiteY8" fmla="*/ 6223 h 161925"/>
                    <a:gd name="connsiteX9" fmla="*/ 2051 w 114300"/>
                    <a:gd name="connsiteY9" fmla="*/ 6223 h 161925"/>
                    <a:gd name="connsiteX10" fmla="*/ 21292 w 114300"/>
                    <a:gd name="connsiteY10" fmla="*/ 30797 h 161925"/>
                    <a:gd name="connsiteX11" fmla="*/ 5576 w 114300"/>
                    <a:gd name="connsiteY11" fmla="*/ 43085 h 161925"/>
                    <a:gd name="connsiteX12" fmla="*/ 12624 w 114300"/>
                    <a:gd name="connsiteY12" fmla="*/ 86804 h 161925"/>
                    <a:gd name="connsiteX13" fmla="*/ 22911 w 114300"/>
                    <a:gd name="connsiteY13" fmla="*/ 140240 h 161925"/>
                    <a:gd name="connsiteX14" fmla="*/ 42437 w 114300"/>
                    <a:gd name="connsiteY14" fmla="*/ 134906 h 161925"/>
                    <a:gd name="connsiteX15" fmla="*/ 65774 w 114300"/>
                    <a:gd name="connsiteY15" fmla="*/ 123666 h 161925"/>
                    <a:gd name="connsiteX16" fmla="*/ 83490 w 114300"/>
                    <a:gd name="connsiteY16" fmla="*/ 109379 h 161925"/>
                    <a:gd name="connsiteX17" fmla="*/ 99016 w 114300"/>
                    <a:gd name="connsiteY17" fmla="*/ 149098 h 161925"/>
                    <a:gd name="connsiteX18" fmla="*/ 103588 w 114300"/>
                    <a:gd name="connsiteY18" fmla="*/ 163862 h 161925"/>
                    <a:gd name="connsiteX19" fmla="*/ 114066 w 114300"/>
                    <a:gd name="connsiteY19" fmla="*/ 155289 h 161925"/>
                    <a:gd name="connsiteX20" fmla="*/ 122257 w 114300"/>
                    <a:gd name="connsiteY20" fmla="*/ 136239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00" h="161925">
                      <a:moveTo>
                        <a:pt x="122257" y="136239"/>
                      </a:moveTo>
                      <a:cubicBezTo>
                        <a:pt x="117114" y="107569"/>
                        <a:pt x="114256" y="79851"/>
                        <a:pt x="110446" y="79851"/>
                      </a:cubicBezTo>
                      <a:cubicBezTo>
                        <a:pt x="105207" y="79851"/>
                        <a:pt x="98254" y="104330"/>
                        <a:pt x="89491" y="102616"/>
                      </a:cubicBezTo>
                      <a:cubicBezTo>
                        <a:pt x="80728" y="100902"/>
                        <a:pt x="80728" y="71088"/>
                        <a:pt x="91205" y="71088"/>
                      </a:cubicBezTo>
                      <a:cubicBezTo>
                        <a:pt x="101683" y="71088"/>
                        <a:pt x="113970" y="48324"/>
                        <a:pt x="113970" y="41275"/>
                      </a:cubicBezTo>
                      <a:cubicBezTo>
                        <a:pt x="113970" y="34322"/>
                        <a:pt x="103493" y="34322"/>
                        <a:pt x="93015" y="34322"/>
                      </a:cubicBezTo>
                      <a:cubicBezTo>
                        <a:pt x="82538" y="34322"/>
                        <a:pt x="59773" y="36036"/>
                        <a:pt x="59773" y="36036"/>
                      </a:cubicBezTo>
                      <a:cubicBezTo>
                        <a:pt x="59773" y="36036"/>
                        <a:pt x="45771" y="30797"/>
                        <a:pt x="45771" y="22035"/>
                      </a:cubicBezTo>
                      <a:cubicBezTo>
                        <a:pt x="45771" y="13271"/>
                        <a:pt x="40532" y="6223"/>
                        <a:pt x="26531" y="6223"/>
                      </a:cubicBezTo>
                      <a:cubicBezTo>
                        <a:pt x="12529" y="6223"/>
                        <a:pt x="12529" y="-7779"/>
                        <a:pt x="2051" y="6223"/>
                      </a:cubicBezTo>
                      <a:cubicBezTo>
                        <a:pt x="-8426" y="20225"/>
                        <a:pt x="24816" y="20225"/>
                        <a:pt x="21292" y="30797"/>
                      </a:cubicBezTo>
                      <a:cubicBezTo>
                        <a:pt x="17768" y="41275"/>
                        <a:pt x="7290" y="34322"/>
                        <a:pt x="5576" y="43085"/>
                      </a:cubicBezTo>
                      <a:cubicBezTo>
                        <a:pt x="3861" y="51848"/>
                        <a:pt x="7385" y="74612"/>
                        <a:pt x="12624" y="86804"/>
                      </a:cubicBezTo>
                      <a:cubicBezTo>
                        <a:pt x="16625" y="96234"/>
                        <a:pt x="22720" y="120142"/>
                        <a:pt x="22911" y="140240"/>
                      </a:cubicBezTo>
                      <a:cubicBezTo>
                        <a:pt x="31103" y="138716"/>
                        <a:pt x="34913" y="134906"/>
                        <a:pt x="42437" y="134906"/>
                      </a:cubicBezTo>
                      <a:cubicBezTo>
                        <a:pt x="51962" y="134906"/>
                        <a:pt x="64916" y="133668"/>
                        <a:pt x="65774" y="123666"/>
                      </a:cubicBezTo>
                      <a:cubicBezTo>
                        <a:pt x="66631" y="113760"/>
                        <a:pt x="77489" y="106426"/>
                        <a:pt x="83490" y="109379"/>
                      </a:cubicBezTo>
                      <a:cubicBezTo>
                        <a:pt x="89586" y="112427"/>
                        <a:pt x="98635" y="136620"/>
                        <a:pt x="99016" y="149098"/>
                      </a:cubicBezTo>
                      <a:cubicBezTo>
                        <a:pt x="99207" y="153099"/>
                        <a:pt x="100921" y="158433"/>
                        <a:pt x="103588" y="163862"/>
                      </a:cubicBezTo>
                      <a:cubicBezTo>
                        <a:pt x="108445" y="159099"/>
                        <a:pt x="114066" y="155289"/>
                        <a:pt x="114066" y="155289"/>
                      </a:cubicBezTo>
                      <a:cubicBezTo>
                        <a:pt x="114066" y="155289"/>
                        <a:pt x="117399" y="142050"/>
                        <a:pt x="122257" y="13623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0" name="Freeform: Shape 279">
                  <a:extLst>
                    <a:ext uri="{FF2B5EF4-FFF2-40B4-BE49-F238E27FC236}">
                      <a16:creationId xmlns:a16="http://schemas.microsoft.com/office/drawing/2014/main" id="{C7C31F33-5920-497C-89CC-0A699D3772AB}"/>
                    </a:ext>
                  </a:extLst>
                </p:cNvPr>
                <p:cNvSpPr/>
                <p:nvPr/>
              </p:nvSpPr>
              <p:spPr>
                <a:xfrm>
                  <a:off x="7766589" y="3141345"/>
                  <a:ext cx="809625" cy="847725"/>
                </a:xfrm>
                <a:custGeom>
                  <a:avLst/>
                  <a:gdLst>
                    <a:gd name="connsiteX0" fmla="*/ 581120 w 809625"/>
                    <a:gd name="connsiteY0" fmla="*/ 387096 h 847725"/>
                    <a:gd name="connsiteX1" fmla="*/ 574071 w 809625"/>
                    <a:gd name="connsiteY1" fmla="*/ 343376 h 847725"/>
                    <a:gd name="connsiteX2" fmla="*/ 589788 w 809625"/>
                    <a:gd name="connsiteY2" fmla="*/ 331089 h 847725"/>
                    <a:gd name="connsiteX3" fmla="*/ 570547 w 809625"/>
                    <a:gd name="connsiteY3" fmla="*/ 306515 h 847725"/>
                    <a:gd name="connsiteX4" fmla="*/ 595027 w 809625"/>
                    <a:gd name="connsiteY4" fmla="*/ 306515 h 847725"/>
                    <a:gd name="connsiteX5" fmla="*/ 614267 w 809625"/>
                    <a:gd name="connsiteY5" fmla="*/ 322326 h 847725"/>
                    <a:gd name="connsiteX6" fmla="*/ 628269 w 809625"/>
                    <a:gd name="connsiteY6" fmla="*/ 336328 h 847725"/>
                    <a:gd name="connsiteX7" fmla="*/ 661511 w 809625"/>
                    <a:gd name="connsiteY7" fmla="*/ 334613 h 847725"/>
                    <a:gd name="connsiteX8" fmla="*/ 682466 w 809625"/>
                    <a:gd name="connsiteY8" fmla="*/ 341567 h 847725"/>
                    <a:gd name="connsiteX9" fmla="*/ 659702 w 809625"/>
                    <a:gd name="connsiteY9" fmla="*/ 371380 h 847725"/>
                    <a:gd name="connsiteX10" fmla="*/ 657987 w 809625"/>
                    <a:gd name="connsiteY10" fmla="*/ 402908 h 847725"/>
                    <a:gd name="connsiteX11" fmla="*/ 678942 w 809625"/>
                    <a:gd name="connsiteY11" fmla="*/ 380143 h 847725"/>
                    <a:gd name="connsiteX12" fmla="*/ 690753 w 809625"/>
                    <a:gd name="connsiteY12" fmla="*/ 436531 h 847725"/>
                    <a:gd name="connsiteX13" fmla="*/ 695039 w 809625"/>
                    <a:gd name="connsiteY13" fmla="*/ 433768 h 847725"/>
                    <a:gd name="connsiteX14" fmla="*/ 703136 w 809625"/>
                    <a:gd name="connsiteY14" fmla="*/ 402622 h 847725"/>
                    <a:gd name="connsiteX15" fmla="*/ 708946 w 809625"/>
                    <a:gd name="connsiteY15" fmla="*/ 373761 h 847725"/>
                    <a:gd name="connsiteX16" fmla="*/ 731996 w 809625"/>
                    <a:gd name="connsiteY16" fmla="*/ 374904 h 847725"/>
                    <a:gd name="connsiteX17" fmla="*/ 742379 w 809625"/>
                    <a:gd name="connsiteY17" fmla="*/ 339090 h 847725"/>
                    <a:gd name="connsiteX18" fmla="*/ 750475 w 809625"/>
                    <a:gd name="connsiteY18" fmla="*/ 303371 h 847725"/>
                    <a:gd name="connsiteX19" fmla="*/ 770096 w 809625"/>
                    <a:gd name="connsiteY19" fmla="*/ 280321 h 847725"/>
                    <a:gd name="connsiteX20" fmla="*/ 794290 w 809625"/>
                    <a:gd name="connsiteY20" fmla="*/ 269939 h 847725"/>
                    <a:gd name="connsiteX21" fmla="*/ 806958 w 809625"/>
                    <a:gd name="connsiteY21" fmla="*/ 269939 h 847725"/>
                    <a:gd name="connsiteX22" fmla="*/ 804672 w 809625"/>
                    <a:gd name="connsiteY22" fmla="*/ 250317 h 847725"/>
                    <a:gd name="connsiteX23" fmla="*/ 811625 w 809625"/>
                    <a:gd name="connsiteY23" fmla="*/ 236506 h 847725"/>
                    <a:gd name="connsiteX24" fmla="*/ 794290 w 809625"/>
                    <a:gd name="connsiteY24" fmla="*/ 227267 h 847725"/>
                    <a:gd name="connsiteX25" fmla="*/ 782764 w 809625"/>
                    <a:gd name="connsiteY25" fmla="*/ 207645 h 847725"/>
                    <a:gd name="connsiteX26" fmla="*/ 767810 w 809625"/>
                    <a:gd name="connsiteY26" fmla="*/ 209931 h 847725"/>
                    <a:gd name="connsiteX27" fmla="*/ 733234 w 809625"/>
                    <a:gd name="connsiteY27" fmla="*/ 211074 h 847725"/>
                    <a:gd name="connsiteX28" fmla="*/ 707898 w 809625"/>
                    <a:gd name="connsiteY28" fmla="*/ 227171 h 847725"/>
                    <a:gd name="connsiteX29" fmla="*/ 696373 w 809625"/>
                    <a:gd name="connsiteY29" fmla="*/ 238697 h 847725"/>
                    <a:gd name="connsiteX30" fmla="*/ 682561 w 809625"/>
                    <a:gd name="connsiteY30" fmla="*/ 251365 h 847725"/>
                    <a:gd name="connsiteX31" fmla="*/ 667512 w 809625"/>
                    <a:gd name="connsiteY31" fmla="*/ 257175 h 847725"/>
                    <a:gd name="connsiteX32" fmla="*/ 670941 w 809625"/>
                    <a:gd name="connsiteY32" fmla="*/ 282512 h 847725"/>
                    <a:gd name="connsiteX33" fmla="*/ 642080 w 809625"/>
                    <a:gd name="connsiteY33" fmla="*/ 286036 h 847725"/>
                    <a:gd name="connsiteX34" fmla="*/ 614363 w 809625"/>
                    <a:gd name="connsiteY34" fmla="*/ 283750 h 847725"/>
                    <a:gd name="connsiteX35" fmla="*/ 594741 w 809625"/>
                    <a:gd name="connsiteY35" fmla="*/ 279178 h 847725"/>
                    <a:gd name="connsiteX36" fmla="*/ 585502 w 809625"/>
                    <a:gd name="connsiteY36" fmla="*/ 259556 h 847725"/>
                    <a:gd name="connsiteX37" fmla="*/ 576263 w 809625"/>
                    <a:gd name="connsiteY37" fmla="*/ 244602 h 847725"/>
                    <a:gd name="connsiteX38" fmla="*/ 564737 w 809625"/>
                    <a:gd name="connsiteY38" fmla="*/ 258413 h 847725"/>
                    <a:gd name="connsiteX39" fmla="*/ 563594 w 809625"/>
                    <a:gd name="connsiteY39" fmla="*/ 288417 h 847725"/>
                    <a:gd name="connsiteX40" fmla="*/ 512826 w 809625"/>
                    <a:gd name="connsiteY40" fmla="*/ 293084 h 847725"/>
                    <a:gd name="connsiteX41" fmla="*/ 474726 w 809625"/>
                    <a:gd name="connsiteY41" fmla="*/ 278035 h 847725"/>
                    <a:gd name="connsiteX42" fmla="*/ 458534 w 809625"/>
                    <a:gd name="connsiteY42" fmla="*/ 261938 h 847725"/>
                    <a:gd name="connsiteX43" fmla="*/ 430816 w 809625"/>
                    <a:gd name="connsiteY43" fmla="*/ 266509 h 847725"/>
                    <a:gd name="connsiteX44" fmla="*/ 406527 w 809625"/>
                    <a:gd name="connsiteY44" fmla="*/ 252698 h 847725"/>
                    <a:gd name="connsiteX45" fmla="*/ 384620 w 809625"/>
                    <a:gd name="connsiteY45" fmla="*/ 241173 h 847725"/>
                    <a:gd name="connsiteX46" fmla="*/ 361569 w 809625"/>
                    <a:gd name="connsiteY46" fmla="*/ 229648 h 847725"/>
                    <a:gd name="connsiteX47" fmla="*/ 346615 w 809625"/>
                    <a:gd name="connsiteY47" fmla="*/ 218123 h 847725"/>
                    <a:gd name="connsiteX48" fmla="*/ 351282 w 809625"/>
                    <a:gd name="connsiteY48" fmla="*/ 196215 h 847725"/>
                    <a:gd name="connsiteX49" fmla="*/ 365093 w 809625"/>
                    <a:gd name="connsiteY49" fmla="*/ 177737 h 847725"/>
                    <a:gd name="connsiteX50" fmla="*/ 352425 w 809625"/>
                    <a:gd name="connsiteY50" fmla="*/ 164973 h 847725"/>
                    <a:gd name="connsiteX51" fmla="*/ 335089 w 809625"/>
                    <a:gd name="connsiteY51" fmla="*/ 150019 h 847725"/>
                    <a:gd name="connsiteX52" fmla="*/ 310896 w 809625"/>
                    <a:gd name="connsiteY52" fmla="*/ 132683 h 847725"/>
                    <a:gd name="connsiteX53" fmla="*/ 300514 w 809625"/>
                    <a:gd name="connsiteY53" fmla="*/ 109633 h 847725"/>
                    <a:gd name="connsiteX54" fmla="*/ 307467 w 809625"/>
                    <a:gd name="connsiteY54" fmla="*/ 96965 h 847725"/>
                    <a:gd name="connsiteX55" fmla="*/ 324802 w 809625"/>
                    <a:gd name="connsiteY55" fmla="*/ 86582 h 847725"/>
                    <a:gd name="connsiteX56" fmla="*/ 308610 w 809625"/>
                    <a:gd name="connsiteY56" fmla="*/ 61246 h 847725"/>
                    <a:gd name="connsiteX57" fmla="*/ 307467 w 809625"/>
                    <a:gd name="connsiteY57" fmla="*/ 33528 h 847725"/>
                    <a:gd name="connsiteX58" fmla="*/ 290131 w 809625"/>
                    <a:gd name="connsiteY58" fmla="*/ 13907 h 847725"/>
                    <a:gd name="connsiteX59" fmla="*/ 278606 w 809625"/>
                    <a:gd name="connsiteY59" fmla="*/ 0 h 847725"/>
                    <a:gd name="connsiteX60" fmla="*/ 267081 w 809625"/>
                    <a:gd name="connsiteY60" fmla="*/ 1143 h 847725"/>
                    <a:gd name="connsiteX61" fmla="*/ 255555 w 809625"/>
                    <a:gd name="connsiteY61" fmla="*/ 21908 h 847725"/>
                    <a:gd name="connsiteX62" fmla="*/ 226695 w 809625"/>
                    <a:gd name="connsiteY62" fmla="*/ 33433 h 847725"/>
                    <a:gd name="connsiteX63" fmla="*/ 182880 w 809625"/>
                    <a:gd name="connsiteY63" fmla="*/ 25337 h 847725"/>
                    <a:gd name="connsiteX64" fmla="*/ 167830 w 809625"/>
                    <a:gd name="connsiteY64" fmla="*/ 41529 h 847725"/>
                    <a:gd name="connsiteX65" fmla="*/ 172498 w 809625"/>
                    <a:gd name="connsiteY65" fmla="*/ 69247 h 847725"/>
                    <a:gd name="connsiteX66" fmla="*/ 189833 w 809625"/>
                    <a:gd name="connsiteY66" fmla="*/ 96965 h 847725"/>
                    <a:gd name="connsiteX67" fmla="*/ 203645 w 809625"/>
                    <a:gd name="connsiteY67" fmla="*/ 109633 h 847725"/>
                    <a:gd name="connsiteX68" fmla="*/ 188690 w 809625"/>
                    <a:gd name="connsiteY68" fmla="*/ 131540 h 847725"/>
                    <a:gd name="connsiteX69" fmla="*/ 182975 w 809625"/>
                    <a:gd name="connsiteY69" fmla="*/ 153448 h 847725"/>
                    <a:gd name="connsiteX70" fmla="*/ 169164 w 809625"/>
                    <a:gd name="connsiteY70" fmla="*/ 169640 h 847725"/>
                    <a:gd name="connsiteX71" fmla="*/ 151829 w 809625"/>
                    <a:gd name="connsiteY71" fmla="*/ 183451 h 847725"/>
                    <a:gd name="connsiteX72" fmla="*/ 140303 w 809625"/>
                    <a:gd name="connsiteY72" fmla="*/ 214598 h 847725"/>
                    <a:gd name="connsiteX73" fmla="*/ 116014 w 809625"/>
                    <a:gd name="connsiteY73" fmla="*/ 229648 h 847725"/>
                    <a:gd name="connsiteX74" fmla="*/ 99917 w 809625"/>
                    <a:gd name="connsiteY74" fmla="*/ 251555 h 847725"/>
                    <a:gd name="connsiteX75" fmla="*/ 80296 w 809625"/>
                    <a:gd name="connsiteY75" fmla="*/ 252698 h 847725"/>
                    <a:gd name="connsiteX76" fmla="*/ 58388 w 809625"/>
                    <a:gd name="connsiteY76" fmla="*/ 250412 h 847725"/>
                    <a:gd name="connsiteX77" fmla="*/ 36480 w 809625"/>
                    <a:gd name="connsiteY77" fmla="*/ 278130 h 847725"/>
                    <a:gd name="connsiteX78" fmla="*/ 54959 w 809625"/>
                    <a:gd name="connsiteY78" fmla="*/ 298895 h 847725"/>
                    <a:gd name="connsiteX79" fmla="*/ 67627 w 809625"/>
                    <a:gd name="connsiteY79" fmla="*/ 328898 h 847725"/>
                    <a:gd name="connsiteX80" fmla="*/ 78010 w 809625"/>
                    <a:gd name="connsiteY80" fmla="*/ 355473 h 847725"/>
                    <a:gd name="connsiteX81" fmla="*/ 56102 w 809625"/>
                    <a:gd name="connsiteY81" fmla="*/ 361188 h 847725"/>
                    <a:gd name="connsiteX82" fmla="*/ 28384 w 809625"/>
                    <a:gd name="connsiteY82" fmla="*/ 362331 h 847725"/>
                    <a:gd name="connsiteX83" fmla="*/ 1810 w 809625"/>
                    <a:gd name="connsiteY83" fmla="*/ 380809 h 847725"/>
                    <a:gd name="connsiteX84" fmla="*/ 0 w 809625"/>
                    <a:gd name="connsiteY84" fmla="*/ 382905 h 847725"/>
                    <a:gd name="connsiteX85" fmla="*/ 26861 w 809625"/>
                    <a:gd name="connsiteY85" fmla="*/ 407670 h 847725"/>
                    <a:gd name="connsiteX86" fmla="*/ 58864 w 809625"/>
                    <a:gd name="connsiteY86" fmla="*/ 409384 h 847725"/>
                    <a:gd name="connsiteX87" fmla="*/ 18288 w 809625"/>
                    <a:gd name="connsiteY87" fmla="*/ 423196 h 847725"/>
                    <a:gd name="connsiteX88" fmla="*/ 80486 w 809625"/>
                    <a:gd name="connsiteY88" fmla="*/ 473774 h 847725"/>
                    <a:gd name="connsiteX89" fmla="*/ 111157 w 809625"/>
                    <a:gd name="connsiteY89" fmla="*/ 443484 h 847725"/>
                    <a:gd name="connsiteX90" fmla="*/ 120205 w 809625"/>
                    <a:gd name="connsiteY90" fmla="*/ 428339 h 847725"/>
                    <a:gd name="connsiteX91" fmla="*/ 127540 w 809625"/>
                    <a:gd name="connsiteY91" fmla="*/ 458534 h 847725"/>
                    <a:gd name="connsiteX92" fmla="*/ 127540 w 809625"/>
                    <a:gd name="connsiteY92" fmla="*/ 485299 h 847725"/>
                    <a:gd name="connsiteX93" fmla="*/ 133159 w 809625"/>
                    <a:gd name="connsiteY93" fmla="*/ 534543 h 847725"/>
                    <a:gd name="connsiteX94" fmla="*/ 146590 w 809625"/>
                    <a:gd name="connsiteY94" fmla="*/ 587216 h 847725"/>
                    <a:gd name="connsiteX95" fmla="*/ 173831 w 809625"/>
                    <a:gd name="connsiteY95" fmla="*/ 665417 h 847725"/>
                    <a:gd name="connsiteX96" fmla="*/ 202311 w 809625"/>
                    <a:gd name="connsiteY96" fmla="*/ 741045 h 847725"/>
                    <a:gd name="connsiteX97" fmla="*/ 230028 w 809625"/>
                    <a:gd name="connsiteY97" fmla="*/ 802386 h 847725"/>
                    <a:gd name="connsiteX98" fmla="*/ 258509 w 809625"/>
                    <a:gd name="connsiteY98" fmla="*/ 854202 h 847725"/>
                    <a:gd name="connsiteX99" fmla="*/ 285750 w 809625"/>
                    <a:gd name="connsiteY99" fmla="*/ 836105 h 847725"/>
                    <a:gd name="connsiteX100" fmla="*/ 312991 w 809625"/>
                    <a:gd name="connsiteY100" fmla="*/ 808863 h 847725"/>
                    <a:gd name="connsiteX101" fmla="*/ 324231 w 809625"/>
                    <a:gd name="connsiteY101" fmla="*/ 788956 h 847725"/>
                    <a:gd name="connsiteX102" fmla="*/ 332041 w 809625"/>
                    <a:gd name="connsiteY102" fmla="*/ 768191 h 847725"/>
                    <a:gd name="connsiteX103" fmla="*/ 340709 w 809625"/>
                    <a:gd name="connsiteY103" fmla="*/ 731044 h 847725"/>
                    <a:gd name="connsiteX104" fmla="*/ 344995 w 809625"/>
                    <a:gd name="connsiteY104" fmla="*/ 683514 h 847725"/>
                    <a:gd name="connsiteX105" fmla="*/ 347186 w 809625"/>
                    <a:gd name="connsiteY105" fmla="*/ 646748 h 847725"/>
                    <a:gd name="connsiteX106" fmla="*/ 357949 w 809625"/>
                    <a:gd name="connsiteY106" fmla="*/ 622554 h 847725"/>
                    <a:gd name="connsiteX107" fmla="*/ 386905 w 809625"/>
                    <a:gd name="connsiteY107" fmla="*/ 602647 h 847725"/>
                    <a:gd name="connsiteX108" fmla="*/ 431387 w 809625"/>
                    <a:gd name="connsiteY108" fmla="*/ 567214 h 847725"/>
                    <a:gd name="connsiteX109" fmla="*/ 478536 w 809625"/>
                    <a:gd name="connsiteY109" fmla="*/ 519684 h 847725"/>
                    <a:gd name="connsiteX110" fmla="*/ 523018 w 809625"/>
                    <a:gd name="connsiteY110" fmla="*/ 489014 h 847725"/>
                    <a:gd name="connsiteX111" fmla="*/ 532066 w 809625"/>
                    <a:gd name="connsiteY111" fmla="*/ 458819 h 847725"/>
                    <a:gd name="connsiteX112" fmla="*/ 584359 w 809625"/>
                    <a:gd name="connsiteY112" fmla="*/ 441103 h 847725"/>
                    <a:gd name="connsiteX113" fmla="*/ 591598 w 809625"/>
                    <a:gd name="connsiteY113" fmla="*/ 440436 h 847725"/>
                    <a:gd name="connsiteX114" fmla="*/ 581120 w 809625"/>
                    <a:gd name="connsiteY114" fmla="*/ 387096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809625" h="847725">
                      <a:moveTo>
                        <a:pt x="581120" y="387096"/>
                      </a:moveTo>
                      <a:cubicBezTo>
                        <a:pt x="575881" y="374809"/>
                        <a:pt x="572357" y="352044"/>
                        <a:pt x="574071" y="343376"/>
                      </a:cubicBezTo>
                      <a:cubicBezTo>
                        <a:pt x="575786" y="334613"/>
                        <a:pt x="586359" y="341567"/>
                        <a:pt x="589788" y="331089"/>
                      </a:cubicBezTo>
                      <a:cubicBezTo>
                        <a:pt x="593312" y="320612"/>
                        <a:pt x="560070" y="320612"/>
                        <a:pt x="570547" y="306515"/>
                      </a:cubicBezTo>
                      <a:cubicBezTo>
                        <a:pt x="581025" y="292513"/>
                        <a:pt x="581025" y="306515"/>
                        <a:pt x="595027" y="306515"/>
                      </a:cubicBezTo>
                      <a:cubicBezTo>
                        <a:pt x="609029" y="306515"/>
                        <a:pt x="614267" y="313563"/>
                        <a:pt x="614267" y="322326"/>
                      </a:cubicBezTo>
                      <a:cubicBezTo>
                        <a:pt x="614267" y="331089"/>
                        <a:pt x="628269" y="336328"/>
                        <a:pt x="628269" y="336328"/>
                      </a:cubicBezTo>
                      <a:cubicBezTo>
                        <a:pt x="628269" y="336328"/>
                        <a:pt x="651034" y="334613"/>
                        <a:pt x="661511" y="334613"/>
                      </a:cubicBezTo>
                      <a:cubicBezTo>
                        <a:pt x="671989" y="334613"/>
                        <a:pt x="682466" y="334613"/>
                        <a:pt x="682466" y="341567"/>
                      </a:cubicBezTo>
                      <a:cubicBezTo>
                        <a:pt x="682466" y="348615"/>
                        <a:pt x="670179" y="371380"/>
                        <a:pt x="659702" y="371380"/>
                      </a:cubicBezTo>
                      <a:cubicBezTo>
                        <a:pt x="649224" y="371380"/>
                        <a:pt x="649224" y="401098"/>
                        <a:pt x="657987" y="402908"/>
                      </a:cubicBezTo>
                      <a:cubicBezTo>
                        <a:pt x="666750" y="404717"/>
                        <a:pt x="673703" y="380143"/>
                        <a:pt x="678942" y="380143"/>
                      </a:cubicBezTo>
                      <a:cubicBezTo>
                        <a:pt x="682752" y="380143"/>
                        <a:pt x="685609" y="407956"/>
                        <a:pt x="690753" y="436531"/>
                      </a:cubicBezTo>
                      <a:cubicBezTo>
                        <a:pt x="692086" y="434912"/>
                        <a:pt x="693515" y="433768"/>
                        <a:pt x="695039" y="433768"/>
                      </a:cubicBezTo>
                      <a:cubicBezTo>
                        <a:pt x="701993" y="433768"/>
                        <a:pt x="698468" y="409575"/>
                        <a:pt x="703136" y="402622"/>
                      </a:cubicBezTo>
                      <a:cubicBezTo>
                        <a:pt x="707707" y="395668"/>
                        <a:pt x="705422" y="373761"/>
                        <a:pt x="708946" y="373761"/>
                      </a:cubicBezTo>
                      <a:cubicBezTo>
                        <a:pt x="712375" y="373761"/>
                        <a:pt x="733139" y="380714"/>
                        <a:pt x="731996" y="374904"/>
                      </a:cubicBezTo>
                      <a:cubicBezTo>
                        <a:pt x="730853" y="369094"/>
                        <a:pt x="744664" y="349472"/>
                        <a:pt x="742379" y="339090"/>
                      </a:cubicBezTo>
                      <a:cubicBezTo>
                        <a:pt x="740093" y="328708"/>
                        <a:pt x="750475" y="316040"/>
                        <a:pt x="750475" y="303371"/>
                      </a:cubicBezTo>
                      <a:cubicBezTo>
                        <a:pt x="750475" y="290703"/>
                        <a:pt x="762000" y="287179"/>
                        <a:pt x="770096" y="280321"/>
                      </a:cubicBezTo>
                      <a:cubicBezTo>
                        <a:pt x="778193" y="273367"/>
                        <a:pt x="792003" y="264128"/>
                        <a:pt x="794290" y="269939"/>
                      </a:cubicBezTo>
                      <a:cubicBezTo>
                        <a:pt x="796576" y="275749"/>
                        <a:pt x="813911" y="280321"/>
                        <a:pt x="806958" y="269939"/>
                      </a:cubicBezTo>
                      <a:cubicBezTo>
                        <a:pt x="800005" y="259556"/>
                        <a:pt x="800005" y="252698"/>
                        <a:pt x="804672" y="250317"/>
                      </a:cubicBezTo>
                      <a:cubicBezTo>
                        <a:pt x="809339" y="248031"/>
                        <a:pt x="811625" y="236506"/>
                        <a:pt x="811625" y="236506"/>
                      </a:cubicBezTo>
                      <a:cubicBezTo>
                        <a:pt x="811625" y="236506"/>
                        <a:pt x="796671" y="234220"/>
                        <a:pt x="794290" y="227267"/>
                      </a:cubicBezTo>
                      <a:cubicBezTo>
                        <a:pt x="792003" y="220409"/>
                        <a:pt x="782764" y="213455"/>
                        <a:pt x="782764" y="207645"/>
                      </a:cubicBezTo>
                      <a:cubicBezTo>
                        <a:pt x="782764" y="201835"/>
                        <a:pt x="774668" y="204216"/>
                        <a:pt x="767810" y="209931"/>
                      </a:cubicBezTo>
                      <a:cubicBezTo>
                        <a:pt x="760857" y="215741"/>
                        <a:pt x="748189" y="202978"/>
                        <a:pt x="733234" y="211074"/>
                      </a:cubicBezTo>
                      <a:cubicBezTo>
                        <a:pt x="718280" y="219170"/>
                        <a:pt x="714756" y="228314"/>
                        <a:pt x="707898" y="227171"/>
                      </a:cubicBezTo>
                      <a:cubicBezTo>
                        <a:pt x="700944" y="226028"/>
                        <a:pt x="702087" y="232982"/>
                        <a:pt x="696373" y="238697"/>
                      </a:cubicBezTo>
                      <a:cubicBezTo>
                        <a:pt x="690658" y="244507"/>
                        <a:pt x="685990" y="251365"/>
                        <a:pt x="682561" y="251365"/>
                      </a:cubicBezTo>
                      <a:cubicBezTo>
                        <a:pt x="679132" y="251365"/>
                        <a:pt x="667512" y="257175"/>
                        <a:pt x="667512" y="257175"/>
                      </a:cubicBezTo>
                      <a:cubicBezTo>
                        <a:pt x="667512" y="257175"/>
                        <a:pt x="675608" y="274415"/>
                        <a:pt x="670941" y="282512"/>
                      </a:cubicBezTo>
                      <a:cubicBezTo>
                        <a:pt x="666274" y="290608"/>
                        <a:pt x="654748" y="282512"/>
                        <a:pt x="642080" y="286036"/>
                      </a:cubicBezTo>
                      <a:cubicBezTo>
                        <a:pt x="629412" y="289465"/>
                        <a:pt x="623602" y="281368"/>
                        <a:pt x="614363" y="283750"/>
                      </a:cubicBezTo>
                      <a:cubicBezTo>
                        <a:pt x="605123" y="286036"/>
                        <a:pt x="599408" y="277940"/>
                        <a:pt x="594741" y="279178"/>
                      </a:cubicBezTo>
                      <a:cubicBezTo>
                        <a:pt x="590074" y="280321"/>
                        <a:pt x="583216" y="268796"/>
                        <a:pt x="585502" y="259556"/>
                      </a:cubicBezTo>
                      <a:cubicBezTo>
                        <a:pt x="587787" y="250317"/>
                        <a:pt x="580834" y="237649"/>
                        <a:pt x="576263" y="244602"/>
                      </a:cubicBezTo>
                      <a:cubicBezTo>
                        <a:pt x="571595" y="251555"/>
                        <a:pt x="564737" y="248031"/>
                        <a:pt x="564737" y="258413"/>
                      </a:cubicBezTo>
                      <a:cubicBezTo>
                        <a:pt x="564737" y="268796"/>
                        <a:pt x="570452" y="281464"/>
                        <a:pt x="563594" y="288417"/>
                      </a:cubicBezTo>
                      <a:cubicBezTo>
                        <a:pt x="556641" y="295370"/>
                        <a:pt x="519684" y="298799"/>
                        <a:pt x="512826" y="293084"/>
                      </a:cubicBezTo>
                      <a:cubicBezTo>
                        <a:pt x="505873" y="287274"/>
                        <a:pt x="475869" y="283845"/>
                        <a:pt x="474726" y="278035"/>
                      </a:cubicBezTo>
                      <a:cubicBezTo>
                        <a:pt x="473583" y="272225"/>
                        <a:pt x="464344" y="261938"/>
                        <a:pt x="458534" y="261938"/>
                      </a:cubicBezTo>
                      <a:cubicBezTo>
                        <a:pt x="452723" y="261938"/>
                        <a:pt x="435483" y="270034"/>
                        <a:pt x="430816" y="266509"/>
                      </a:cubicBezTo>
                      <a:cubicBezTo>
                        <a:pt x="426148" y="263081"/>
                        <a:pt x="414623" y="253841"/>
                        <a:pt x="406527" y="252698"/>
                      </a:cubicBezTo>
                      <a:cubicBezTo>
                        <a:pt x="398430" y="251555"/>
                        <a:pt x="385763" y="245745"/>
                        <a:pt x="384620" y="241173"/>
                      </a:cubicBezTo>
                      <a:cubicBezTo>
                        <a:pt x="383477" y="236506"/>
                        <a:pt x="364998" y="234220"/>
                        <a:pt x="361569" y="229648"/>
                      </a:cubicBezTo>
                      <a:cubicBezTo>
                        <a:pt x="358140" y="224981"/>
                        <a:pt x="346615" y="223933"/>
                        <a:pt x="346615" y="218123"/>
                      </a:cubicBezTo>
                      <a:cubicBezTo>
                        <a:pt x="346615" y="212312"/>
                        <a:pt x="351282" y="203168"/>
                        <a:pt x="351282" y="196215"/>
                      </a:cubicBezTo>
                      <a:cubicBezTo>
                        <a:pt x="351282" y="189262"/>
                        <a:pt x="365093" y="182404"/>
                        <a:pt x="365093" y="177737"/>
                      </a:cubicBezTo>
                      <a:cubicBezTo>
                        <a:pt x="365093" y="173165"/>
                        <a:pt x="352425" y="164973"/>
                        <a:pt x="352425" y="164973"/>
                      </a:cubicBezTo>
                      <a:cubicBezTo>
                        <a:pt x="352425" y="164973"/>
                        <a:pt x="344328" y="150019"/>
                        <a:pt x="335089" y="150019"/>
                      </a:cubicBezTo>
                      <a:cubicBezTo>
                        <a:pt x="325850" y="150019"/>
                        <a:pt x="318897" y="133922"/>
                        <a:pt x="310896" y="132683"/>
                      </a:cubicBezTo>
                      <a:cubicBezTo>
                        <a:pt x="302800" y="131540"/>
                        <a:pt x="305085" y="115348"/>
                        <a:pt x="300514" y="109633"/>
                      </a:cubicBezTo>
                      <a:cubicBezTo>
                        <a:pt x="295942" y="103823"/>
                        <a:pt x="299371" y="90011"/>
                        <a:pt x="307467" y="96965"/>
                      </a:cubicBezTo>
                      <a:cubicBezTo>
                        <a:pt x="315563" y="103918"/>
                        <a:pt x="330518" y="96965"/>
                        <a:pt x="324802" y="86582"/>
                      </a:cubicBezTo>
                      <a:cubicBezTo>
                        <a:pt x="318992" y="76200"/>
                        <a:pt x="308610" y="66961"/>
                        <a:pt x="308610" y="61246"/>
                      </a:cubicBezTo>
                      <a:cubicBezTo>
                        <a:pt x="308610" y="55436"/>
                        <a:pt x="315563" y="38100"/>
                        <a:pt x="307467" y="33528"/>
                      </a:cubicBezTo>
                      <a:cubicBezTo>
                        <a:pt x="299371" y="28956"/>
                        <a:pt x="292418" y="22003"/>
                        <a:pt x="290131" y="13907"/>
                      </a:cubicBezTo>
                      <a:cubicBezTo>
                        <a:pt x="287845" y="5810"/>
                        <a:pt x="278606" y="0"/>
                        <a:pt x="278606" y="0"/>
                      </a:cubicBezTo>
                      <a:lnTo>
                        <a:pt x="267081" y="1143"/>
                      </a:lnTo>
                      <a:cubicBezTo>
                        <a:pt x="267081" y="1143"/>
                        <a:pt x="260128" y="19622"/>
                        <a:pt x="255555" y="21908"/>
                      </a:cubicBezTo>
                      <a:cubicBezTo>
                        <a:pt x="250984" y="24194"/>
                        <a:pt x="234791" y="27718"/>
                        <a:pt x="226695" y="33433"/>
                      </a:cubicBezTo>
                      <a:cubicBezTo>
                        <a:pt x="218599" y="39243"/>
                        <a:pt x="195548" y="25337"/>
                        <a:pt x="182880" y="25337"/>
                      </a:cubicBezTo>
                      <a:cubicBezTo>
                        <a:pt x="170116" y="25337"/>
                        <a:pt x="162115" y="38005"/>
                        <a:pt x="167830" y="41529"/>
                      </a:cubicBezTo>
                      <a:cubicBezTo>
                        <a:pt x="173641" y="44958"/>
                        <a:pt x="172498" y="69247"/>
                        <a:pt x="172498" y="69247"/>
                      </a:cubicBezTo>
                      <a:cubicBezTo>
                        <a:pt x="172498" y="69247"/>
                        <a:pt x="179451" y="99251"/>
                        <a:pt x="189833" y="96965"/>
                      </a:cubicBezTo>
                      <a:cubicBezTo>
                        <a:pt x="200215" y="94679"/>
                        <a:pt x="212884" y="107347"/>
                        <a:pt x="203645" y="109633"/>
                      </a:cubicBezTo>
                      <a:cubicBezTo>
                        <a:pt x="194405" y="111919"/>
                        <a:pt x="189833" y="122301"/>
                        <a:pt x="188690" y="131540"/>
                      </a:cubicBezTo>
                      <a:cubicBezTo>
                        <a:pt x="187547" y="140780"/>
                        <a:pt x="189833" y="152305"/>
                        <a:pt x="182975" y="153448"/>
                      </a:cubicBezTo>
                      <a:cubicBezTo>
                        <a:pt x="176022" y="154591"/>
                        <a:pt x="169164" y="156877"/>
                        <a:pt x="169164" y="169640"/>
                      </a:cubicBezTo>
                      <a:cubicBezTo>
                        <a:pt x="169164" y="182309"/>
                        <a:pt x="154210" y="178880"/>
                        <a:pt x="151829" y="183451"/>
                      </a:cubicBezTo>
                      <a:cubicBezTo>
                        <a:pt x="149543" y="188119"/>
                        <a:pt x="143732" y="211169"/>
                        <a:pt x="140303" y="214598"/>
                      </a:cubicBezTo>
                      <a:cubicBezTo>
                        <a:pt x="136874" y="218027"/>
                        <a:pt x="117253" y="219266"/>
                        <a:pt x="116014" y="229648"/>
                      </a:cubicBezTo>
                      <a:cubicBezTo>
                        <a:pt x="114871" y="240030"/>
                        <a:pt x="105632" y="252698"/>
                        <a:pt x="99917" y="251555"/>
                      </a:cubicBezTo>
                      <a:cubicBezTo>
                        <a:pt x="94107" y="250412"/>
                        <a:pt x="83725" y="245745"/>
                        <a:pt x="80296" y="252698"/>
                      </a:cubicBezTo>
                      <a:cubicBezTo>
                        <a:pt x="76867" y="259651"/>
                        <a:pt x="61817" y="246888"/>
                        <a:pt x="58388" y="250412"/>
                      </a:cubicBezTo>
                      <a:cubicBezTo>
                        <a:pt x="54959" y="253841"/>
                        <a:pt x="36480" y="268891"/>
                        <a:pt x="36480" y="278130"/>
                      </a:cubicBezTo>
                      <a:cubicBezTo>
                        <a:pt x="36480" y="287369"/>
                        <a:pt x="56102" y="287369"/>
                        <a:pt x="54959" y="298895"/>
                      </a:cubicBezTo>
                      <a:cubicBezTo>
                        <a:pt x="53816" y="310420"/>
                        <a:pt x="61913" y="323088"/>
                        <a:pt x="67627" y="328898"/>
                      </a:cubicBezTo>
                      <a:cubicBezTo>
                        <a:pt x="73343" y="334709"/>
                        <a:pt x="82582" y="348520"/>
                        <a:pt x="78010" y="355473"/>
                      </a:cubicBezTo>
                      <a:cubicBezTo>
                        <a:pt x="73437" y="362331"/>
                        <a:pt x="66484" y="363474"/>
                        <a:pt x="56102" y="361188"/>
                      </a:cubicBezTo>
                      <a:cubicBezTo>
                        <a:pt x="45720" y="358902"/>
                        <a:pt x="46863" y="365760"/>
                        <a:pt x="28384" y="362331"/>
                      </a:cubicBezTo>
                      <a:cubicBezTo>
                        <a:pt x="9906" y="358902"/>
                        <a:pt x="8763" y="372713"/>
                        <a:pt x="1810" y="380809"/>
                      </a:cubicBezTo>
                      <a:cubicBezTo>
                        <a:pt x="1428" y="381286"/>
                        <a:pt x="762" y="382048"/>
                        <a:pt x="0" y="382905"/>
                      </a:cubicBezTo>
                      <a:cubicBezTo>
                        <a:pt x="8763" y="389763"/>
                        <a:pt x="12382" y="402050"/>
                        <a:pt x="26861" y="407670"/>
                      </a:cubicBezTo>
                      <a:cubicBezTo>
                        <a:pt x="43719" y="414147"/>
                        <a:pt x="58864" y="396812"/>
                        <a:pt x="58864" y="409384"/>
                      </a:cubicBezTo>
                      <a:cubicBezTo>
                        <a:pt x="58864" y="421958"/>
                        <a:pt x="19145" y="419291"/>
                        <a:pt x="18288" y="423196"/>
                      </a:cubicBezTo>
                      <a:cubicBezTo>
                        <a:pt x="17430" y="427101"/>
                        <a:pt x="59341" y="477679"/>
                        <a:pt x="80486" y="473774"/>
                      </a:cubicBezTo>
                      <a:cubicBezTo>
                        <a:pt x="101632" y="469868"/>
                        <a:pt x="117253" y="447008"/>
                        <a:pt x="111157" y="443484"/>
                      </a:cubicBezTo>
                      <a:cubicBezTo>
                        <a:pt x="105156" y="440055"/>
                        <a:pt x="114585" y="425767"/>
                        <a:pt x="120205" y="428339"/>
                      </a:cubicBezTo>
                      <a:cubicBezTo>
                        <a:pt x="125825" y="430911"/>
                        <a:pt x="121062" y="453390"/>
                        <a:pt x="127540" y="458534"/>
                      </a:cubicBezTo>
                      <a:cubicBezTo>
                        <a:pt x="134017" y="463677"/>
                        <a:pt x="131826" y="473202"/>
                        <a:pt x="127540" y="485299"/>
                      </a:cubicBezTo>
                      <a:cubicBezTo>
                        <a:pt x="123254" y="497396"/>
                        <a:pt x="131826" y="521113"/>
                        <a:pt x="133159" y="534543"/>
                      </a:cubicBezTo>
                      <a:cubicBezTo>
                        <a:pt x="134493" y="547878"/>
                        <a:pt x="143542" y="567309"/>
                        <a:pt x="146590" y="587216"/>
                      </a:cubicBezTo>
                      <a:cubicBezTo>
                        <a:pt x="149637" y="607124"/>
                        <a:pt x="162115" y="643414"/>
                        <a:pt x="173831" y="665417"/>
                      </a:cubicBezTo>
                      <a:cubicBezTo>
                        <a:pt x="185451" y="687419"/>
                        <a:pt x="194500" y="730663"/>
                        <a:pt x="202311" y="741045"/>
                      </a:cubicBezTo>
                      <a:cubicBezTo>
                        <a:pt x="210121" y="751427"/>
                        <a:pt x="230028" y="782955"/>
                        <a:pt x="230028" y="802386"/>
                      </a:cubicBezTo>
                      <a:cubicBezTo>
                        <a:pt x="230028" y="821817"/>
                        <a:pt x="251174" y="849059"/>
                        <a:pt x="258509" y="854202"/>
                      </a:cubicBezTo>
                      <a:cubicBezTo>
                        <a:pt x="265843" y="859441"/>
                        <a:pt x="281844" y="848201"/>
                        <a:pt x="285750" y="836105"/>
                      </a:cubicBezTo>
                      <a:cubicBezTo>
                        <a:pt x="289655" y="824008"/>
                        <a:pt x="311658" y="819245"/>
                        <a:pt x="312991" y="808863"/>
                      </a:cubicBezTo>
                      <a:cubicBezTo>
                        <a:pt x="314325" y="798481"/>
                        <a:pt x="316420" y="790289"/>
                        <a:pt x="324231" y="788956"/>
                      </a:cubicBezTo>
                      <a:cubicBezTo>
                        <a:pt x="332041" y="787622"/>
                        <a:pt x="332041" y="779431"/>
                        <a:pt x="332041" y="768191"/>
                      </a:cubicBezTo>
                      <a:cubicBezTo>
                        <a:pt x="332041" y="756952"/>
                        <a:pt x="332899" y="740950"/>
                        <a:pt x="340709" y="731044"/>
                      </a:cubicBezTo>
                      <a:cubicBezTo>
                        <a:pt x="348424" y="721138"/>
                        <a:pt x="349758" y="694277"/>
                        <a:pt x="344995" y="683514"/>
                      </a:cubicBezTo>
                      <a:cubicBezTo>
                        <a:pt x="340233" y="672751"/>
                        <a:pt x="342805" y="657606"/>
                        <a:pt x="347186" y="646748"/>
                      </a:cubicBezTo>
                      <a:cubicBezTo>
                        <a:pt x="351472" y="635984"/>
                        <a:pt x="349758" y="623411"/>
                        <a:pt x="357949" y="622554"/>
                      </a:cubicBezTo>
                      <a:cubicBezTo>
                        <a:pt x="366141" y="621697"/>
                        <a:pt x="378237" y="614363"/>
                        <a:pt x="386905" y="602647"/>
                      </a:cubicBezTo>
                      <a:cubicBezTo>
                        <a:pt x="395573" y="590931"/>
                        <a:pt x="421957" y="575024"/>
                        <a:pt x="431387" y="567214"/>
                      </a:cubicBezTo>
                      <a:cubicBezTo>
                        <a:pt x="440912" y="559403"/>
                        <a:pt x="469868" y="533972"/>
                        <a:pt x="478536" y="519684"/>
                      </a:cubicBezTo>
                      <a:cubicBezTo>
                        <a:pt x="487203" y="505397"/>
                        <a:pt x="511778" y="500729"/>
                        <a:pt x="523018" y="489014"/>
                      </a:cubicBezTo>
                      <a:cubicBezTo>
                        <a:pt x="534257" y="477393"/>
                        <a:pt x="529876" y="471297"/>
                        <a:pt x="532066" y="458819"/>
                      </a:cubicBezTo>
                      <a:cubicBezTo>
                        <a:pt x="534257" y="446246"/>
                        <a:pt x="570547" y="441103"/>
                        <a:pt x="584359" y="441103"/>
                      </a:cubicBezTo>
                      <a:cubicBezTo>
                        <a:pt x="587216" y="441103"/>
                        <a:pt x="589502" y="440817"/>
                        <a:pt x="591598" y="440436"/>
                      </a:cubicBezTo>
                      <a:cubicBezTo>
                        <a:pt x="591217" y="420434"/>
                        <a:pt x="585121" y="396526"/>
                        <a:pt x="581120" y="38709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3AB61078-C7C9-45F5-BC8A-FDAF7438BCF6}"/>
                    </a:ext>
                  </a:extLst>
                </p:cNvPr>
                <p:cNvSpPr/>
                <p:nvPr/>
              </p:nvSpPr>
              <p:spPr>
                <a:xfrm>
                  <a:off x="8329040" y="2543408"/>
                  <a:ext cx="914400" cy="390525"/>
                </a:xfrm>
                <a:custGeom>
                  <a:avLst/>
                  <a:gdLst>
                    <a:gd name="connsiteX0" fmla="*/ 879443 w 914400"/>
                    <a:gd name="connsiteY0" fmla="*/ 163882 h 390525"/>
                    <a:gd name="connsiteX1" fmla="*/ 851249 w 914400"/>
                    <a:gd name="connsiteY1" fmla="*/ 167692 h 390525"/>
                    <a:gd name="connsiteX2" fmla="*/ 822960 w 914400"/>
                    <a:gd name="connsiteY2" fmla="*/ 163882 h 390525"/>
                    <a:gd name="connsiteX3" fmla="*/ 792861 w 914400"/>
                    <a:gd name="connsiteY3" fmla="*/ 161977 h 390525"/>
                    <a:gd name="connsiteX4" fmla="*/ 796576 w 914400"/>
                    <a:gd name="connsiteY4" fmla="*/ 146928 h 390525"/>
                    <a:gd name="connsiteX5" fmla="*/ 798481 w 914400"/>
                    <a:gd name="connsiteY5" fmla="*/ 131878 h 390525"/>
                    <a:gd name="connsiteX6" fmla="*/ 821912 w 914400"/>
                    <a:gd name="connsiteY6" fmla="*/ 85111 h 390525"/>
                    <a:gd name="connsiteX7" fmla="*/ 800767 w 914400"/>
                    <a:gd name="connsiteY7" fmla="*/ 83110 h 390525"/>
                    <a:gd name="connsiteX8" fmla="*/ 775716 w 914400"/>
                    <a:gd name="connsiteY8" fmla="*/ 77967 h 390525"/>
                    <a:gd name="connsiteX9" fmla="*/ 739426 w 914400"/>
                    <a:gd name="connsiteY9" fmla="*/ 76252 h 390525"/>
                    <a:gd name="connsiteX10" fmla="*/ 716089 w 914400"/>
                    <a:gd name="connsiteY10" fmla="*/ 91778 h 390525"/>
                    <a:gd name="connsiteX11" fmla="*/ 692753 w 914400"/>
                    <a:gd name="connsiteY11" fmla="*/ 100446 h 390525"/>
                    <a:gd name="connsiteX12" fmla="*/ 654748 w 914400"/>
                    <a:gd name="connsiteY12" fmla="*/ 109971 h 390525"/>
                    <a:gd name="connsiteX13" fmla="*/ 615886 w 914400"/>
                    <a:gd name="connsiteY13" fmla="*/ 109971 h 390525"/>
                    <a:gd name="connsiteX14" fmla="*/ 578739 w 914400"/>
                    <a:gd name="connsiteY14" fmla="*/ 103018 h 390525"/>
                    <a:gd name="connsiteX15" fmla="*/ 563213 w 914400"/>
                    <a:gd name="connsiteY15" fmla="*/ 86635 h 390525"/>
                    <a:gd name="connsiteX16" fmla="*/ 539020 w 914400"/>
                    <a:gd name="connsiteY16" fmla="*/ 75395 h 390525"/>
                    <a:gd name="connsiteX17" fmla="*/ 516541 w 914400"/>
                    <a:gd name="connsiteY17" fmla="*/ 69299 h 390525"/>
                    <a:gd name="connsiteX18" fmla="*/ 489775 w 914400"/>
                    <a:gd name="connsiteY18" fmla="*/ 63298 h 390525"/>
                    <a:gd name="connsiteX19" fmla="*/ 463010 w 914400"/>
                    <a:gd name="connsiteY19" fmla="*/ 66727 h 390525"/>
                    <a:gd name="connsiteX20" fmla="*/ 442341 w 914400"/>
                    <a:gd name="connsiteY20" fmla="*/ 77110 h 390525"/>
                    <a:gd name="connsiteX21" fmla="*/ 416433 w 914400"/>
                    <a:gd name="connsiteY21" fmla="*/ 69394 h 390525"/>
                    <a:gd name="connsiteX22" fmla="*/ 398336 w 914400"/>
                    <a:gd name="connsiteY22" fmla="*/ 55583 h 390525"/>
                    <a:gd name="connsiteX23" fmla="*/ 394907 w 914400"/>
                    <a:gd name="connsiteY23" fmla="*/ 30532 h 390525"/>
                    <a:gd name="connsiteX24" fmla="*/ 366426 w 914400"/>
                    <a:gd name="connsiteY24" fmla="*/ 21865 h 390525"/>
                    <a:gd name="connsiteX25" fmla="*/ 344805 w 914400"/>
                    <a:gd name="connsiteY25" fmla="*/ 13197 h 390525"/>
                    <a:gd name="connsiteX26" fmla="*/ 326707 w 914400"/>
                    <a:gd name="connsiteY26" fmla="*/ 8911 h 390525"/>
                    <a:gd name="connsiteX27" fmla="*/ 305085 w 914400"/>
                    <a:gd name="connsiteY27" fmla="*/ 243 h 390525"/>
                    <a:gd name="connsiteX28" fmla="*/ 294704 w 914400"/>
                    <a:gd name="connsiteY28" fmla="*/ 9768 h 390525"/>
                    <a:gd name="connsiteX29" fmla="*/ 279178 w 914400"/>
                    <a:gd name="connsiteY29" fmla="*/ 20150 h 390525"/>
                    <a:gd name="connsiteX30" fmla="*/ 267081 w 914400"/>
                    <a:gd name="connsiteY30" fmla="*/ 34819 h 390525"/>
                    <a:gd name="connsiteX31" fmla="*/ 277463 w 914400"/>
                    <a:gd name="connsiteY31" fmla="*/ 59012 h 390525"/>
                    <a:gd name="connsiteX32" fmla="*/ 276606 w 914400"/>
                    <a:gd name="connsiteY32" fmla="*/ 76348 h 390525"/>
                    <a:gd name="connsiteX33" fmla="*/ 252413 w 914400"/>
                    <a:gd name="connsiteY33" fmla="*/ 88444 h 390525"/>
                    <a:gd name="connsiteX34" fmla="*/ 231648 w 914400"/>
                    <a:gd name="connsiteY34" fmla="*/ 82348 h 390525"/>
                    <a:gd name="connsiteX35" fmla="*/ 208312 w 914400"/>
                    <a:gd name="connsiteY35" fmla="*/ 84063 h 390525"/>
                    <a:gd name="connsiteX36" fmla="*/ 184118 w 914400"/>
                    <a:gd name="connsiteY36" fmla="*/ 74538 h 390525"/>
                    <a:gd name="connsiteX37" fmla="*/ 174593 w 914400"/>
                    <a:gd name="connsiteY37" fmla="*/ 58155 h 390525"/>
                    <a:gd name="connsiteX38" fmla="*/ 134017 w 914400"/>
                    <a:gd name="connsiteY38" fmla="*/ 51202 h 390525"/>
                    <a:gd name="connsiteX39" fmla="*/ 113252 w 914400"/>
                    <a:gd name="connsiteY39" fmla="*/ 54631 h 390525"/>
                    <a:gd name="connsiteX40" fmla="*/ 93345 w 914400"/>
                    <a:gd name="connsiteY40" fmla="*/ 63298 h 390525"/>
                    <a:gd name="connsiteX41" fmla="*/ 74390 w 914400"/>
                    <a:gd name="connsiteY41" fmla="*/ 76252 h 390525"/>
                    <a:gd name="connsiteX42" fmla="*/ 51911 w 914400"/>
                    <a:gd name="connsiteY42" fmla="*/ 89206 h 390525"/>
                    <a:gd name="connsiteX43" fmla="*/ 25146 w 914400"/>
                    <a:gd name="connsiteY43" fmla="*/ 101303 h 390525"/>
                    <a:gd name="connsiteX44" fmla="*/ 5239 w 914400"/>
                    <a:gd name="connsiteY44" fmla="*/ 109114 h 390525"/>
                    <a:gd name="connsiteX45" fmla="*/ 0 w 914400"/>
                    <a:gd name="connsiteY45" fmla="*/ 110923 h 390525"/>
                    <a:gd name="connsiteX46" fmla="*/ 952 w 914400"/>
                    <a:gd name="connsiteY46" fmla="*/ 114448 h 390525"/>
                    <a:gd name="connsiteX47" fmla="*/ 21907 w 914400"/>
                    <a:gd name="connsiteY47" fmla="*/ 141403 h 390525"/>
                    <a:gd name="connsiteX48" fmla="*/ 48196 w 914400"/>
                    <a:gd name="connsiteY48" fmla="*/ 155786 h 390525"/>
                    <a:gd name="connsiteX49" fmla="*/ 73343 w 914400"/>
                    <a:gd name="connsiteY49" fmla="*/ 176170 h 390525"/>
                    <a:gd name="connsiteX50" fmla="*/ 88868 w 914400"/>
                    <a:gd name="connsiteY50" fmla="*/ 198268 h 390525"/>
                    <a:gd name="connsiteX51" fmla="*/ 87059 w 914400"/>
                    <a:gd name="connsiteY51" fmla="*/ 227605 h 390525"/>
                    <a:gd name="connsiteX52" fmla="*/ 80486 w 914400"/>
                    <a:gd name="connsiteY52" fmla="*/ 251512 h 390525"/>
                    <a:gd name="connsiteX53" fmla="*/ 146304 w 914400"/>
                    <a:gd name="connsiteY53" fmla="*/ 267610 h 390525"/>
                    <a:gd name="connsiteX54" fmla="*/ 168211 w 914400"/>
                    <a:gd name="connsiteY54" fmla="*/ 280849 h 390525"/>
                    <a:gd name="connsiteX55" fmla="*/ 187071 w 914400"/>
                    <a:gd name="connsiteY55" fmla="*/ 293994 h 390525"/>
                    <a:gd name="connsiteX56" fmla="*/ 209645 w 914400"/>
                    <a:gd name="connsiteY56" fmla="*/ 318473 h 390525"/>
                    <a:gd name="connsiteX57" fmla="*/ 226600 w 914400"/>
                    <a:gd name="connsiteY57" fmla="*/ 348572 h 390525"/>
                    <a:gd name="connsiteX58" fmla="*/ 264223 w 914400"/>
                    <a:gd name="connsiteY58" fmla="*/ 352287 h 390525"/>
                    <a:gd name="connsiteX59" fmla="*/ 333851 w 914400"/>
                    <a:gd name="connsiteY59" fmla="*/ 354192 h 390525"/>
                    <a:gd name="connsiteX60" fmla="*/ 386525 w 914400"/>
                    <a:gd name="connsiteY60" fmla="*/ 365431 h 390525"/>
                    <a:gd name="connsiteX61" fmla="*/ 418529 w 914400"/>
                    <a:gd name="connsiteY61" fmla="*/ 372956 h 390525"/>
                    <a:gd name="connsiteX62" fmla="*/ 448627 w 914400"/>
                    <a:gd name="connsiteY62" fmla="*/ 380481 h 390525"/>
                    <a:gd name="connsiteX63" fmla="*/ 471201 w 914400"/>
                    <a:gd name="connsiteY63" fmla="*/ 391816 h 390525"/>
                    <a:gd name="connsiteX64" fmla="*/ 522065 w 914400"/>
                    <a:gd name="connsiteY64" fmla="*/ 365431 h 390525"/>
                    <a:gd name="connsiteX65" fmla="*/ 587978 w 914400"/>
                    <a:gd name="connsiteY65" fmla="*/ 363526 h 390525"/>
                    <a:gd name="connsiteX66" fmla="*/ 640652 w 914400"/>
                    <a:gd name="connsiteY66" fmla="*/ 340952 h 390525"/>
                    <a:gd name="connsiteX67" fmla="*/ 676466 w 914400"/>
                    <a:gd name="connsiteY67" fmla="*/ 312758 h 390525"/>
                    <a:gd name="connsiteX68" fmla="*/ 668941 w 914400"/>
                    <a:gd name="connsiteY68" fmla="*/ 278849 h 390525"/>
                    <a:gd name="connsiteX69" fmla="*/ 697230 w 914400"/>
                    <a:gd name="connsiteY69" fmla="*/ 271324 h 390525"/>
                    <a:gd name="connsiteX70" fmla="*/ 744284 w 914400"/>
                    <a:gd name="connsiteY70" fmla="*/ 267514 h 390525"/>
                    <a:gd name="connsiteX71" fmla="*/ 787527 w 914400"/>
                    <a:gd name="connsiteY71" fmla="*/ 254370 h 390525"/>
                    <a:gd name="connsiteX72" fmla="*/ 813911 w 914400"/>
                    <a:gd name="connsiteY72" fmla="*/ 229890 h 390525"/>
                    <a:gd name="connsiteX73" fmla="*/ 849725 w 914400"/>
                    <a:gd name="connsiteY73" fmla="*/ 214841 h 390525"/>
                    <a:gd name="connsiteX74" fmla="*/ 887349 w 914400"/>
                    <a:gd name="connsiteY74" fmla="*/ 207316 h 390525"/>
                    <a:gd name="connsiteX75" fmla="*/ 917448 w 914400"/>
                    <a:gd name="connsiteY75" fmla="*/ 203506 h 390525"/>
                    <a:gd name="connsiteX76" fmla="*/ 879443 w 914400"/>
                    <a:gd name="connsiteY76" fmla="*/ 163882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14400" h="390525">
                      <a:moveTo>
                        <a:pt x="879443" y="163882"/>
                      </a:moveTo>
                      <a:cubicBezTo>
                        <a:pt x="870014" y="152643"/>
                        <a:pt x="854964" y="158263"/>
                        <a:pt x="851249" y="167692"/>
                      </a:cubicBezTo>
                      <a:cubicBezTo>
                        <a:pt x="847439" y="177122"/>
                        <a:pt x="839914" y="163882"/>
                        <a:pt x="822960" y="163882"/>
                      </a:cubicBezTo>
                      <a:cubicBezTo>
                        <a:pt x="806005" y="163882"/>
                        <a:pt x="804100" y="173312"/>
                        <a:pt x="792861" y="161977"/>
                      </a:cubicBezTo>
                      <a:cubicBezTo>
                        <a:pt x="781622" y="150643"/>
                        <a:pt x="796576" y="146928"/>
                        <a:pt x="796576" y="146928"/>
                      </a:cubicBezTo>
                      <a:lnTo>
                        <a:pt x="798481" y="131878"/>
                      </a:lnTo>
                      <a:lnTo>
                        <a:pt x="821912" y="85111"/>
                      </a:lnTo>
                      <a:cubicBezTo>
                        <a:pt x="815245" y="82348"/>
                        <a:pt x="805434" y="81301"/>
                        <a:pt x="800767" y="83110"/>
                      </a:cubicBezTo>
                      <a:cubicBezTo>
                        <a:pt x="793814" y="85682"/>
                        <a:pt x="777430" y="83968"/>
                        <a:pt x="775716" y="77967"/>
                      </a:cubicBezTo>
                      <a:cubicBezTo>
                        <a:pt x="774002" y="71871"/>
                        <a:pt x="746379" y="71014"/>
                        <a:pt x="739426" y="76252"/>
                      </a:cubicBezTo>
                      <a:cubicBezTo>
                        <a:pt x="732473" y="81491"/>
                        <a:pt x="716947" y="85777"/>
                        <a:pt x="716089" y="91778"/>
                      </a:cubicBezTo>
                      <a:cubicBezTo>
                        <a:pt x="715233" y="97874"/>
                        <a:pt x="698849" y="96064"/>
                        <a:pt x="692753" y="100446"/>
                      </a:cubicBezTo>
                      <a:cubicBezTo>
                        <a:pt x="686752" y="104732"/>
                        <a:pt x="655606" y="106447"/>
                        <a:pt x="654748" y="109971"/>
                      </a:cubicBezTo>
                      <a:cubicBezTo>
                        <a:pt x="653892" y="113400"/>
                        <a:pt x="621030" y="114257"/>
                        <a:pt x="615886" y="109971"/>
                      </a:cubicBezTo>
                      <a:cubicBezTo>
                        <a:pt x="610648" y="105685"/>
                        <a:pt x="582168" y="109971"/>
                        <a:pt x="578739" y="103018"/>
                      </a:cubicBezTo>
                      <a:cubicBezTo>
                        <a:pt x="575310" y="96160"/>
                        <a:pt x="563213" y="92635"/>
                        <a:pt x="563213" y="86635"/>
                      </a:cubicBezTo>
                      <a:cubicBezTo>
                        <a:pt x="563213" y="80539"/>
                        <a:pt x="541591" y="80539"/>
                        <a:pt x="539020" y="75395"/>
                      </a:cubicBezTo>
                      <a:cubicBezTo>
                        <a:pt x="536448" y="70156"/>
                        <a:pt x="519113" y="67585"/>
                        <a:pt x="516541" y="69299"/>
                      </a:cubicBezTo>
                      <a:cubicBezTo>
                        <a:pt x="513969" y="71014"/>
                        <a:pt x="494919" y="64060"/>
                        <a:pt x="489775" y="63298"/>
                      </a:cubicBezTo>
                      <a:cubicBezTo>
                        <a:pt x="484632" y="62441"/>
                        <a:pt x="468154" y="66727"/>
                        <a:pt x="463010" y="66727"/>
                      </a:cubicBezTo>
                      <a:cubicBezTo>
                        <a:pt x="457867" y="66727"/>
                        <a:pt x="448342" y="76252"/>
                        <a:pt x="442341" y="77110"/>
                      </a:cubicBezTo>
                      <a:cubicBezTo>
                        <a:pt x="436245" y="77967"/>
                        <a:pt x="419862" y="66727"/>
                        <a:pt x="416433" y="69394"/>
                      </a:cubicBezTo>
                      <a:cubicBezTo>
                        <a:pt x="413004" y="71966"/>
                        <a:pt x="402622" y="60727"/>
                        <a:pt x="398336" y="55583"/>
                      </a:cubicBezTo>
                      <a:cubicBezTo>
                        <a:pt x="393954" y="50344"/>
                        <a:pt x="398336" y="35676"/>
                        <a:pt x="394907" y="30532"/>
                      </a:cubicBezTo>
                      <a:cubicBezTo>
                        <a:pt x="391477" y="25294"/>
                        <a:pt x="372427" y="25294"/>
                        <a:pt x="366426" y="21865"/>
                      </a:cubicBezTo>
                      <a:cubicBezTo>
                        <a:pt x="360331" y="18436"/>
                        <a:pt x="350901" y="13197"/>
                        <a:pt x="344805" y="13197"/>
                      </a:cubicBezTo>
                      <a:cubicBezTo>
                        <a:pt x="338804" y="13197"/>
                        <a:pt x="329279" y="11482"/>
                        <a:pt x="326707" y="8911"/>
                      </a:cubicBezTo>
                      <a:cubicBezTo>
                        <a:pt x="324135" y="6339"/>
                        <a:pt x="311182" y="1957"/>
                        <a:pt x="305085" y="243"/>
                      </a:cubicBezTo>
                      <a:cubicBezTo>
                        <a:pt x="298990" y="-1472"/>
                        <a:pt x="298132" y="6339"/>
                        <a:pt x="294704" y="9768"/>
                      </a:cubicBezTo>
                      <a:cubicBezTo>
                        <a:pt x="291275" y="13197"/>
                        <a:pt x="280892" y="14149"/>
                        <a:pt x="279178" y="20150"/>
                      </a:cubicBezTo>
                      <a:cubicBezTo>
                        <a:pt x="277463" y="26151"/>
                        <a:pt x="265366" y="27961"/>
                        <a:pt x="267081" y="34819"/>
                      </a:cubicBezTo>
                      <a:cubicBezTo>
                        <a:pt x="268795" y="41772"/>
                        <a:pt x="273177" y="55583"/>
                        <a:pt x="277463" y="59012"/>
                      </a:cubicBezTo>
                      <a:cubicBezTo>
                        <a:pt x="281845" y="62441"/>
                        <a:pt x="279178" y="72823"/>
                        <a:pt x="276606" y="76348"/>
                      </a:cubicBezTo>
                      <a:cubicBezTo>
                        <a:pt x="274034" y="79777"/>
                        <a:pt x="255841" y="82348"/>
                        <a:pt x="252413" y="88444"/>
                      </a:cubicBezTo>
                      <a:cubicBezTo>
                        <a:pt x="248984" y="94445"/>
                        <a:pt x="240316" y="87587"/>
                        <a:pt x="231648" y="82348"/>
                      </a:cubicBezTo>
                      <a:cubicBezTo>
                        <a:pt x="222980" y="77205"/>
                        <a:pt x="212598" y="80634"/>
                        <a:pt x="208312" y="84063"/>
                      </a:cubicBezTo>
                      <a:cubicBezTo>
                        <a:pt x="204025" y="87492"/>
                        <a:pt x="188404" y="75395"/>
                        <a:pt x="184118" y="74538"/>
                      </a:cubicBezTo>
                      <a:cubicBezTo>
                        <a:pt x="179832" y="73681"/>
                        <a:pt x="178975" y="57298"/>
                        <a:pt x="174593" y="58155"/>
                      </a:cubicBezTo>
                      <a:cubicBezTo>
                        <a:pt x="170307" y="59012"/>
                        <a:pt x="140018" y="53011"/>
                        <a:pt x="134017" y="51202"/>
                      </a:cubicBezTo>
                      <a:cubicBezTo>
                        <a:pt x="127921" y="49487"/>
                        <a:pt x="114967" y="50344"/>
                        <a:pt x="113252" y="54631"/>
                      </a:cubicBezTo>
                      <a:cubicBezTo>
                        <a:pt x="111538" y="59012"/>
                        <a:pt x="96012" y="58060"/>
                        <a:pt x="93345" y="63298"/>
                      </a:cubicBezTo>
                      <a:cubicBezTo>
                        <a:pt x="90773" y="68537"/>
                        <a:pt x="78677" y="71109"/>
                        <a:pt x="74390" y="76252"/>
                      </a:cubicBezTo>
                      <a:cubicBezTo>
                        <a:pt x="70009" y="81491"/>
                        <a:pt x="55340" y="81491"/>
                        <a:pt x="51911" y="89206"/>
                      </a:cubicBezTo>
                      <a:cubicBezTo>
                        <a:pt x="48483" y="97017"/>
                        <a:pt x="30289" y="100446"/>
                        <a:pt x="25146" y="101303"/>
                      </a:cubicBezTo>
                      <a:cubicBezTo>
                        <a:pt x="19908" y="102160"/>
                        <a:pt x="6096" y="104732"/>
                        <a:pt x="5239" y="109114"/>
                      </a:cubicBezTo>
                      <a:cubicBezTo>
                        <a:pt x="4858" y="110923"/>
                        <a:pt x="2667" y="111209"/>
                        <a:pt x="0" y="110923"/>
                      </a:cubicBezTo>
                      <a:cubicBezTo>
                        <a:pt x="285" y="112066"/>
                        <a:pt x="762" y="113114"/>
                        <a:pt x="952" y="114448"/>
                      </a:cubicBezTo>
                      <a:cubicBezTo>
                        <a:pt x="4572" y="134164"/>
                        <a:pt x="12954" y="133593"/>
                        <a:pt x="21907" y="141403"/>
                      </a:cubicBezTo>
                      <a:cubicBezTo>
                        <a:pt x="30861" y="149119"/>
                        <a:pt x="38671" y="155119"/>
                        <a:pt x="48196" y="155786"/>
                      </a:cubicBezTo>
                      <a:cubicBezTo>
                        <a:pt x="57817" y="156357"/>
                        <a:pt x="72104" y="167692"/>
                        <a:pt x="73343" y="176170"/>
                      </a:cubicBezTo>
                      <a:cubicBezTo>
                        <a:pt x="74581" y="184552"/>
                        <a:pt x="83534" y="194077"/>
                        <a:pt x="88868" y="198268"/>
                      </a:cubicBezTo>
                      <a:cubicBezTo>
                        <a:pt x="94298" y="202459"/>
                        <a:pt x="87059" y="216841"/>
                        <a:pt x="87059" y="227605"/>
                      </a:cubicBezTo>
                      <a:cubicBezTo>
                        <a:pt x="87059" y="238368"/>
                        <a:pt x="73914" y="240749"/>
                        <a:pt x="80486" y="251512"/>
                      </a:cubicBezTo>
                      <a:cubicBezTo>
                        <a:pt x="87059" y="262276"/>
                        <a:pt x="133159" y="267610"/>
                        <a:pt x="146304" y="267610"/>
                      </a:cubicBezTo>
                      <a:cubicBezTo>
                        <a:pt x="159448" y="267610"/>
                        <a:pt x="164211" y="280182"/>
                        <a:pt x="168211" y="280849"/>
                      </a:cubicBezTo>
                      <a:cubicBezTo>
                        <a:pt x="176498" y="282183"/>
                        <a:pt x="177641" y="292089"/>
                        <a:pt x="187071" y="293994"/>
                      </a:cubicBezTo>
                      <a:cubicBezTo>
                        <a:pt x="196501" y="295899"/>
                        <a:pt x="205930" y="301519"/>
                        <a:pt x="209645" y="318473"/>
                      </a:cubicBezTo>
                      <a:cubicBezTo>
                        <a:pt x="213360" y="335428"/>
                        <a:pt x="224695" y="341047"/>
                        <a:pt x="226600" y="348572"/>
                      </a:cubicBezTo>
                      <a:cubicBezTo>
                        <a:pt x="228505" y="356097"/>
                        <a:pt x="249174" y="350477"/>
                        <a:pt x="264223" y="352287"/>
                      </a:cubicBezTo>
                      <a:cubicBezTo>
                        <a:pt x="279273" y="354192"/>
                        <a:pt x="322612" y="352287"/>
                        <a:pt x="333851" y="354192"/>
                      </a:cubicBezTo>
                      <a:cubicBezTo>
                        <a:pt x="345186" y="356097"/>
                        <a:pt x="371475" y="354192"/>
                        <a:pt x="386525" y="365431"/>
                      </a:cubicBezTo>
                      <a:cubicBezTo>
                        <a:pt x="401574" y="376671"/>
                        <a:pt x="409099" y="367336"/>
                        <a:pt x="418529" y="372956"/>
                      </a:cubicBezTo>
                      <a:cubicBezTo>
                        <a:pt x="427958" y="378576"/>
                        <a:pt x="435483" y="382386"/>
                        <a:pt x="448627" y="380481"/>
                      </a:cubicBezTo>
                      <a:cubicBezTo>
                        <a:pt x="461867" y="378576"/>
                        <a:pt x="461772" y="389911"/>
                        <a:pt x="471201" y="391816"/>
                      </a:cubicBezTo>
                      <a:cubicBezTo>
                        <a:pt x="480632" y="393721"/>
                        <a:pt x="497586" y="376766"/>
                        <a:pt x="522065" y="365431"/>
                      </a:cubicBezTo>
                      <a:cubicBezTo>
                        <a:pt x="546545" y="354192"/>
                        <a:pt x="574739" y="361621"/>
                        <a:pt x="587978" y="363526"/>
                      </a:cubicBezTo>
                      <a:cubicBezTo>
                        <a:pt x="601123" y="365431"/>
                        <a:pt x="625602" y="357907"/>
                        <a:pt x="640652" y="340952"/>
                      </a:cubicBezTo>
                      <a:cubicBezTo>
                        <a:pt x="655701" y="323998"/>
                        <a:pt x="674561" y="327807"/>
                        <a:pt x="676466" y="312758"/>
                      </a:cubicBezTo>
                      <a:cubicBezTo>
                        <a:pt x="678370" y="297709"/>
                        <a:pt x="661416" y="292089"/>
                        <a:pt x="668941" y="278849"/>
                      </a:cubicBezTo>
                      <a:cubicBezTo>
                        <a:pt x="676466" y="265705"/>
                        <a:pt x="689610" y="267514"/>
                        <a:pt x="697230" y="271324"/>
                      </a:cubicBezTo>
                      <a:cubicBezTo>
                        <a:pt x="704755" y="275039"/>
                        <a:pt x="725424" y="280754"/>
                        <a:pt x="744284" y="267514"/>
                      </a:cubicBezTo>
                      <a:cubicBezTo>
                        <a:pt x="763143" y="254370"/>
                        <a:pt x="770668" y="256275"/>
                        <a:pt x="787527" y="254370"/>
                      </a:cubicBezTo>
                      <a:cubicBezTo>
                        <a:pt x="804482" y="252465"/>
                        <a:pt x="802577" y="241225"/>
                        <a:pt x="813911" y="229890"/>
                      </a:cubicBezTo>
                      <a:cubicBezTo>
                        <a:pt x="825246" y="218556"/>
                        <a:pt x="838391" y="214841"/>
                        <a:pt x="849725" y="214841"/>
                      </a:cubicBezTo>
                      <a:cubicBezTo>
                        <a:pt x="861060" y="214841"/>
                        <a:pt x="876109" y="203506"/>
                        <a:pt x="887349" y="207316"/>
                      </a:cubicBezTo>
                      <a:cubicBezTo>
                        <a:pt x="898684" y="211126"/>
                        <a:pt x="915543" y="212936"/>
                        <a:pt x="917448" y="203506"/>
                      </a:cubicBezTo>
                      <a:cubicBezTo>
                        <a:pt x="918972" y="193981"/>
                        <a:pt x="888873" y="175122"/>
                        <a:pt x="879443" y="16388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2" name="Freeform: Shape 281">
                  <a:extLst>
                    <a:ext uri="{FF2B5EF4-FFF2-40B4-BE49-F238E27FC236}">
                      <a16:creationId xmlns:a16="http://schemas.microsoft.com/office/drawing/2014/main" id="{E979BE04-72E8-43CA-A480-F52C82575C7D}"/>
                    </a:ext>
                  </a:extLst>
                </p:cNvPr>
                <p:cNvSpPr/>
                <p:nvPr/>
              </p:nvSpPr>
              <p:spPr>
                <a:xfrm>
                  <a:off x="6779989" y="3234114"/>
                  <a:ext cx="9525" cy="38100"/>
                </a:xfrm>
                <a:custGeom>
                  <a:avLst/>
                  <a:gdLst>
                    <a:gd name="connsiteX0" fmla="*/ 6191 w 9525"/>
                    <a:gd name="connsiteY0" fmla="*/ 386 h 38100"/>
                    <a:gd name="connsiteX1" fmla="*/ 0 w 9525"/>
                    <a:gd name="connsiteY1" fmla="*/ 21531 h 38100"/>
                    <a:gd name="connsiteX2" fmla="*/ 10763 w 9525"/>
                    <a:gd name="connsiteY2" fmla="*/ 40105 h 38100"/>
                    <a:gd name="connsiteX3" fmla="*/ 14002 w 9525"/>
                    <a:gd name="connsiteY3" fmla="*/ 5910 h 38100"/>
                    <a:gd name="connsiteX4" fmla="*/ 15050 w 9525"/>
                    <a:gd name="connsiteY4" fmla="*/ 195 h 38100"/>
                    <a:gd name="connsiteX5" fmla="*/ 6191 w 9525"/>
                    <a:gd name="connsiteY5" fmla="*/ 386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25" h="38100">
                      <a:moveTo>
                        <a:pt x="6191" y="386"/>
                      </a:moveTo>
                      <a:cubicBezTo>
                        <a:pt x="1810" y="2195"/>
                        <a:pt x="0" y="18864"/>
                        <a:pt x="0" y="21531"/>
                      </a:cubicBezTo>
                      <a:cubicBezTo>
                        <a:pt x="0" y="23436"/>
                        <a:pt x="2762" y="31818"/>
                        <a:pt x="10763" y="40105"/>
                      </a:cubicBezTo>
                      <a:cubicBezTo>
                        <a:pt x="12382" y="27341"/>
                        <a:pt x="12859" y="10482"/>
                        <a:pt x="14002" y="5910"/>
                      </a:cubicBezTo>
                      <a:cubicBezTo>
                        <a:pt x="14288" y="4672"/>
                        <a:pt x="14668" y="2671"/>
                        <a:pt x="15050" y="195"/>
                      </a:cubicBezTo>
                      <a:cubicBezTo>
                        <a:pt x="10668" y="-91"/>
                        <a:pt x="7430" y="-91"/>
                        <a:pt x="6191" y="38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AC837D18-FEE4-46AE-A1C3-CF40F63FC5DF}"/>
                    </a:ext>
                  </a:extLst>
                </p:cNvPr>
                <p:cNvSpPr/>
                <p:nvPr/>
              </p:nvSpPr>
              <p:spPr>
                <a:xfrm>
                  <a:off x="6754938" y="3208591"/>
                  <a:ext cx="38100" cy="114300"/>
                </a:xfrm>
                <a:custGeom>
                  <a:avLst/>
                  <a:gdLst>
                    <a:gd name="connsiteX0" fmla="*/ 19717 w 38100"/>
                    <a:gd name="connsiteY0" fmla="*/ 120587 h 114300"/>
                    <a:gd name="connsiteX1" fmla="*/ 22765 w 38100"/>
                    <a:gd name="connsiteY1" fmla="*/ 122206 h 114300"/>
                    <a:gd name="connsiteX2" fmla="*/ 32099 w 38100"/>
                    <a:gd name="connsiteY2" fmla="*/ 79819 h 114300"/>
                    <a:gd name="connsiteX3" fmla="*/ 35814 w 38100"/>
                    <a:gd name="connsiteY3" fmla="*/ 65627 h 114300"/>
                    <a:gd name="connsiteX4" fmla="*/ 25051 w 38100"/>
                    <a:gd name="connsiteY4" fmla="*/ 47053 h 114300"/>
                    <a:gd name="connsiteX5" fmla="*/ 31242 w 38100"/>
                    <a:gd name="connsiteY5" fmla="*/ 25908 h 114300"/>
                    <a:gd name="connsiteX6" fmla="*/ 40100 w 38100"/>
                    <a:gd name="connsiteY6" fmla="*/ 25717 h 114300"/>
                    <a:gd name="connsiteX7" fmla="*/ 42482 w 38100"/>
                    <a:gd name="connsiteY7" fmla="*/ 6286 h 114300"/>
                    <a:gd name="connsiteX8" fmla="*/ 27718 w 38100"/>
                    <a:gd name="connsiteY8" fmla="*/ 0 h 114300"/>
                    <a:gd name="connsiteX9" fmla="*/ 23050 w 38100"/>
                    <a:gd name="connsiteY9" fmla="*/ 13716 h 114300"/>
                    <a:gd name="connsiteX10" fmla="*/ 0 w 38100"/>
                    <a:gd name="connsiteY10" fmla="*/ 65722 h 114300"/>
                    <a:gd name="connsiteX11" fmla="*/ 20955 w 38100"/>
                    <a:gd name="connsiteY11" fmla="*/ 117157 h 114300"/>
                    <a:gd name="connsiteX12" fmla="*/ 19717 w 38100"/>
                    <a:gd name="connsiteY12" fmla="*/ 12058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114300">
                      <a:moveTo>
                        <a:pt x="19717" y="120587"/>
                      </a:moveTo>
                      <a:cubicBezTo>
                        <a:pt x="20669" y="121158"/>
                        <a:pt x="21717" y="121634"/>
                        <a:pt x="22765" y="122206"/>
                      </a:cubicBezTo>
                      <a:cubicBezTo>
                        <a:pt x="25241" y="104680"/>
                        <a:pt x="28956" y="84010"/>
                        <a:pt x="32099" y="79819"/>
                      </a:cubicBezTo>
                      <a:cubicBezTo>
                        <a:pt x="33814" y="77533"/>
                        <a:pt x="34957" y="72009"/>
                        <a:pt x="35814" y="65627"/>
                      </a:cubicBezTo>
                      <a:cubicBezTo>
                        <a:pt x="27718" y="57436"/>
                        <a:pt x="25051" y="48958"/>
                        <a:pt x="25051" y="47053"/>
                      </a:cubicBezTo>
                      <a:cubicBezTo>
                        <a:pt x="25051" y="44386"/>
                        <a:pt x="26765" y="27718"/>
                        <a:pt x="31242" y="25908"/>
                      </a:cubicBezTo>
                      <a:cubicBezTo>
                        <a:pt x="32481" y="25432"/>
                        <a:pt x="35719" y="25432"/>
                        <a:pt x="40100" y="25717"/>
                      </a:cubicBezTo>
                      <a:cubicBezTo>
                        <a:pt x="40862" y="20479"/>
                        <a:pt x="41815" y="13049"/>
                        <a:pt x="42482" y="6286"/>
                      </a:cubicBezTo>
                      <a:lnTo>
                        <a:pt x="27718" y="0"/>
                      </a:lnTo>
                      <a:cubicBezTo>
                        <a:pt x="25527" y="4763"/>
                        <a:pt x="23717" y="9430"/>
                        <a:pt x="23050" y="13716"/>
                      </a:cubicBezTo>
                      <a:cubicBezTo>
                        <a:pt x="20574" y="29337"/>
                        <a:pt x="6763" y="55054"/>
                        <a:pt x="0" y="65722"/>
                      </a:cubicBezTo>
                      <a:lnTo>
                        <a:pt x="20955" y="117157"/>
                      </a:lnTo>
                      <a:lnTo>
                        <a:pt x="19717" y="120587"/>
                      </a:lnTo>
                      <a:close/>
                    </a:path>
                  </a:pathLst>
                </a:custGeom>
                <a:solidFill>
                  <a:srgbClr val="F2F0F0"/>
                </a:solidFill>
                <a:ln w="2381" cap="flat">
                  <a:solidFill>
                    <a:srgbClr val="817F81"/>
                  </a:solid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F89A60D7-7C23-4F94-BE65-7CF576AD71F0}"/>
                    </a:ext>
                  </a:extLst>
                </p:cNvPr>
                <p:cNvSpPr/>
                <p:nvPr/>
              </p:nvSpPr>
              <p:spPr>
                <a:xfrm>
                  <a:off x="6777608" y="3206686"/>
                  <a:ext cx="114300" cy="133350"/>
                </a:xfrm>
                <a:custGeom>
                  <a:avLst/>
                  <a:gdLst>
                    <a:gd name="connsiteX0" fmla="*/ 114300 w 114300"/>
                    <a:gd name="connsiteY0" fmla="*/ 0 h 133350"/>
                    <a:gd name="connsiteX1" fmla="*/ 76867 w 114300"/>
                    <a:gd name="connsiteY1" fmla="*/ 17621 h 133350"/>
                    <a:gd name="connsiteX2" fmla="*/ 49149 w 114300"/>
                    <a:gd name="connsiteY2" fmla="*/ 32576 h 133350"/>
                    <a:gd name="connsiteX3" fmla="*/ 22574 w 114300"/>
                    <a:gd name="connsiteY3" fmla="*/ 18764 h 133350"/>
                    <a:gd name="connsiteX4" fmla="*/ 20288 w 114300"/>
                    <a:gd name="connsiteY4" fmla="*/ 8382 h 133350"/>
                    <a:gd name="connsiteX5" fmla="*/ 19717 w 114300"/>
                    <a:gd name="connsiteY5" fmla="*/ 8192 h 133350"/>
                    <a:gd name="connsiteX6" fmla="*/ 16288 w 114300"/>
                    <a:gd name="connsiteY6" fmla="*/ 33338 h 133350"/>
                    <a:gd name="connsiteX7" fmla="*/ 9334 w 114300"/>
                    <a:gd name="connsiteY7" fmla="*/ 81725 h 133350"/>
                    <a:gd name="connsiteX8" fmla="*/ 0 w 114300"/>
                    <a:gd name="connsiteY8" fmla="*/ 124111 h 133350"/>
                    <a:gd name="connsiteX9" fmla="*/ 26003 w 114300"/>
                    <a:gd name="connsiteY9" fmla="*/ 135350 h 133350"/>
                    <a:gd name="connsiteX10" fmla="*/ 49054 w 114300"/>
                    <a:gd name="connsiteY10" fmla="*/ 118015 h 133350"/>
                    <a:gd name="connsiteX11" fmla="*/ 67533 w 114300"/>
                    <a:gd name="connsiteY11" fmla="*/ 109919 h 133350"/>
                    <a:gd name="connsiteX12" fmla="*/ 84867 w 114300"/>
                    <a:gd name="connsiteY12" fmla="*/ 96107 h 133350"/>
                    <a:gd name="connsiteX13" fmla="*/ 62960 w 114300"/>
                    <a:gd name="connsiteY13" fmla="*/ 70771 h 133350"/>
                    <a:gd name="connsiteX14" fmla="*/ 91821 w 114300"/>
                    <a:gd name="connsiteY14" fmla="*/ 52292 h 133350"/>
                    <a:gd name="connsiteX15" fmla="*/ 121825 w 114300"/>
                    <a:gd name="connsiteY15" fmla="*/ 43053 h 133350"/>
                    <a:gd name="connsiteX16" fmla="*/ 123444 w 114300"/>
                    <a:gd name="connsiteY16" fmla="*/ 43053 h 133350"/>
                    <a:gd name="connsiteX17" fmla="*/ 116586 w 114300"/>
                    <a:gd name="connsiteY17" fmla="*/ 14383 h 133350"/>
                    <a:gd name="connsiteX18" fmla="*/ 114300 w 114300"/>
                    <a:gd name="connsiteY18"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4300" h="133350">
                      <a:moveTo>
                        <a:pt x="114300" y="0"/>
                      </a:moveTo>
                      <a:cubicBezTo>
                        <a:pt x="96012" y="9335"/>
                        <a:pt x="80010" y="17145"/>
                        <a:pt x="76867" y="17621"/>
                      </a:cubicBezTo>
                      <a:cubicBezTo>
                        <a:pt x="68771" y="18764"/>
                        <a:pt x="49149" y="32576"/>
                        <a:pt x="49149" y="32576"/>
                      </a:cubicBezTo>
                      <a:lnTo>
                        <a:pt x="22574" y="18764"/>
                      </a:lnTo>
                      <a:lnTo>
                        <a:pt x="20288" y="8382"/>
                      </a:lnTo>
                      <a:lnTo>
                        <a:pt x="19717" y="8192"/>
                      </a:lnTo>
                      <a:cubicBezTo>
                        <a:pt x="18574" y="18098"/>
                        <a:pt x="17240" y="29623"/>
                        <a:pt x="16288" y="33338"/>
                      </a:cubicBezTo>
                      <a:cubicBezTo>
                        <a:pt x="14574" y="40291"/>
                        <a:pt x="14574" y="74867"/>
                        <a:pt x="9334" y="81725"/>
                      </a:cubicBezTo>
                      <a:cubicBezTo>
                        <a:pt x="6191" y="85916"/>
                        <a:pt x="2381" y="106585"/>
                        <a:pt x="0" y="124111"/>
                      </a:cubicBezTo>
                      <a:cubicBezTo>
                        <a:pt x="9525" y="129350"/>
                        <a:pt x="20669" y="134779"/>
                        <a:pt x="26003" y="135350"/>
                      </a:cubicBezTo>
                      <a:cubicBezTo>
                        <a:pt x="36386" y="136493"/>
                        <a:pt x="49054" y="124968"/>
                        <a:pt x="49054" y="118015"/>
                      </a:cubicBezTo>
                      <a:cubicBezTo>
                        <a:pt x="49054" y="111062"/>
                        <a:pt x="58293" y="109919"/>
                        <a:pt x="67533" y="109919"/>
                      </a:cubicBezTo>
                      <a:cubicBezTo>
                        <a:pt x="76771" y="109919"/>
                        <a:pt x="77914" y="99536"/>
                        <a:pt x="84867" y="96107"/>
                      </a:cubicBezTo>
                      <a:cubicBezTo>
                        <a:pt x="91821" y="92678"/>
                        <a:pt x="69914" y="73057"/>
                        <a:pt x="62960" y="70771"/>
                      </a:cubicBezTo>
                      <a:cubicBezTo>
                        <a:pt x="56007" y="68485"/>
                        <a:pt x="68771" y="53435"/>
                        <a:pt x="91821" y="52292"/>
                      </a:cubicBezTo>
                      <a:cubicBezTo>
                        <a:pt x="114871" y="51149"/>
                        <a:pt x="109157" y="43053"/>
                        <a:pt x="121825" y="43053"/>
                      </a:cubicBezTo>
                      <a:cubicBezTo>
                        <a:pt x="122396" y="43053"/>
                        <a:pt x="122873" y="43053"/>
                        <a:pt x="123444" y="43053"/>
                      </a:cubicBezTo>
                      <a:cubicBezTo>
                        <a:pt x="121253" y="32957"/>
                        <a:pt x="118396" y="20765"/>
                        <a:pt x="116586" y="14383"/>
                      </a:cubicBezTo>
                      <a:cubicBezTo>
                        <a:pt x="115538" y="10478"/>
                        <a:pt x="114871" y="5334"/>
                        <a:pt x="114300" y="0"/>
                      </a:cubicBezTo>
                      <a:close/>
                    </a:path>
                  </a:pathLst>
                </a:custGeom>
                <a:solidFill>
                  <a:srgbClr val="287182"/>
                </a:solidFill>
                <a:ln w="2381" cap="flat">
                  <a:solidFill>
                    <a:srgbClr val="817F81"/>
                  </a:solid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4B4C75DA-1A14-4802-80BA-62CF497ACBED}"/>
                    </a:ext>
                  </a:extLst>
                </p:cNvPr>
                <p:cNvSpPr/>
                <p:nvPr/>
              </p:nvSpPr>
              <p:spPr>
                <a:xfrm>
                  <a:off x="7799574" y="2874910"/>
                  <a:ext cx="314325" cy="133350"/>
                </a:xfrm>
                <a:custGeom>
                  <a:avLst/>
                  <a:gdLst>
                    <a:gd name="connsiteX0" fmla="*/ 294103 w 314325"/>
                    <a:gd name="connsiteY0" fmla="*/ 24690 h 133350"/>
                    <a:gd name="connsiteX1" fmla="*/ 266481 w 314325"/>
                    <a:gd name="connsiteY1" fmla="*/ 16880 h 133350"/>
                    <a:gd name="connsiteX2" fmla="*/ 191329 w 314325"/>
                    <a:gd name="connsiteY2" fmla="*/ 12498 h 133350"/>
                    <a:gd name="connsiteX3" fmla="*/ 152467 w 314325"/>
                    <a:gd name="connsiteY3" fmla="*/ 1259 h 133350"/>
                    <a:gd name="connsiteX4" fmla="*/ 122273 w 314325"/>
                    <a:gd name="connsiteY4" fmla="*/ 13356 h 133350"/>
                    <a:gd name="connsiteX5" fmla="*/ 96364 w 314325"/>
                    <a:gd name="connsiteY5" fmla="*/ 17642 h 133350"/>
                    <a:gd name="connsiteX6" fmla="*/ 56645 w 314325"/>
                    <a:gd name="connsiteY6" fmla="*/ 18499 h 133350"/>
                    <a:gd name="connsiteX7" fmla="*/ 38453 w 314325"/>
                    <a:gd name="connsiteY7" fmla="*/ 38311 h 133350"/>
                    <a:gd name="connsiteX8" fmla="*/ 29595 w 314325"/>
                    <a:gd name="connsiteY8" fmla="*/ 54599 h 133350"/>
                    <a:gd name="connsiteX9" fmla="*/ 40453 w 314325"/>
                    <a:gd name="connsiteY9" fmla="*/ 64315 h 133350"/>
                    <a:gd name="connsiteX10" fmla="*/ 63504 w 314325"/>
                    <a:gd name="connsiteY10" fmla="*/ 63171 h 133350"/>
                    <a:gd name="connsiteX11" fmla="*/ 103889 w 314325"/>
                    <a:gd name="connsiteY11" fmla="*/ 81650 h 133350"/>
                    <a:gd name="connsiteX12" fmla="*/ 91221 w 314325"/>
                    <a:gd name="connsiteY12" fmla="*/ 96699 h 133350"/>
                    <a:gd name="connsiteX13" fmla="*/ 63504 w 314325"/>
                    <a:gd name="connsiteY13" fmla="*/ 101271 h 133350"/>
                    <a:gd name="connsiteX14" fmla="*/ 20831 w 314325"/>
                    <a:gd name="connsiteY14" fmla="*/ 107082 h 133350"/>
                    <a:gd name="connsiteX15" fmla="*/ 67 w 314325"/>
                    <a:gd name="connsiteY15" fmla="*/ 124417 h 133350"/>
                    <a:gd name="connsiteX16" fmla="*/ 41596 w 314325"/>
                    <a:gd name="connsiteY16" fmla="*/ 127846 h 133350"/>
                    <a:gd name="connsiteX17" fmla="*/ 68171 w 314325"/>
                    <a:gd name="connsiteY17" fmla="*/ 128989 h 133350"/>
                    <a:gd name="connsiteX18" fmla="*/ 92364 w 314325"/>
                    <a:gd name="connsiteY18" fmla="*/ 133657 h 133350"/>
                    <a:gd name="connsiteX19" fmla="*/ 130369 w 314325"/>
                    <a:gd name="connsiteY19" fmla="*/ 131370 h 133350"/>
                    <a:gd name="connsiteX20" fmla="*/ 135131 w 314325"/>
                    <a:gd name="connsiteY20" fmla="*/ 116892 h 133350"/>
                    <a:gd name="connsiteX21" fmla="*/ 148086 w 314325"/>
                    <a:gd name="connsiteY21" fmla="*/ 109082 h 133350"/>
                    <a:gd name="connsiteX22" fmla="*/ 164278 w 314325"/>
                    <a:gd name="connsiteY22" fmla="*/ 98700 h 133350"/>
                    <a:gd name="connsiteX23" fmla="*/ 181804 w 314325"/>
                    <a:gd name="connsiteY23" fmla="*/ 92890 h 133350"/>
                    <a:gd name="connsiteX24" fmla="*/ 199902 w 314325"/>
                    <a:gd name="connsiteY24" fmla="*/ 98700 h 133350"/>
                    <a:gd name="connsiteX25" fmla="*/ 217427 w 314325"/>
                    <a:gd name="connsiteY25" fmla="*/ 86984 h 133350"/>
                    <a:gd name="connsiteX26" fmla="*/ 244002 w 314325"/>
                    <a:gd name="connsiteY26" fmla="*/ 79173 h 133350"/>
                    <a:gd name="connsiteX27" fmla="*/ 267338 w 314325"/>
                    <a:gd name="connsiteY27" fmla="*/ 66219 h 133350"/>
                    <a:gd name="connsiteX28" fmla="*/ 290008 w 314325"/>
                    <a:gd name="connsiteY28" fmla="*/ 53265 h 133350"/>
                    <a:gd name="connsiteX29" fmla="*/ 315916 w 314325"/>
                    <a:gd name="connsiteY29" fmla="*/ 40311 h 133350"/>
                    <a:gd name="connsiteX30" fmla="*/ 318583 w 314325"/>
                    <a:gd name="connsiteY30" fmla="*/ 34025 h 133350"/>
                    <a:gd name="connsiteX31" fmla="*/ 294103 w 314325"/>
                    <a:gd name="connsiteY31" fmla="*/ 2469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4325" h="133350">
                      <a:moveTo>
                        <a:pt x="294103" y="24690"/>
                      </a:moveTo>
                      <a:cubicBezTo>
                        <a:pt x="282864" y="11736"/>
                        <a:pt x="279435" y="20309"/>
                        <a:pt x="266481" y="16880"/>
                      </a:cubicBezTo>
                      <a:cubicBezTo>
                        <a:pt x="253527" y="13451"/>
                        <a:pt x="201616" y="8212"/>
                        <a:pt x="191329" y="12498"/>
                      </a:cubicBezTo>
                      <a:cubicBezTo>
                        <a:pt x="180946" y="16880"/>
                        <a:pt x="159325" y="4688"/>
                        <a:pt x="152467" y="1259"/>
                      </a:cubicBezTo>
                      <a:cubicBezTo>
                        <a:pt x="145514" y="-2170"/>
                        <a:pt x="123035" y="1259"/>
                        <a:pt x="122273" y="13356"/>
                      </a:cubicBezTo>
                      <a:cubicBezTo>
                        <a:pt x="121415" y="25452"/>
                        <a:pt x="111890" y="25452"/>
                        <a:pt x="96364" y="17642"/>
                      </a:cubicBezTo>
                      <a:cubicBezTo>
                        <a:pt x="80839" y="9927"/>
                        <a:pt x="57503" y="9927"/>
                        <a:pt x="56645" y="18499"/>
                      </a:cubicBezTo>
                      <a:cubicBezTo>
                        <a:pt x="55788" y="27167"/>
                        <a:pt x="44549" y="35740"/>
                        <a:pt x="38453" y="38311"/>
                      </a:cubicBezTo>
                      <a:cubicBezTo>
                        <a:pt x="36167" y="39359"/>
                        <a:pt x="32833" y="46312"/>
                        <a:pt x="29595" y="54599"/>
                      </a:cubicBezTo>
                      <a:cubicBezTo>
                        <a:pt x="34357" y="56409"/>
                        <a:pt x="37310" y="60504"/>
                        <a:pt x="40453" y="64315"/>
                      </a:cubicBezTo>
                      <a:cubicBezTo>
                        <a:pt x="46263" y="71172"/>
                        <a:pt x="61218" y="70125"/>
                        <a:pt x="63504" y="63171"/>
                      </a:cubicBezTo>
                      <a:cubicBezTo>
                        <a:pt x="65789" y="56218"/>
                        <a:pt x="90078" y="70125"/>
                        <a:pt x="103889" y="81650"/>
                      </a:cubicBezTo>
                      <a:cubicBezTo>
                        <a:pt x="117701" y="93175"/>
                        <a:pt x="96936" y="85079"/>
                        <a:pt x="91221" y="96699"/>
                      </a:cubicBezTo>
                      <a:cubicBezTo>
                        <a:pt x="85411" y="108225"/>
                        <a:pt x="68171" y="96699"/>
                        <a:pt x="63504" y="101271"/>
                      </a:cubicBezTo>
                      <a:cubicBezTo>
                        <a:pt x="58931" y="105843"/>
                        <a:pt x="28928" y="108225"/>
                        <a:pt x="20831" y="107082"/>
                      </a:cubicBezTo>
                      <a:cubicBezTo>
                        <a:pt x="12735" y="105939"/>
                        <a:pt x="-1076" y="118607"/>
                        <a:pt x="67" y="124417"/>
                      </a:cubicBezTo>
                      <a:cubicBezTo>
                        <a:pt x="1210" y="130227"/>
                        <a:pt x="31214" y="120988"/>
                        <a:pt x="41596" y="127846"/>
                      </a:cubicBezTo>
                      <a:cubicBezTo>
                        <a:pt x="51978" y="134799"/>
                        <a:pt x="62361" y="120893"/>
                        <a:pt x="68171" y="128989"/>
                      </a:cubicBezTo>
                      <a:cubicBezTo>
                        <a:pt x="73885" y="137086"/>
                        <a:pt x="86649" y="131275"/>
                        <a:pt x="92364" y="133657"/>
                      </a:cubicBezTo>
                      <a:cubicBezTo>
                        <a:pt x="98079" y="135942"/>
                        <a:pt x="130179" y="131370"/>
                        <a:pt x="130369" y="131370"/>
                      </a:cubicBezTo>
                      <a:cubicBezTo>
                        <a:pt x="133893" y="127275"/>
                        <a:pt x="135131" y="121655"/>
                        <a:pt x="135131" y="116892"/>
                      </a:cubicBezTo>
                      <a:cubicBezTo>
                        <a:pt x="135131" y="109082"/>
                        <a:pt x="141608" y="111082"/>
                        <a:pt x="148086" y="109082"/>
                      </a:cubicBezTo>
                      <a:cubicBezTo>
                        <a:pt x="154563" y="107082"/>
                        <a:pt x="159134" y="98700"/>
                        <a:pt x="164278" y="98700"/>
                      </a:cubicBezTo>
                      <a:cubicBezTo>
                        <a:pt x="169422" y="98700"/>
                        <a:pt x="176565" y="90889"/>
                        <a:pt x="181804" y="92890"/>
                      </a:cubicBezTo>
                      <a:cubicBezTo>
                        <a:pt x="186947" y="94794"/>
                        <a:pt x="193424" y="103938"/>
                        <a:pt x="199902" y="98700"/>
                      </a:cubicBezTo>
                      <a:cubicBezTo>
                        <a:pt x="206379" y="93556"/>
                        <a:pt x="208378" y="98033"/>
                        <a:pt x="217427" y="86984"/>
                      </a:cubicBezTo>
                      <a:cubicBezTo>
                        <a:pt x="226476" y="75935"/>
                        <a:pt x="232382" y="77935"/>
                        <a:pt x="244002" y="79173"/>
                      </a:cubicBezTo>
                      <a:cubicBezTo>
                        <a:pt x="257623" y="80697"/>
                        <a:pt x="263433" y="73935"/>
                        <a:pt x="267338" y="66219"/>
                      </a:cubicBezTo>
                      <a:cubicBezTo>
                        <a:pt x="271244" y="58409"/>
                        <a:pt x="282864" y="58409"/>
                        <a:pt x="290008" y="53265"/>
                      </a:cubicBezTo>
                      <a:cubicBezTo>
                        <a:pt x="297152" y="48122"/>
                        <a:pt x="311439" y="42216"/>
                        <a:pt x="315916" y="40311"/>
                      </a:cubicBezTo>
                      <a:cubicBezTo>
                        <a:pt x="318107" y="39359"/>
                        <a:pt x="318583" y="37073"/>
                        <a:pt x="318583" y="34025"/>
                      </a:cubicBezTo>
                      <a:cubicBezTo>
                        <a:pt x="308105" y="25738"/>
                        <a:pt x="303533" y="35549"/>
                        <a:pt x="294103" y="2469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6" name="Freeform: Shape 285">
                  <a:extLst>
                    <a:ext uri="{FF2B5EF4-FFF2-40B4-BE49-F238E27FC236}">
                      <a16:creationId xmlns:a16="http://schemas.microsoft.com/office/drawing/2014/main" id="{FE6ABC21-ECE4-48CB-90F9-ECB4F28C8A16}"/>
                    </a:ext>
                  </a:extLst>
                </p:cNvPr>
                <p:cNvSpPr/>
                <p:nvPr/>
              </p:nvSpPr>
              <p:spPr>
                <a:xfrm>
                  <a:off x="6922960" y="2857410"/>
                  <a:ext cx="190500" cy="85725"/>
                </a:xfrm>
                <a:custGeom>
                  <a:avLst/>
                  <a:gdLst>
                    <a:gd name="connsiteX0" fmla="*/ 80200 w 190500"/>
                    <a:gd name="connsiteY0" fmla="*/ 69813 h 85725"/>
                    <a:gd name="connsiteX1" fmla="*/ 100869 w 190500"/>
                    <a:gd name="connsiteY1" fmla="*/ 86291 h 85725"/>
                    <a:gd name="connsiteX2" fmla="*/ 102108 w 190500"/>
                    <a:gd name="connsiteY2" fmla="*/ 88196 h 85725"/>
                    <a:gd name="connsiteX3" fmla="*/ 131731 w 190500"/>
                    <a:gd name="connsiteY3" fmla="*/ 82195 h 85725"/>
                    <a:gd name="connsiteX4" fmla="*/ 157639 w 190500"/>
                    <a:gd name="connsiteY4" fmla="*/ 84862 h 85725"/>
                    <a:gd name="connsiteX5" fmla="*/ 156115 w 190500"/>
                    <a:gd name="connsiteY5" fmla="*/ 78481 h 85725"/>
                    <a:gd name="connsiteX6" fmla="*/ 176022 w 190500"/>
                    <a:gd name="connsiteY6" fmla="*/ 84577 h 85725"/>
                    <a:gd name="connsiteX7" fmla="*/ 198501 w 190500"/>
                    <a:gd name="connsiteY7" fmla="*/ 86291 h 85725"/>
                    <a:gd name="connsiteX8" fmla="*/ 188976 w 190500"/>
                    <a:gd name="connsiteY8" fmla="*/ 73337 h 85725"/>
                    <a:gd name="connsiteX9" fmla="*/ 194882 w 190500"/>
                    <a:gd name="connsiteY9" fmla="*/ 62669 h 85725"/>
                    <a:gd name="connsiteX10" fmla="*/ 176879 w 190500"/>
                    <a:gd name="connsiteY10" fmla="*/ 53430 h 85725"/>
                    <a:gd name="connsiteX11" fmla="*/ 167830 w 190500"/>
                    <a:gd name="connsiteY11" fmla="*/ 35237 h 85725"/>
                    <a:gd name="connsiteX12" fmla="*/ 157448 w 190500"/>
                    <a:gd name="connsiteY12" fmla="*/ 31332 h 85725"/>
                    <a:gd name="connsiteX13" fmla="*/ 127635 w 190500"/>
                    <a:gd name="connsiteY13" fmla="*/ 35237 h 85725"/>
                    <a:gd name="connsiteX14" fmla="*/ 109538 w 190500"/>
                    <a:gd name="connsiteY14" fmla="*/ 26188 h 85725"/>
                    <a:gd name="connsiteX15" fmla="*/ 91344 w 190500"/>
                    <a:gd name="connsiteY15" fmla="*/ 14473 h 85725"/>
                    <a:gd name="connsiteX16" fmla="*/ 46006 w 190500"/>
                    <a:gd name="connsiteY16" fmla="*/ 10567 h 85725"/>
                    <a:gd name="connsiteX17" fmla="*/ 10953 w 190500"/>
                    <a:gd name="connsiteY17" fmla="*/ 185 h 85725"/>
                    <a:gd name="connsiteX18" fmla="*/ 0 w 190500"/>
                    <a:gd name="connsiteY18" fmla="*/ 5329 h 85725"/>
                    <a:gd name="connsiteX19" fmla="*/ 45148 w 190500"/>
                    <a:gd name="connsiteY19" fmla="*/ 30475 h 85725"/>
                    <a:gd name="connsiteX20" fmla="*/ 56388 w 190500"/>
                    <a:gd name="connsiteY20" fmla="*/ 60669 h 85725"/>
                    <a:gd name="connsiteX21" fmla="*/ 49625 w 190500"/>
                    <a:gd name="connsiteY21" fmla="*/ 70670 h 85725"/>
                    <a:gd name="connsiteX22" fmla="*/ 80200 w 190500"/>
                    <a:gd name="connsiteY22" fmla="*/ 6981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0500" h="85725">
                      <a:moveTo>
                        <a:pt x="80200" y="69813"/>
                      </a:moveTo>
                      <a:cubicBezTo>
                        <a:pt x="89725" y="65527"/>
                        <a:pt x="93154" y="75909"/>
                        <a:pt x="100869" y="86291"/>
                      </a:cubicBezTo>
                      <a:cubicBezTo>
                        <a:pt x="101441" y="86958"/>
                        <a:pt x="101727" y="87529"/>
                        <a:pt x="102108" y="88196"/>
                      </a:cubicBezTo>
                      <a:cubicBezTo>
                        <a:pt x="112776" y="86577"/>
                        <a:pt x="120872" y="83434"/>
                        <a:pt x="131731" y="82195"/>
                      </a:cubicBezTo>
                      <a:cubicBezTo>
                        <a:pt x="139541" y="81243"/>
                        <a:pt x="149638" y="82957"/>
                        <a:pt x="157639" y="84862"/>
                      </a:cubicBezTo>
                      <a:cubicBezTo>
                        <a:pt x="156210" y="82386"/>
                        <a:pt x="155353" y="80100"/>
                        <a:pt x="156115" y="78481"/>
                      </a:cubicBezTo>
                      <a:cubicBezTo>
                        <a:pt x="158686" y="73337"/>
                        <a:pt x="171641" y="80195"/>
                        <a:pt x="176022" y="84577"/>
                      </a:cubicBezTo>
                      <a:cubicBezTo>
                        <a:pt x="180308" y="88863"/>
                        <a:pt x="194120" y="90577"/>
                        <a:pt x="198501" y="86291"/>
                      </a:cubicBezTo>
                      <a:cubicBezTo>
                        <a:pt x="202787" y="82005"/>
                        <a:pt x="191548" y="77623"/>
                        <a:pt x="188976" y="73337"/>
                      </a:cubicBezTo>
                      <a:cubicBezTo>
                        <a:pt x="187643" y="71146"/>
                        <a:pt x="191071" y="66670"/>
                        <a:pt x="194882" y="62669"/>
                      </a:cubicBezTo>
                      <a:cubicBezTo>
                        <a:pt x="187357" y="58478"/>
                        <a:pt x="179641" y="52573"/>
                        <a:pt x="176879" y="53430"/>
                      </a:cubicBezTo>
                      <a:cubicBezTo>
                        <a:pt x="172974" y="54763"/>
                        <a:pt x="172974" y="35237"/>
                        <a:pt x="167830" y="35237"/>
                      </a:cubicBezTo>
                      <a:cubicBezTo>
                        <a:pt x="162687" y="35237"/>
                        <a:pt x="162687" y="31332"/>
                        <a:pt x="157448" y="31332"/>
                      </a:cubicBezTo>
                      <a:cubicBezTo>
                        <a:pt x="152209" y="31332"/>
                        <a:pt x="132779" y="31332"/>
                        <a:pt x="127635" y="35237"/>
                      </a:cubicBezTo>
                      <a:cubicBezTo>
                        <a:pt x="122491" y="39142"/>
                        <a:pt x="115919" y="26188"/>
                        <a:pt x="109538" y="26188"/>
                      </a:cubicBezTo>
                      <a:cubicBezTo>
                        <a:pt x="103061" y="26188"/>
                        <a:pt x="95250" y="19711"/>
                        <a:pt x="91344" y="14473"/>
                      </a:cubicBezTo>
                      <a:cubicBezTo>
                        <a:pt x="87439" y="9329"/>
                        <a:pt x="55054" y="17044"/>
                        <a:pt x="46006" y="10567"/>
                      </a:cubicBezTo>
                      <a:cubicBezTo>
                        <a:pt x="36957" y="4090"/>
                        <a:pt x="20098" y="-1053"/>
                        <a:pt x="10953" y="185"/>
                      </a:cubicBezTo>
                      <a:cubicBezTo>
                        <a:pt x="8667" y="566"/>
                        <a:pt x="4667" y="2471"/>
                        <a:pt x="0" y="5329"/>
                      </a:cubicBezTo>
                      <a:cubicBezTo>
                        <a:pt x="17050" y="15235"/>
                        <a:pt x="41720" y="12663"/>
                        <a:pt x="45148" y="30475"/>
                      </a:cubicBezTo>
                      <a:cubicBezTo>
                        <a:pt x="49053" y="51144"/>
                        <a:pt x="60674" y="42952"/>
                        <a:pt x="56388" y="60669"/>
                      </a:cubicBezTo>
                      <a:cubicBezTo>
                        <a:pt x="55531" y="64193"/>
                        <a:pt x="53054" y="67527"/>
                        <a:pt x="49625" y="70670"/>
                      </a:cubicBezTo>
                      <a:cubicBezTo>
                        <a:pt x="63151" y="71718"/>
                        <a:pt x="75819" y="71718"/>
                        <a:pt x="80200" y="6981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6AF9E38C-478E-4AE3-B61F-FC42AC04B357}"/>
                    </a:ext>
                  </a:extLst>
                </p:cNvPr>
                <p:cNvSpPr/>
                <p:nvPr/>
              </p:nvSpPr>
              <p:spPr>
                <a:xfrm>
                  <a:off x="6522052" y="2911125"/>
                  <a:ext cx="542925" cy="209550"/>
                </a:xfrm>
                <a:custGeom>
                  <a:avLst/>
                  <a:gdLst>
                    <a:gd name="connsiteX0" fmla="*/ 530923 w 542925"/>
                    <a:gd name="connsiteY0" fmla="*/ 148209 h 209550"/>
                    <a:gd name="connsiteX1" fmla="*/ 530923 w 542925"/>
                    <a:gd name="connsiteY1" fmla="*/ 117062 h 209550"/>
                    <a:gd name="connsiteX2" fmla="*/ 529780 w 542925"/>
                    <a:gd name="connsiteY2" fmla="*/ 92869 h 209550"/>
                    <a:gd name="connsiteX3" fmla="*/ 537401 w 542925"/>
                    <a:gd name="connsiteY3" fmla="*/ 77819 h 209550"/>
                    <a:gd name="connsiteX4" fmla="*/ 532067 w 542925"/>
                    <a:gd name="connsiteY4" fmla="*/ 67056 h 209550"/>
                    <a:gd name="connsiteX5" fmla="*/ 509588 w 542925"/>
                    <a:gd name="connsiteY5" fmla="*/ 57531 h 209550"/>
                    <a:gd name="connsiteX6" fmla="*/ 501777 w 542925"/>
                    <a:gd name="connsiteY6" fmla="*/ 32480 h 209550"/>
                    <a:gd name="connsiteX7" fmla="*/ 481108 w 542925"/>
                    <a:gd name="connsiteY7" fmla="*/ 16002 h 209550"/>
                    <a:gd name="connsiteX8" fmla="*/ 450533 w 542925"/>
                    <a:gd name="connsiteY8" fmla="*/ 16954 h 209550"/>
                    <a:gd name="connsiteX9" fmla="*/ 396336 w 542925"/>
                    <a:gd name="connsiteY9" fmla="*/ 35052 h 209550"/>
                    <a:gd name="connsiteX10" fmla="*/ 345377 w 542925"/>
                    <a:gd name="connsiteY10" fmla="*/ 36386 h 209550"/>
                    <a:gd name="connsiteX11" fmla="*/ 310801 w 542925"/>
                    <a:gd name="connsiteY11" fmla="*/ 25146 h 209550"/>
                    <a:gd name="connsiteX12" fmla="*/ 284893 w 542925"/>
                    <a:gd name="connsiteY12" fmla="*/ 13525 h 209550"/>
                    <a:gd name="connsiteX13" fmla="*/ 241268 w 542925"/>
                    <a:gd name="connsiteY13" fmla="*/ 1810 h 209550"/>
                    <a:gd name="connsiteX14" fmla="*/ 152686 w 542925"/>
                    <a:gd name="connsiteY14" fmla="*/ 29051 h 209550"/>
                    <a:gd name="connsiteX15" fmla="*/ 88773 w 542925"/>
                    <a:gd name="connsiteY15" fmla="*/ 32480 h 209550"/>
                    <a:gd name="connsiteX16" fmla="*/ 74105 w 542925"/>
                    <a:gd name="connsiteY16" fmla="*/ 54959 h 209550"/>
                    <a:gd name="connsiteX17" fmla="*/ 12764 w 542925"/>
                    <a:gd name="connsiteY17" fmla="*/ 60198 h 209550"/>
                    <a:gd name="connsiteX18" fmla="*/ 6763 w 542925"/>
                    <a:gd name="connsiteY18" fmla="*/ 81820 h 209550"/>
                    <a:gd name="connsiteX19" fmla="*/ 18860 w 542925"/>
                    <a:gd name="connsiteY19" fmla="*/ 90011 h 209550"/>
                    <a:gd name="connsiteX20" fmla="*/ 21431 w 542925"/>
                    <a:gd name="connsiteY20" fmla="*/ 111633 h 209550"/>
                    <a:gd name="connsiteX21" fmla="*/ 22289 w 542925"/>
                    <a:gd name="connsiteY21" fmla="*/ 131921 h 209550"/>
                    <a:gd name="connsiteX22" fmla="*/ 22289 w 542925"/>
                    <a:gd name="connsiteY22" fmla="*/ 147923 h 209550"/>
                    <a:gd name="connsiteX23" fmla="*/ 36957 w 542925"/>
                    <a:gd name="connsiteY23" fmla="*/ 163068 h 209550"/>
                    <a:gd name="connsiteX24" fmla="*/ 56007 w 542925"/>
                    <a:gd name="connsiteY24" fmla="*/ 174784 h 209550"/>
                    <a:gd name="connsiteX25" fmla="*/ 70676 w 542925"/>
                    <a:gd name="connsiteY25" fmla="*/ 179165 h 209550"/>
                    <a:gd name="connsiteX26" fmla="*/ 88773 w 542925"/>
                    <a:gd name="connsiteY26" fmla="*/ 197739 h 209550"/>
                    <a:gd name="connsiteX27" fmla="*/ 126302 w 542925"/>
                    <a:gd name="connsiteY27" fmla="*/ 190881 h 209550"/>
                    <a:gd name="connsiteX28" fmla="*/ 150114 w 542925"/>
                    <a:gd name="connsiteY28" fmla="*/ 180023 h 209550"/>
                    <a:gd name="connsiteX29" fmla="*/ 189929 w 542925"/>
                    <a:gd name="connsiteY29" fmla="*/ 203359 h 209550"/>
                    <a:gd name="connsiteX30" fmla="*/ 220123 w 542925"/>
                    <a:gd name="connsiteY30" fmla="*/ 198215 h 209550"/>
                    <a:gd name="connsiteX31" fmla="*/ 247365 w 542925"/>
                    <a:gd name="connsiteY31" fmla="*/ 180975 h 209550"/>
                    <a:gd name="connsiteX32" fmla="*/ 269843 w 542925"/>
                    <a:gd name="connsiteY32" fmla="*/ 186595 h 209550"/>
                    <a:gd name="connsiteX33" fmla="*/ 292322 w 542925"/>
                    <a:gd name="connsiteY33" fmla="*/ 180594 h 209550"/>
                    <a:gd name="connsiteX34" fmla="*/ 284512 w 542925"/>
                    <a:gd name="connsiteY34" fmla="*/ 203930 h 209550"/>
                    <a:gd name="connsiteX35" fmla="*/ 285179 w 542925"/>
                    <a:gd name="connsiteY35" fmla="*/ 213836 h 209550"/>
                    <a:gd name="connsiteX36" fmla="*/ 302514 w 542925"/>
                    <a:gd name="connsiteY36" fmla="*/ 193548 h 209550"/>
                    <a:gd name="connsiteX37" fmla="*/ 314040 w 542925"/>
                    <a:gd name="connsiteY37" fmla="*/ 186595 h 209550"/>
                    <a:gd name="connsiteX38" fmla="*/ 340614 w 542925"/>
                    <a:gd name="connsiteY38" fmla="*/ 186595 h 209550"/>
                    <a:gd name="connsiteX39" fmla="*/ 359093 w 542925"/>
                    <a:gd name="connsiteY39" fmla="*/ 183166 h 209550"/>
                    <a:gd name="connsiteX40" fmla="*/ 392525 w 542925"/>
                    <a:gd name="connsiteY40" fmla="*/ 184309 h 209550"/>
                    <a:gd name="connsiteX41" fmla="*/ 431768 w 542925"/>
                    <a:gd name="connsiteY41" fmla="*/ 172784 h 209550"/>
                    <a:gd name="connsiteX42" fmla="*/ 464058 w 542925"/>
                    <a:gd name="connsiteY42" fmla="*/ 168212 h 209550"/>
                    <a:gd name="connsiteX43" fmla="*/ 475012 w 542925"/>
                    <a:gd name="connsiteY43" fmla="*/ 171545 h 209550"/>
                    <a:gd name="connsiteX44" fmla="*/ 488061 w 542925"/>
                    <a:gd name="connsiteY44" fmla="*/ 161639 h 209550"/>
                    <a:gd name="connsiteX45" fmla="*/ 513969 w 542925"/>
                    <a:gd name="connsiteY45" fmla="*/ 166878 h 209550"/>
                    <a:gd name="connsiteX46" fmla="*/ 544830 w 542925"/>
                    <a:gd name="connsiteY46" fmla="*/ 171736 h 209550"/>
                    <a:gd name="connsiteX47" fmla="*/ 530923 w 542925"/>
                    <a:gd name="connsiteY47" fmla="*/ 148209 h 209550"/>
                    <a:gd name="connsiteX48" fmla="*/ 44291 w 542925"/>
                    <a:gd name="connsiteY48" fmla="*/ 36767 h 209550"/>
                    <a:gd name="connsiteX49" fmla="*/ 83630 w 542925"/>
                    <a:gd name="connsiteY49" fmla="*/ 32861 h 209550"/>
                    <a:gd name="connsiteX50" fmla="*/ 61627 w 542925"/>
                    <a:gd name="connsiteY50" fmla="*/ 15145 h 209550"/>
                    <a:gd name="connsiteX51" fmla="*/ 54388 w 542925"/>
                    <a:gd name="connsiteY51" fmla="*/ 0 h 209550"/>
                    <a:gd name="connsiteX52" fmla="*/ 42577 w 542925"/>
                    <a:gd name="connsiteY52" fmla="*/ 2191 h 209550"/>
                    <a:gd name="connsiteX53" fmla="*/ 12764 w 542925"/>
                    <a:gd name="connsiteY53" fmla="*/ 2191 h 209550"/>
                    <a:gd name="connsiteX54" fmla="*/ 15336 w 542925"/>
                    <a:gd name="connsiteY54" fmla="*/ 21622 h 209550"/>
                    <a:gd name="connsiteX55" fmla="*/ 6858 w 542925"/>
                    <a:gd name="connsiteY55" fmla="*/ 35243 h 209550"/>
                    <a:gd name="connsiteX56" fmla="*/ 0 w 542925"/>
                    <a:gd name="connsiteY56" fmla="*/ 45244 h 209550"/>
                    <a:gd name="connsiteX57" fmla="*/ 16955 w 542925"/>
                    <a:gd name="connsiteY57" fmla="*/ 53626 h 209550"/>
                    <a:gd name="connsiteX58" fmla="*/ 44291 w 542925"/>
                    <a:gd name="connsiteY58" fmla="*/ 36767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42925" h="209550">
                      <a:moveTo>
                        <a:pt x="530923" y="148209"/>
                      </a:moveTo>
                      <a:cubicBezTo>
                        <a:pt x="526256" y="147066"/>
                        <a:pt x="533210" y="121729"/>
                        <a:pt x="530923" y="117062"/>
                      </a:cubicBezTo>
                      <a:cubicBezTo>
                        <a:pt x="528638" y="112490"/>
                        <a:pt x="522827" y="92869"/>
                        <a:pt x="529780" y="92869"/>
                      </a:cubicBezTo>
                      <a:cubicBezTo>
                        <a:pt x="536067" y="92869"/>
                        <a:pt x="529114" y="78677"/>
                        <a:pt x="537401" y="77819"/>
                      </a:cubicBezTo>
                      <a:cubicBezTo>
                        <a:pt x="535686" y="72866"/>
                        <a:pt x="533686" y="68390"/>
                        <a:pt x="532067" y="67056"/>
                      </a:cubicBezTo>
                      <a:cubicBezTo>
                        <a:pt x="527781" y="63627"/>
                        <a:pt x="514731" y="70485"/>
                        <a:pt x="509588" y="57531"/>
                      </a:cubicBezTo>
                      <a:cubicBezTo>
                        <a:pt x="504349" y="44577"/>
                        <a:pt x="509588" y="42863"/>
                        <a:pt x="501777" y="32480"/>
                      </a:cubicBezTo>
                      <a:cubicBezTo>
                        <a:pt x="494062" y="22098"/>
                        <a:pt x="490538" y="11716"/>
                        <a:pt x="481108" y="16002"/>
                      </a:cubicBezTo>
                      <a:cubicBezTo>
                        <a:pt x="476727" y="18002"/>
                        <a:pt x="464058" y="17907"/>
                        <a:pt x="450533" y="16954"/>
                      </a:cubicBezTo>
                      <a:cubicBezTo>
                        <a:pt x="436531" y="29718"/>
                        <a:pt x="405765" y="38481"/>
                        <a:pt x="396336" y="35052"/>
                      </a:cubicBezTo>
                      <a:cubicBezTo>
                        <a:pt x="384620" y="30766"/>
                        <a:pt x="362236" y="36386"/>
                        <a:pt x="345377" y="36386"/>
                      </a:cubicBezTo>
                      <a:cubicBezTo>
                        <a:pt x="328517" y="36386"/>
                        <a:pt x="323755" y="24289"/>
                        <a:pt x="310801" y="25146"/>
                      </a:cubicBezTo>
                      <a:cubicBezTo>
                        <a:pt x="297847" y="26003"/>
                        <a:pt x="297847" y="13525"/>
                        <a:pt x="284893" y="13525"/>
                      </a:cubicBezTo>
                      <a:cubicBezTo>
                        <a:pt x="271939" y="13525"/>
                        <a:pt x="281845" y="7049"/>
                        <a:pt x="241268" y="1810"/>
                      </a:cubicBezTo>
                      <a:cubicBezTo>
                        <a:pt x="200596" y="-3429"/>
                        <a:pt x="165640" y="17812"/>
                        <a:pt x="152686" y="29051"/>
                      </a:cubicBezTo>
                      <a:cubicBezTo>
                        <a:pt x="139732" y="40291"/>
                        <a:pt x="93059" y="29432"/>
                        <a:pt x="88773" y="32480"/>
                      </a:cubicBezTo>
                      <a:cubicBezTo>
                        <a:pt x="84487" y="35528"/>
                        <a:pt x="89631" y="48863"/>
                        <a:pt x="74105" y="54959"/>
                      </a:cubicBezTo>
                      <a:cubicBezTo>
                        <a:pt x="58579" y="61055"/>
                        <a:pt x="24384" y="54959"/>
                        <a:pt x="12764" y="60198"/>
                      </a:cubicBezTo>
                      <a:cubicBezTo>
                        <a:pt x="1048" y="65342"/>
                        <a:pt x="-3238" y="82677"/>
                        <a:pt x="6763" y="81820"/>
                      </a:cubicBezTo>
                      <a:cubicBezTo>
                        <a:pt x="16669" y="80963"/>
                        <a:pt x="21908" y="85725"/>
                        <a:pt x="18860" y="90011"/>
                      </a:cubicBezTo>
                      <a:cubicBezTo>
                        <a:pt x="15812" y="94298"/>
                        <a:pt x="27051" y="106394"/>
                        <a:pt x="21431" y="111633"/>
                      </a:cubicBezTo>
                      <a:cubicBezTo>
                        <a:pt x="15812" y="116777"/>
                        <a:pt x="15430" y="126778"/>
                        <a:pt x="22289" y="131921"/>
                      </a:cubicBezTo>
                      <a:cubicBezTo>
                        <a:pt x="29242" y="137160"/>
                        <a:pt x="30480" y="146685"/>
                        <a:pt x="22289" y="147923"/>
                      </a:cubicBezTo>
                      <a:cubicBezTo>
                        <a:pt x="14097" y="149257"/>
                        <a:pt x="36576" y="158687"/>
                        <a:pt x="36957" y="163068"/>
                      </a:cubicBezTo>
                      <a:cubicBezTo>
                        <a:pt x="37338" y="167354"/>
                        <a:pt x="56007" y="169545"/>
                        <a:pt x="56007" y="174784"/>
                      </a:cubicBezTo>
                      <a:cubicBezTo>
                        <a:pt x="56007" y="179927"/>
                        <a:pt x="61627" y="181737"/>
                        <a:pt x="70676" y="179165"/>
                      </a:cubicBezTo>
                      <a:cubicBezTo>
                        <a:pt x="79724" y="176594"/>
                        <a:pt x="83248" y="189071"/>
                        <a:pt x="88773" y="197739"/>
                      </a:cubicBezTo>
                      <a:cubicBezTo>
                        <a:pt x="94393" y="206407"/>
                        <a:pt x="126302" y="200311"/>
                        <a:pt x="126302" y="190881"/>
                      </a:cubicBezTo>
                      <a:cubicBezTo>
                        <a:pt x="126302" y="181356"/>
                        <a:pt x="135827" y="178784"/>
                        <a:pt x="150114" y="180023"/>
                      </a:cubicBezTo>
                      <a:cubicBezTo>
                        <a:pt x="164402" y="181356"/>
                        <a:pt x="182975" y="200787"/>
                        <a:pt x="189929" y="203359"/>
                      </a:cubicBezTo>
                      <a:cubicBezTo>
                        <a:pt x="196787" y="205931"/>
                        <a:pt x="211074" y="198215"/>
                        <a:pt x="220123" y="198215"/>
                      </a:cubicBezTo>
                      <a:cubicBezTo>
                        <a:pt x="229171" y="198215"/>
                        <a:pt x="242126" y="183928"/>
                        <a:pt x="247365" y="180975"/>
                      </a:cubicBezTo>
                      <a:cubicBezTo>
                        <a:pt x="252508" y="177927"/>
                        <a:pt x="261652" y="190881"/>
                        <a:pt x="269843" y="186595"/>
                      </a:cubicBezTo>
                      <a:cubicBezTo>
                        <a:pt x="278035" y="182309"/>
                        <a:pt x="287084" y="177546"/>
                        <a:pt x="292322" y="180594"/>
                      </a:cubicBezTo>
                      <a:cubicBezTo>
                        <a:pt x="297466" y="183642"/>
                        <a:pt x="279749" y="196977"/>
                        <a:pt x="284512" y="203930"/>
                      </a:cubicBezTo>
                      <a:cubicBezTo>
                        <a:pt x="286417" y="206693"/>
                        <a:pt x="286036" y="210217"/>
                        <a:pt x="285179" y="213836"/>
                      </a:cubicBezTo>
                      <a:cubicBezTo>
                        <a:pt x="303086" y="211360"/>
                        <a:pt x="301371" y="198977"/>
                        <a:pt x="302514" y="193548"/>
                      </a:cubicBezTo>
                      <a:cubicBezTo>
                        <a:pt x="303657" y="187833"/>
                        <a:pt x="308229" y="182023"/>
                        <a:pt x="314040" y="186595"/>
                      </a:cubicBezTo>
                      <a:cubicBezTo>
                        <a:pt x="319754" y="191262"/>
                        <a:pt x="327851" y="192405"/>
                        <a:pt x="340614" y="186595"/>
                      </a:cubicBezTo>
                      <a:cubicBezTo>
                        <a:pt x="353283" y="180785"/>
                        <a:pt x="354425" y="177356"/>
                        <a:pt x="359093" y="183166"/>
                      </a:cubicBezTo>
                      <a:cubicBezTo>
                        <a:pt x="363664" y="188881"/>
                        <a:pt x="374047" y="184309"/>
                        <a:pt x="392525" y="184309"/>
                      </a:cubicBezTo>
                      <a:cubicBezTo>
                        <a:pt x="411004" y="184309"/>
                        <a:pt x="414433" y="171641"/>
                        <a:pt x="431768" y="172784"/>
                      </a:cubicBezTo>
                      <a:cubicBezTo>
                        <a:pt x="449104" y="173927"/>
                        <a:pt x="464058" y="168212"/>
                        <a:pt x="464058" y="168212"/>
                      </a:cubicBezTo>
                      <a:lnTo>
                        <a:pt x="475012" y="171545"/>
                      </a:lnTo>
                      <a:cubicBezTo>
                        <a:pt x="479489" y="167450"/>
                        <a:pt x="479203" y="162782"/>
                        <a:pt x="488061" y="161639"/>
                      </a:cubicBezTo>
                      <a:cubicBezTo>
                        <a:pt x="501872" y="159925"/>
                        <a:pt x="507111" y="170307"/>
                        <a:pt x="513969" y="166878"/>
                      </a:cubicBezTo>
                      <a:cubicBezTo>
                        <a:pt x="520827" y="163449"/>
                        <a:pt x="542830" y="186976"/>
                        <a:pt x="544830" y="171736"/>
                      </a:cubicBezTo>
                      <a:cubicBezTo>
                        <a:pt x="545878" y="167831"/>
                        <a:pt x="535591" y="149352"/>
                        <a:pt x="530923" y="148209"/>
                      </a:cubicBezTo>
                      <a:close/>
                      <a:moveTo>
                        <a:pt x="44291" y="36767"/>
                      </a:moveTo>
                      <a:cubicBezTo>
                        <a:pt x="54673" y="32861"/>
                        <a:pt x="78010" y="38100"/>
                        <a:pt x="83630" y="32861"/>
                      </a:cubicBezTo>
                      <a:cubicBezTo>
                        <a:pt x="89249" y="27718"/>
                        <a:pt x="68866" y="21146"/>
                        <a:pt x="61627" y="15145"/>
                      </a:cubicBezTo>
                      <a:cubicBezTo>
                        <a:pt x="57341" y="11621"/>
                        <a:pt x="55817" y="5048"/>
                        <a:pt x="54388" y="0"/>
                      </a:cubicBezTo>
                      <a:cubicBezTo>
                        <a:pt x="50959" y="2286"/>
                        <a:pt x="46482" y="4191"/>
                        <a:pt x="42577" y="2191"/>
                      </a:cubicBezTo>
                      <a:cubicBezTo>
                        <a:pt x="34862" y="-1714"/>
                        <a:pt x="16002" y="857"/>
                        <a:pt x="12764" y="2191"/>
                      </a:cubicBezTo>
                      <a:cubicBezTo>
                        <a:pt x="9525" y="3524"/>
                        <a:pt x="15336" y="14478"/>
                        <a:pt x="15336" y="21622"/>
                      </a:cubicBezTo>
                      <a:cubicBezTo>
                        <a:pt x="15336" y="28766"/>
                        <a:pt x="6858" y="30671"/>
                        <a:pt x="6858" y="35243"/>
                      </a:cubicBezTo>
                      <a:cubicBezTo>
                        <a:pt x="6858" y="38767"/>
                        <a:pt x="3810" y="41148"/>
                        <a:pt x="0" y="45244"/>
                      </a:cubicBezTo>
                      <a:cubicBezTo>
                        <a:pt x="5715" y="49530"/>
                        <a:pt x="11239" y="53626"/>
                        <a:pt x="16955" y="53626"/>
                      </a:cubicBezTo>
                      <a:cubicBezTo>
                        <a:pt x="29146" y="53721"/>
                        <a:pt x="33909" y="40672"/>
                        <a:pt x="44291" y="3676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B2EC7B8F-EBD7-44CB-82B3-61CEE3CF23FD}"/>
                    </a:ext>
                  </a:extLst>
                </p:cNvPr>
                <p:cNvSpPr/>
                <p:nvPr/>
              </p:nvSpPr>
              <p:spPr>
                <a:xfrm>
                  <a:off x="8051863" y="3127892"/>
                  <a:ext cx="66675" cy="57150"/>
                </a:xfrm>
                <a:custGeom>
                  <a:avLst/>
                  <a:gdLst>
                    <a:gd name="connsiteX0" fmla="*/ 33147 w 66675"/>
                    <a:gd name="connsiteY0" fmla="*/ 23 h 57150"/>
                    <a:gd name="connsiteX1" fmla="*/ 0 w 66675"/>
                    <a:gd name="connsiteY1" fmla="*/ 19073 h 57150"/>
                    <a:gd name="connsiteX2" fmla="*/ 4953 w 66675"/>
                    <a:gd name="connsiteY2" fmla="*/ 27359 h 57150"/>
                    <a:gd name="connsiteX3" fmla="*/ 22288 w 66675"/>
                    <a:gd name="connsiteY3" fmla="*/ 46981 h 57150"/>
                    <a:gd name="connsiteX4" fmla="*/ 25241 w 66675"/>
                    <a:gd name="connsiteY4" fmla="*/ 64317 h 57150"/>
                    <a:gd name="connsiteX5" fmla="*/ 37719 w 66675"/>
                    <a:gd name="connsiteY5" fmla="*/ 62983 h 57150"/>
                    <a:gd name="connsiteX6" fmla="*/ 66865 w 66675"/>
                    <a:gd name="connsiteY6" fmla="*/ 28026 h 57150"/>
                    <a:gd name="connsiteX7" fmla="*/ 33147 w 66675"/>
                    <a:gd name="connsiteY7" fmla="*/ 2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75" h="57150">
                      <a:moveTo>
                        <a:pt x="33147" y="23"/>
                      </a:moveTo>
                      <a:cubicBezTo>
                        <a:pt x="22764" y="-549"/>
                        <a:pt x="2857" y="9738"/>
                        <a:pt x="0" y="19073"/>
                      </a:cubicBezTo>
                      <a:cubicBezTo>
                        <a:pt x="2095" y="21359"/>
                        <a:pt x="4000" y="24121"/>
                        <a:pt x="4953" y="27359"/>
                      </a:cubicBezTo>
                      <a:cubicBezTo>
                        <a:pt x="7239" y="35456"/>
                        <a:pt x="14192" y="42314"/>
                        <a:pt x="22288" y="46981"/>
                      </a:cubicBezTo>
                      <a:cubicBezTo>
                        <a:pt x="27241" y="49838"/>
                        <a:pt x="26575" y="57459"/>
                        <a:pt x="25241" y="64317"/>
                      </a:cubicBezTo>
                      <a:cubicBezTo>
                        <a:pt x="29813" y="64126"/>
                        <a:pt x="34480" y="63745"/>
                        <a:pt x="37719" y="62983"/>
                      </a:cubicBezTo>
                      <a:cubicBezTo>
                        <a:pt x="46196" y="61078"/>
                        <a:pt x="64294" y="35170"/>
                        <a:pt x="66865" y="28026"/>
                      </a:cubicBezTo>
                      <a:cubicBezTo>
                        <a:pt x="69437" y="20787"/>
                        <a:pt x="44196" y="689"/>
                        <a:pt x="33147" y="2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89" name="Freeform: Shape 288">
                  <a:extLst>
                    <a:ext uri="{FF2B5EF4-FFF2-40B4-BE49-F238E27FC236}">
                      <a16:creationId xmlns:a16="http://schemas.microsoft.com/office/drawing/2014/main" id="{1D440E35-4B78-4403-918E-1BD8AD4946F0}"/>
                    </a:ext>
                  </a:extLst>
                </p:cNvPr>
                <p:cNvSpPr/>
                <p:nvPr/>
              </p:nvSpPr>
              <p:spPr>
                <a:xfrm>
                  <a:off x="9371361" y="2884265"/>
                  <a:ext cx="200025" cy="180975"/>
                </a:xfrm>
                <a:custGeom>
                  <a:avLst/>
                  <a:gdLst>
                    <a:gd name="connsiteX0" fmla="*/ 192977 w 200025"/>
                    <a:gd name="connsiteY0" fmla="*/ 9430 h 180975"/>
                    <a:gd name="connsiteX1" fmla="*/ 168497 w 200025"/>
                    <a:gd name="connsiteY1" fmla="*/ 0 h 180975"/>
                    <a:gd name="connsiteX2" fmla="*/ 151543 w 200025"/>
                    <a:gd name="connsiteY2" fmla="*/ 22574 h 180975"/>
                    <a:gd name="connsiteX3" fmla="*/ 130778 w 200025"/>
                    <a:gd name="connsiteY3" fmla="*/ 37624 h 180975"/>
                    <a:gd name="connsiteX4" fmla="*/ 119443 w 200025"/>
                    <a:gd name="connsiteY4" fmla="*/ 48958 h 180975"/>
                    <a:gd name="connsiteX5" fmla="*/ 100584 w 200025"/>
                    <a:gd name="connsiteY5" fmla="*/ 54578 h 180975"/>
                    <a:gd name="connsiteX6" fmla="*/ 81725 w 200025"/>
                    <a:gd name="connsiteY6" fmla="*/ 47054 h 180975"/>
                    <a:gd name="connsiteX7" fmla="*/ 62865 w 200025"/>
                    <a:gd name="connsiteY7" fmla="*/ 67723 h 180975"/>
                    <a:gd name="connsiteX8" fmla="*/ 8287 w 200025"/>
                    <a:gd name="connsiteY8" fmla="*/ 97822 h 180975"/>
                    <a:gd name="connsiteX9" fmla="*/ 0 w 200025"/>
                    <a:gd name="connsiteY9" fmla="*/ 110680 h 180975"/>
                    <a:gd name="connsiteX10" fmla="*/ 33433 w 200025"/>
                    <a:gd name="connsiteY10" fmla="*/ 127159 h 180975"/>
                    <a:gd name="connsiteX11" fmla="*/ 16193 w 200025"/>
                    <a:gd name="connsiteY11" fmla="*/ 158687 h 180975"/>
                    <a:gd name="connsiteX12" fmla="*/ 21336 w 200025"/>
                    <a:gd name="connsiteY12" fmla="*/ 176403 h 180975"/>
                    <a:gd name="connsiteX13" fmla="*/ 36100 w 200025"/>
                    <a:gd name="connsiteY13" fmla="*/ 183737 h 180975"/>
                    <a:gd name="connsiteX14" fmla="*/ 58579 w 200025"/>
                    <a:gd name="connsiteY14" fmla="*/ 179356 h 180975"/>
                    <a:gd name="connsiteX15" fmla="*/ 65437 w 200025"/>
                    <a:gd name="connsiteY15" fmla="*/ 183356 h 180975"/>
                    <a:gd name="connsiteX16" fmla="*/ 82677 w 200025"/>
                    <a:gd name="connsiteY16" fmla="*/ 170402 h 180975"/>
                    <a:gd name="connsiteX17" fmla="*/ 109252 w 200025"/>
                    <a:gd name="connsiteY17" fmla="*/ 164592 h 180975"/>
                    <a:gd name="connsiteX18" fmla="*/ 124683 w 200025"/>
                    <a:gd name="connsiteY18" fmla="*/ 158782 h 180975"/>
                    <a:gd name="connsiteX19" fmla="*/ 98774 w 200025"/>
                    <a:gd name="connsiteY19" fmla="*/ 134398 h 180975"/>
                    <a:gd name="connsiteX20" fmla="*/ 106966 w 200025"/>
                    <a:gd name="connsiteY20" fmla="*/ 108490 h 180975"/>
                    <a:gd name="connsiteX21" fmla="*/ 157925 w 200025"/>
                    <a:gd name="connsiteY21" fmla="*/ 77343 h 180975"/>
                    <a:gd name="connsiteX22" fmla="*/ 168307 w 200025"/>
                    <a:gd name="connsiteY22" fmla="*/ 41910 h 180975"/>
                    <a:gd name="connsiteX23" fmla="*/ 200883 w 200025"/>
                    <a:gd name="connsiteY23" fmla="*/ 10382 h 180975"/>
                    <a:gd name="connsiteX24" fmla="*/ 192977 w 200025"/>
                    <a:gd name="connsiteY24" fmla="*/ 9430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0025" h="180975">
                      <a:moveTo>
                        <a:pt x="192977" y="9430"/>
                      </a:moveTo>
                      <a:cubicBezTo>
                        <a:pt x="181642" y="13240"/>
                        <a:pt x="177927" y="0"/>
                        <a:pt x="168497" y="0"/>
                      </a:cubicBezTo>
                      <a:cubicBezTo>
                        <a:pt x="159068" y="0"/>
                        <a:pt x="160973" y="22574"/>
                        <a:pt x="151543" y="22574"/>
                      </a:cubicBezTo>
                      <a:cubicBezTo>
                        <a:pt x="142113" y="22574"/>
                        <a:pt x="144018" y="35719"/>
                        <a:pt x="130778" y="37624"/>
                      </a:cubicBezTo>
                      <a:cubicBezTo>
                        <a:pt x="117634" y="39529"/>
                        <a:pt x="113824" y="39529"/>
                        <a:pt x="119443" y="48958"/>
                      </a:cubicBezTo>
                      <a:cubicBezTo>
                        <a:pt x="125063" y="58388"/>
                        <a:pt x="111919" y="54578"/>
                        <a:pt x="100584" y="54578"/>
                      </a:cubicBezTo>
                      <a:cubicBezTo>
                        <a:pt x="89249" y="54578"/>
                        <a:pt x="89249" y="47054"/>
                        <a:pt x="81725" y="47054"/>
                      </a:cubicBezTo>
                      <a:cubicBezTo>
                        <a:pt x="74200" y="47054"/>
                        <a:pt x="68580" y="60198"/>
                        <a:pt x="62865" y="67723"/>
                      </a:cubicBezTo>
                      <a:cubicBezTo>
                        <a:pt x="57245" y="75247"/>
                        <a:pt x="19621" y="92202"/>
                        <a:pt x="8287" y="97822"/>
                      </a:cubicBezTo>
                      <a:cubicBezTo>
                        <a:pt x="5049" y="99441"/>
                        <a:pt x="2381" y="104394"/>
                        <a:pt x="0" y="110680"/>
                      </a:cubicBezTo>
                      <a:cubicBezTo>
                        <a:pt x="13525" y="111823"/>
                        <a:pt x="27432" y="119539"/>
                        <a:pt x="33433" y="127159"/>
                      </a:cubicBezTo>
                      <a:cubicBezTo>
                        <a:pt x="41624" y="137541"/>
                        <a:pt x="23908" y="149162"/>
                        <a:pt x="16193" y="158687"/>
                      </a:cubicBezTo>
                      <a:cubicBezTo>
                        <a:pt x="8382" y="168212"/>
                        <a:pt x="20955" y="168592"/>
                        <a:pt x="21336" y="176403"/>
                      </a:cubicBezTo>
                      <a:cubicBezTo>
                        <a:pt x="21812" y="184118"/>
                        <a:pt x="32195" y="190595"/>
                        <a:pt x="36100" y="183737"/>
                      </a:cubicBezTo>
                      <a:cubicBezTo>
                        <a:pt x="40005" y="176879"/>
                        <a:pt x="46482" y="179356"/>
                        <a:pt x="58579" y="179356"/>
                      </a:cubicBezTo>
                      <a:cubicBezTo>
                        <a:pt x="62103" y="179356"/>
                        <a:pt x="64103" y="181070"/>
                        <a:pt x="65437" y="183356"/>
                      </a:cubicBezTo>
                      <a:cubicBezTo>
                        <a:pt x="72200" y="177927"/>
                        <a:pt x="80010" y="173069"/>
                        <a:pt x="82677" y="170402"/>
                      </a:cubicBezTo>
                      <a:cubicBezTo>
                        <a:pt x="87344" y="165735"/>
                        <a:pt x="98870" y="164592"/>
                        <a:pt x="109252" y="164592"/>
                      </a:cubicBezTo>
                      <a:cubicBezTo>
                        <a:pt x="115634" y="164592"/>
                        <a:pt x="119920" y="162592"/>
                        <a:pt x="124683" y="158782"/>
                      </a:cubicBezTo>
                      <a:cubicBezTo>
                        <a:pt x="113729" y="146780"/>
                        <a:pt x="102965" y="136969"/>
                        <a:pt x="98774" y="134398"/>
                      </a:cubicBezTo>
                      <a:cubicBezTo>
                        <a:pt x="88868" y="128397"/>
                        <a:pt x="94869" y="111442"/>
                        <a:pt x="106966" y="108490"/>
                      </a:cubicBezTo>
                      <a:cubicBezTo>
                        <a:pt x="119063" y="105442"/>
                        <a:pt x="148876" y="82582"/>
                        <a:pt x="157925" y="77343"/>
                      </a:cubicBezTo>
                      <a:cubicBezTo>
                        <a:pt x="166974" y="72200"/>
                        <a:pt x="160973" y="55340"/>
                        <a:pt x="168307" y="41910"/>
                      </a:cubicBezTo>
                      <a:cubicBezTo>
                        <a:pt x="172117" y="34957"/>
                        <a:pt x="186500" y="21622"/>
                        <a:pt x="200883" y="10382"/>
                      </a:cubicBezTo>
                      <a:cubicBezTo>
                        <a:pt x="197930" y="9239"/>
                        <a:pt x="195072" y="8668"/>
                        <a:pt x="192977" y="943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DBEB205D-4D16-421E-A849-F73FA4244541}"/>
                    </a:ext>
                  </a:extLst>
                </p:cNvPr>
                <p:cNvSpPr/>
                <p:nvPr/>
              </p:nvSpPr>
              <p:spPr>
                <a:xfrm>
                  <a:off x="8113299" y="3312147"/>
                  <a:ext cx="219075" cy="123825"/>
                </a:xfrm>
                <a:custGeom>
                  <a:avLst/>
                  <a:gdLst>
                    <a:gd name="connsiteX0" fmla="*/ 220123 w 219075"/>
                    <a:gd name="connsiteY0" fmla="*/ 80944 h 123825"/>
                    <a:gd name="connsiteX1" fmla="*/ 213456 w 219075"/>
                    <a:gd name="connsiteY1" fmla="*/ 80753 h 123825"/>
                    <a:gd name="connsiteX2" fmla="*/ 175165 w 219075"/>
                    <a:gd name="connsiteY2" fmla="*/ 73609 h 123825"/>
                    <a:gd name="connsiteX3" fmla="*/ 118777 w 219075"/>
                    <a:gd name="connsiteY3" fmla="*/ 50940 h 123825"/>
                    <a:gd name="connsiteX4" fmla="*/ 59150 w 219075"/>
                    <a:gd name="connsiteY4" fmla="*/ 7506 h 123825"/>
                    <a:gd name="connsiteX5" fmla="*/ 35814 w 219075"/>
                    <a:gd name="connsiteY5" fmla="*/ 2934 h 123825"/>
                    <a:gd name="connsiteX6" fmla="*/ 17907 w 219075"/>
                    <a:gd name="connsiteY6" fmla="*/ 8458 h 123825"/>
                    <a:gd name="connsiteX7" fmla="*/ 4668 w 219075"/>
                    <a:gd name="connsiteY7" fmla="*/ 25127 h 123825"/>
                    <a:gd name="connsiteX8" fmla="*/ 0 w 219075"/>
                    <a:gd name="connsiteY8" fmla="*/ 47035 h 123825"/>
                    <a:gd name="connsiteX9" fmla="*/ 14954 w 219075"/>
                    <a:gd name="connsiteY9" fmla="*/ 58560 h 123825"/>
                    <a:gd name="connsiteX10" fmla="*/ 38005 w 219075"/>
                    <a:gd name="connsiteY10" fmla="*/ 70085 h 123825"/>
                    <a:gd name="connsiteX11" fmla="*/ 59913 w 219075"/>
                    <a:gd name="connsiteY11" fmla="*/ 81610 h 123825"/>
                    <a:gd name="connsiteX12" fmla="*/ 84201 w 219075"/>
                    <a:gd name="connsiteY12" fmla="*/ 95422 h 123825"/>
                    <a:gd name="connsiteX13" fmla="*/ 111919 w 219075"/>
                    <a:gd name="connsiteY13" fmla="*/ 90850 h 123825"/>
                    <a:gd name="connsiteX14" fmla="*/ 128111 w 219075"/>
                    <a:gd name="connsiteY14" fmla="*/ 106947 h 123825"/>
                    <a:gd name="connsiteX15" fmla="*/ 166211 w 219075"/>
                    <a:gd name="connsiteY15" fmla="*/ 121996 h 123825"/>
                    <a:gd name="connsiteX16" fmla="*/ 216980 w 219075"/>
                    <a:gd name="connsiteY16" fmla="*/ 117329 h 123825"/>
                    <a:gd name="connsiteX17" fmla="*/ 218123 w 219075"/>
                    <a:gd name="connsiteY17" fmla="*/ 87325 h 123825"/>
                    <a:gd name="connsiteX18" fmla="*/ 220123 w 219075"/>
                    <a:gd name="connsiteY18" fmla="*/ 809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9075" h="123825">
                      <a:moveTo>
                        <a:pt x="220123" y="80944"/>
                      </a:moveTo>
                      <a:cubicBezTo>
                        <a:pt x="218123" y="80753"/>
                        <a:pt x="215932" y="80753"/>
                        <a:pt x="213456" y="80753"/>
                      </a:cubicBezTo>
                      <a:cubicBezTo>
                        <a:pt x="196596" y="81420"/>
                        <a:pt x="186214" y="72943"/>
                        <a:pt x="175165" y="73609"/>
                      </a:cubicBezTo>
                      <a:cubicBezTo>
                        <a:pt x="164116" y="74276"/>
                        <a:pt x="132398" y="61894"/>
                        <a:pt x="118777" y="50940"/>
                      </a:cubicBezTo>
                      <a:cubicBezTo>
                        <a:pt x="105156" y="39891"/>
                        <a:pt x="68199" y="16555"/>
                        <a:pt x="59150" y="7506"/>
                      </a:cubicBezTo>
                      <a:cubicBezTo>
                        <a:pt x="50102" y="-1543"/>
                        <a:pt x="37148" y="-1543"/>
                        <a:pt x="35814" y="2934"/>
                      </a:cubicBezTo>
                      <a:cubicBezTo>
                        <a:pt x="34671" y="7125"/>
                        <a:pt x="28004" y="7411"/>
                        <a:pt x="17907" y="8458"/>
                      </a:cubicBezTo>
                      <a:cubicBezTo>
                        <a:pt x="15336" y="12935"/>
                        <a:pt x="4668" y="19031"/>
                        <a:pt x="4668" y="25127"/>
                      </a:cubicBezTo>
                      <a:cubicBezTo>
                        <a:pt x="4668" y="32080"/>
                        <a:pt x="0" y="41320"/>
                        <a:pt x="0" y="47035"/>
                      </a:cubicBezTo>
                      <a:cubicBezTo>
                        <a:pt x="0" y="52845"/>
                        <a:pt x="11525" y="53893"/>
                        <a:pt x="14954" y="58560"/>
                      </a:cubicBezTo>
                      <a:cubicBezTo>
                        <a:pt x="18383" y="63132"/>
                        <a:pt x="36862" y="65513"/>
                        <a:pt x="38005" y="70085"/>
                      </a:cubicBezTo>
                      <a:cubicBezTo>
                        <a:pt x="39148" y="74657"/>
                        <a:pt x="51816" y="80467"/>
                        <a:pt x="59913" y="81610"/>
                      </a:cubicBezTo>
                      <a:cubicBezTo>
                        <a:pt x="68009" y="82753"/>
                        <a:pt x="79534" y="91993"/>
                        <a:pt x="84201" y="95422"/>
                      </a:cubicBezTo>
                      <a:cubicBezTo>
                        <a:pt x="88773" y="98851"/>
                        <a:pt x="106109" y="90850"/>
                        <a:pt x="111919" y="90850"/>
                      </a:cubicBezTo>
                      <a:cubicBezTo>
                        <a:pt x="117729" y="90850"/>
                        <a:pt x="126968" y="101232"/>
                        <a:pt x="128111" y="106947"/>
                      </a:cubicBezTo>
                      <a:cubicBezTo>
                        <a:pt x="129254" y="112757"/>
                        <a:pt x="159258" y="116186"/>
                        <a:pt x="166211" y="121996"/>
                      </a:cubicBezTo>
                      <a:cubicBezTo>
                        <a:pt x="173164" y="127807"/>
                        <a:pt x="210027" y="124282"/>
                        <a:pt x="216980" y="117329"/>
                      </a:cubicBezTo>
                      <a:cubicBezTo>
                        <a:pt x="223933" y="110376"/>
                        <a:pt x="218123" y="97708"/>
                        <a:pt x="218123" y="87325"/>
                      </a:cubicBezTo>
                      <a:cubicBezTo>
                        <a:pt x="218218" y="84182"/>
                        <a:pt x="218980" y="82277"/>
                        <a:pt x="220123" y="8094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1" name="Freeform: Shape 290">
                  <a:extLst>
                    <a:ext uri="{FF2B5EF4-FFF2-40B4-BE49-F238E27FC236}">
                      <a16:creationId xmlns:a16="http://schemas.microsoft.com/office/drawing/2014/main" id="{C56A8D0F-6E46-437B-8F12-39BF36FD93B1}"/>
                    </a:ext>
                  </a:extLst>
                </p:cNvPr>
                <p:cNvSpPr/>
                <p:nvPr/>
              </p:nvSpPr>
              <p:spPr>
                <a:xfrm>
                  <a:off x="8438958" y="3372892"/>
                  <a:ext cx="247650" cy="542925"/>
                </a:xfrm>
                <a:custGeom>
                  <a:avLst/>
                  <a:gdLst>
                    <a:gd name="connsiteX0" fmla="*/ 201739 w 247650"/>
                    <a:gd name="connsiteY0" fmla="*/ 498734 h 542925"/>
                    <a:gd name="connsiteX1" fmla="*/ 192500 w 247650"/>
                    <a:gd name="connsiteY1" fmla="*/ 476827 h 542925"/>
                    <a:gd name="connsiteX2" fmla="*/ 180975 w 247650"/>
                    <a:gd name="connsiteY2" fmla="*/ 441013 h 542925"/>
                    <a:gd name="connsiteX3" fmla="*/ 170593 w 247650"/>
                    <a:gd name="connsiteY3" fmla="*/ 409866 h 542925"/>
                    <a:gd name="connsiteX4" fmla="*/ 175260 w 247650"/>
                    <a:gd name="connsiteY4" fmla="*/ 389102 h 542925"/>
                    <a:gd name="connsiteX5" fmla="*/ 176403 w 247650"/>
                    <a:gd name="connsiteY5" fmla="*/ 375290 h 542925"/>
                    <a:gd name="connsiteX6" fmla="*/ 170593 w 247650"/>
                    <a:gd name="connsiteY6" fmla="*/ 355669 h 542925"/>
                    <a:gd name="connsiteX7" fmla="*/ 148686 w 247650"/>
                    <a:gd name="connsiteY7" fmla="*/ 329189 h 542925"/>
                    <a:gd name="connsiteX8" fmla="*/ 154496 w 247650"/>
                    <a:gd name="connsiteY8" fmla="*/ 282993 h 542925"/>
                    <a:gd name="connsiteX9" fmla="*/ 170688 w 247650"/>
                    <a:gd name="connsiteY9" fmla="*/ 273754 h 542925"/>
                    <a:gd name="connsiteX10" fmla="*/ 192596 w 247650"/>
                    <a:gd name="connsiteY10" fmla="*/ 266800 h 542925"/>
                    <a:gd name="connsiteX11" fmla="*/ 219170 w 247650"/>
                    <a:gd name="connsiteY11" fmla="*/ 251846 h 542925"/>
                    <a:gd name="connsiteX12" fmla="*/ 234220 w 247650"/>
                    <a:gd name="connsiteY12" fmla="*/ 239178 h 542925"/>
                    <a:gd name="connsiteX13" fmla="*/ 249174 w 247650"/>
                    <a:gd name="connsiteY13" fmla="*/ 214889 h 542925"/>
                    <a:gd name="connsiteX14" fmla="*/ 249746 w 247650"/>
                    <a:gd name="connsiteY14" fmla="*/ 214985 h 542925"/>
                    <a:gd name="connsiteX15" fmla="*/ 236601 w 247650"/>
                    <a:gd name="connsiteY15" fmla="*/ 217747 h 542925"/>
                    <a:gd name="connsiteX16" fmla="*/ 218504 w 247650"/>
                    <a:gd name="connsiteY16" fmla="*/ 208031 h 542925"/>
                    <a:gd name="connsiteX17" fmla="*/ 202311 w 247650"/>
                    <a:gd name="connsiteY17" fmla="*/ 200221 h 542925"/>
                    <a:gd name="connsiteX18" fmla="*/ 202311 w 247650"/>
                    <a:gd name="connsiteY18" fmla="*/ 180790 h 542925"/>
                    <a:gd name="connsiteX19" fmla="*/ 191262 w 247650"/>
                    <a:gd name="connsiteY19" fmla="*/ 167836 h 542925"/>
                    <a:gd name="connsiteX20" fmla="*/ 182213 w 247650"/>
                    <a:gd name="connsiteY20" fmla="*/ 143833 h 542925"/>
                    <a:gd name="connsiteX21" fmla="*/ 155639 w 247650"/>
                    <a:gd name="connsiteY21" fmla="*/ 138689 h 542925"/>
                    <a:gd name="connsiteX22" fmla="*/ 150495 w 247650"/>
                    <a:gd name="connsiteY22" fmla="*/ 124402 h 542925"/>
                    <a:gd name="connsiteX23" fmla="*/ 174498 w 247650"/>
                    <a:gd name="connsiteY23" fmla="*/ 83635 h 542925"/>
                    <a:gd name="connsiteX24" fmla="*/ 181642 w 247650"/>
                    <a:gd name="connsiteY24" fmla="*/ 40868 h 542925"/>
                    <a:gd name="connsiteX25" fmla="*/ 170022 w 247650"/>
                    <a:gd name="connsiteY25" fmla="*/ 26580 h 542925"/>
                    <a:gd name="connsiteX26" fmla="*/ 163545 w 247650"/>
                    <a:gd name="connsiteY26" fmla="*/ 10387 h 542925"/>
                    <a:gd name="connsiteX27" fmla="*/ 144113 w 247650"/>
                    <a:gd name="connsiteY27" fmla="*/ 2005 h 542925"/>
                    <a:gd name="connsiteX28" fmla="*/ 139161 w 247650"/>
                    <a:gd name="connsiteY28" fmla="*/ 4863 h 542925"/>
                    <a:gd name="connsiteX29" fmla="*/ 139732 w 247650"/>
                    <a:gd name="connsiteY29" fmla="*/ 4958 h 542925"/>
                    <a:gd name="connsiteX30" fmla="*/ 132779 w 247650"/>
                    <a:gd name="connsiteY30" fmla="*/ 18770 h 542925"/>
                    <a:gd name="connsiteX31" fmla="*/ 135064 w 247650"/>
                    <a:gd name="connsiteY31" fmla="*/ 38391 h 542925"/>
                    <a:gd name="connsiteX32" fmla="*/ 122397 w 247650"/>
                    <a:gd name="connsiteY32" fmla="*/ 38391 h 542925"/>
                    <a:gd name="connsiteX33" fmla="*/ 98203 w 247650"/>
                    <a:gd name="connsiteY33" fmla="*/ 48773 h 542925"/>
                    <a:gd name="connsiteX34" fmla="*/ 78581 w 247650"/>
                    <a:gd name="connsiteY34" fmla="*/ 71824 h 542925"/>
                    <a:gd name="connsiteX35" fmla="*/ 70485 w 247650"/>
                    <a:gd name="connsiteY35" fmla="*/ 107543 h 542925"/>
                    <a:gd name="connsiteX36" fmla="*/ 60103 w 247650"/>
                    <a:gd name="connsiteY36" fmla="*/ 143356 h 542925"/>
                    <a:gd name="connsiteX37" fmla="*/ 37052 w 247650"/>
                    <a:gd name="connsiteY37" fmla="*/ 142213 h 542925"/>
                    <a:gd name="connsiteX38" fmla="*/ 31242 w 247650"/>
                    <a:gd name="connsiteY38" fmla="*/ 171074 h 542925"/>
                    <a:gd name="connsiteX39" fmla="*/ 23146 w 247650"/>
                    <a:gd name="connsiteY39" fmla="*/ 202221 h 542925"/>
                    <a:gd name="connsiteX40" fmla="*/ 10478 w 247650"/>
                    <a:gd name="connsiteY40" fmla="*/ 224129 h 542925"/>
                    <a:gd name="connsiteX41" fmla="*/ 0 w 247650"/>
                    <a:gd name="connsiteY41" fmla="*/ 232701 h 542925"/>
                    <a:gd name="connsiteX42" fmla="*/ 27432 w 247650"/>
                    <a:gd name="connsiteY42" fmla="*/ 261562 h 542925"/>
                    <a:gd name="connsiteX43" fmla="*/ 60674 w 247650"/>
                    <a:gd name="connsiteY43" fmla="*/ 320712 h 542925"/>
                    <a:gd name="connsiteX44" fmla="*/ 56388 w 247650"/>
                    <a:gd name="connsiteY44" fmla="*/ 367861 h 542925"/>
                    <a:gd name="connsiteX45" fmla="*/ 68485 w 247650"/>
                    <a:gd name="connsiteY45" fmla="*/ 383863 h 542925"/>
                    <a:gd name="connsiteX46" fmla="*/ 96964 w 247650"/>
                    <a:gd name="connsiteY46" fmla="*/ 380434 h 542925"/>
                    <a:gd name="connsiteX47" fmla="*/ 121634 w 247650"/>
                    <a:gd name="connsiteY47" fmla="*/ 351097 h 542925"/>
                    <a:gd name="connsiteX48" fmla="*/ 136779 w 247650"/>
                    <a:gd name="connsiteY48" fmla="*/ 362812 h 542925"/>
                    <a:gd name="connsiteX49" fmla="*/ 148495 w 247650"/>
                    <a:gd name="connsiteY49" fmla="*/ 395197 h 542925"/>
                    <a:gd name="connsiteX50" fmla="*/ 163639 w 247650"/>
                    <a:gd name="connsiteY50" fmla="*/ 458253 h 542925"/>
                    <a:gd name="connsiteX51" fmla="*/ 174879 w 247650"/>
                    <a:gd name="connsiteY51" fmla="*/ 504449 h 542925"/>
                    <a:gd name="connsiteX52" fmla="*/ 178784 w 247650"/>
                    <a:gd name="connsiteY52" fmla="*/ 539025 h 542925"/>
                    <a:gd name="connsiteX53" fmla="*/ 177070 w 247650"/>
                    <a:gd name="connsiteY53" fmla="*/ 546931 h 542925"/>
                    <a:gd name="connsiteX54" fmla="*/ 201739 w 247650"/>
                    <a:gd name="connsiteY54" fmla="*/ 498734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47650" h="542925">
                      <a:moveTo>
                        <a:pt x="201739" y="498734"/>
                      </a:moveTo>
                      <a:cubicBezTo>
                        <a:pt x="201739" y="487209"/>
                        <a:pt x="192500" y="486066"/>
                        <a:pt x="192500" y="476827"/>
                      </a:cubicBezTo>
                      <a:cubicBezTo>
                        <a:pt x="192500" y="467587"/>
                        <a:pt x="192500" y="451395"/>
                        <a:pt x="180975" y="441013"/>
                      </a:cubicBezTo>
                      <a:cubicBezTo>
                        <a:pt x="169450" y="430630"/>
                        <a:pt x="163639" y="415581"/>
                        <a:pt x="170593" y="409866"/>
                      </a:cubicBezTo>
                      <a:cubicBezTo>
                        <a:pt x="177546" y="404056"/>
                        <a:pt x="171736" y="387958"/>
                        <a:pt x="175260" y="389102"/>
                      </a:cubicBezTo>
                      <a:cubicBezTo>
                        <a:pt x="178689" y="390245"/>
                        <a:pt x="183356" y="378719"/>
                        <a:pt x="176403" y="375290"/>
                      </a:cubicBezTo>
                      <a:cubicBezTo>
                        <a:pt x="169450" y="371861"/>
                        <a:pt x="176403" y="357955"/>
                        <a:pt x="170593" y="355669"/>
                      </a:cubicBezTo>
                      <a:cubicBezTo>
                        <a:pt x="164783" y="353383"/>
                        <a:pt x="148686" y="334904"/>
                        <a:pt x="148686" y="329189"/>
                      </a:cubicBezTo>
                      <a:cubicBezTo>
                        <a:pt x="148686" y="323379"/>
                        <a:pt x="153353" y="291089"/>
                        <a:pt x="154496" y="282993"/>
                      </a:cubicBezTo>
                      <a:cubicBezTo>
                        <a:pt x="155639" y="274897"/>
                        <a:pt x="167164" y="273754"/>
                        <a:pt x="170688" y="273754"/>
                      </a:cubicBezTo>
                      <a:cubicBezTo>
                        <a:pt x="174117" y="273754"/>
                        <a:pt x="188023" y="274897"/>
                        <a:pt x="192596" y="266800"/>
                      </a:cubicBezTo>
                      <a:cubicBezTo>
                        <a:pt x="197263" y="258704"/>
                        <a:pt x="216789" y="257561"/>
                        <a:pt x="219170" y="251846"/>
                      </a:cubicBezTo>
                      <a:cubicBezTo>
                        <a:pt x="221456" y="246131"/>
                        <a:pt x="234220" y="246131"/>
                        <a:pt x="234220" y="239178"/>
                      </a:cubicBezTo>
                      <a:cubicBezTo>
                        <a:pt x="234220" y="232225"/>
                        <a:pt x="249174" y="214889"/>
                        <a:pt x="249174" y="214889"/>
                      </a:cubicBezTo>
                      <a:cubicBezTo>
                        <a:pt x="249364" y="214889"/>
                        <a:pt x="249555" y="214985"/>
                        <a:pt x="249746" y="214985"/>
                      </a:cubicBezTo>
                      <a:cubicBezTo>
                        <a:pt x="248031" y="211937"/>
                        <a:pt x="244221" y="214699"/>
                        <a:pt x="236601" y="217747"/>
                      </a:cubicBezTo>
                      <a:cubicBezTo>
                        <a:pt x="223647" y="222986"/>
                        <a:pt x="217170" y="215842"/>
                        <a:pt x="218504" y="208031"/>
                      </a:cubicBezTo>
                      <a:cubicBezTo>
                        <a:pt x="219837" y="200221"/>
                        <a:pt x="209455" y="200221"/>
                        <a:pt x="202311" y="200221"/>
                      </a:cubicBezTo>
                      <a:cubicBezTo>
                        <a:pt x="195167" y="200221"/>
                        <a:pt x="199740" y="188505"/>
                        <a:pt x="202311" y="180790"/>
                      </a:cubicBezTo>
                      <a:cubicBezTo>
                        <a:pt x="204883" y="172979"/>
                        <a:pt x="199740" y="168503"/>
                        <a:pt x="191262" y="167836"/>
                      </a:cubicBezTo>
                      <a:cubicBezTo>
                        <a:pt x="182880" y="167169"/>
                        <a:pt x="178975" y="149071"/>
                        <a:pt x="182213" y="143833"/>
                      </a:cubicBezTo>
                      <a:cubicBezTo>
                        <a:pt x="185452" y="138689"/>
                        <a:pt x="164688" y="134117"/>
                        <a:pt x="155639" y="138689"/>
                      </a:cubicBezTo>
                      <a:cubicBezTo>
                        <a:pt x="146590" y="143261"/>
                        <a:pt x="153067" y="130879"/>
                        <a:pt x="150495" y="124402"/>
                      </a:cubicBezTo>
                      <a:cubicBezTo>
                        <a:pt x="147924" y="117925"/>
                        <a:pt x="162116" y="95922"/>
                        <a:pt x="174498" y="83635"/>
                      </a:cubicBezTo>
                      <a:cubicBezTo>
                        <a:pt x="186786" y="71252"/>
                        <a:pt x="181642" y="55060"/>
                        <a:pt x="181642" y="40868"/>
                      </a:cubicBezTo>
                      <a:cubicBezTo>
                        <a:pt x="181642" y="26580"/>
                        <a:pt x="175832" y="26580"/>
                        <a:pt x="170022" y="26580"/>
                      </a:cubicBezTo>
                      <a:cubicBezTo>
                        <a:pt x="164211" y="26580"/>
                        <a:pt x="163545" y="18198"/>
                        <a:pt x="163545" y="10387"/>
                      </a:cubicBezTo>
                      <a:cubicBezTo>
                        <a:pt x="163545" y="2577"/>
                        <a:pt x="151257" y="-3233"/>
                        <a:pt x="144113" y="2005"/>
                      </a:cubicBezTo>
                      <a:cubicBezTo>
                        <a:pt x="143066" y="2768"/>
                        <a:pt x="141351" y="3720"/>
                        <a:pt x="139161" y="4863"/>
                      </a:cubicBezTo>
                      <a:cubicBezTo>
                        <a:pt x="139446" y="4958"/>
                        <a:pt x="139732" y="4958"/>
                        <a:pt x="139732" y="4958"/>
                      </a:cubicBezTo>
                      <a:cubicBezTo>
                        <a:pt x="139732" y="4958"/>
                        <a:pt x="137446" y="16483"/>
                        <a:pt x="132779" y="18770"/>
                      </a:cubicBezTo>
                      <a:cubicBezTo>
                        <a:pt x="128207" y="21055"/>
                        <a:pt x="128207" y="28009"/>
                        <a:pt x="135064" y="38391"/>
                      </a:cubicBezTo>
                      <a:cubicBezTo>
                        <a:pt x="142018" y="48773"/>
                        <a:pt x="124683" y="44201"/>
                        <a:pt x="122397" y="38391"/>
                      </a:cubicBezTo>
                      <a:cubicBezTo>
                        <a:pt x="120111" y="32676"/>
                        <a:pt x="106204" y="41820"/>
                        <a:pt x="98203" y="48773"/>
                      </a:cubicBezTo>
                      <a:cubicBezTo>
                        <a:pt x="90107" y="55727"/>
                        <a:pt x="78581" y="59155"/>
                        <a:pt x="78581" y="71824"/>
                      </a:cubicBezTo>
                      <a:cubicBezTo>
                        <a:pt x="78581" y="84492"/>
                        <a:pt x="68199" y="97160"/>
                        <a:pt x="70485" y="107543"/>
                      </a:cubicBezTo>
                      <a:cubicBezTo>
                        <a:pt x="72771" y="117925"/>
                        <a:pt x="58960" y="137546"/>
                        <a:pt x="60103" y="143356"/>
                      </a:cubicBezTo>
                      <a:cubicBezTo>
                        <a:pt x="61246" y="149167"/>
                        <a:pt x="40481" y="142213"/>
                        <a:pt x="37052" y="142213"/>
                      </a:cubicBezTo>
                      <a:cubicBezTo>
                        <a:pt x="33624" y="142213"/>
                        <a:pt x="35909" y="164121"/>
                        <a:pt x="31242" y="171074"/>
                      </a:cubicBezTo>
                      <a:cubicBezTo>
                        <a:pt x="26575" y="178028"/>
                        <a:pt x="30099" y="202221"/>
                        <a:pt x="23146" y="202221"/>
                      </a:cubicBezTo>
                      <a:cubicBezTo>
                        <a:pt x="16288" y="202221"/>
                        <a:pt x="10478" y="224129"/>
                        <a:pt x="10478" y="224129"/>
                      </a:cubicBezTo>
                      <a:cubicBezTo>
                        <a:pt x="10478" y="224129"/>
                        <a:pt x="4858" y="227938"/>
                        <a:pt x="0" y="232701"/>
                      </a:cubicBezTo>
                      <a:cubicBezTo>
                        <a:pt x="5620" y="244226"/>
                        <a:pt x="16002" y="256895"/>
                        <a:pt x="27432" y="261562"/>
                      </a:cubicBezTo>
                      <a:cubicBezTo>
                        <a:pt x="44291" y="268420"/>
                        <a:pt x="55531" y="302614"/>
                        <a:pt x="60674" y="320712"/>
                      </a:cubicBezTo>
                      <a:cubicBezTo>
                        <a:pt x="65818" y="338810"/>
                        <a:pt x="62389" y="357479"/>
                        <a:pt x="56388" y="367861"/>
                      </a:cubicBezTo>
                      <a:cubicBezTo>
                        <a:pt x="50292" y="378243"/>
                        <a:pt x="58579" y="378719"/>
                        <a:pt x="68485" y="383863"/>
                      </a:cubicBezTo>
                      <a:cubicBezTo>
                        <a:pt x="78391" y="389102"/>
                        <a:pt x="89631" y="390816"/>
                        <a:pt x="96964" y="380434"/>
                      </a:cubicBezTo>
                      <a:cubicBezTo>
                        <a:pt x="104299" y="370052"/>
                        <a:pt x="119444" y="362717"/>
                        <a:pt x="121634" y="351097"/>
                      </a:cubicBezTo>
                      <a:cubicBezTo>
                        <a:pt x="123825" y="339476"/>
                        <a:pt x="130683" y="356716"/>
                        <a:pt x="136779" y="362812"/>
                      </a:cubicBezTo>
                      <a:cubicBezTo>
                        <a:pt x="142875" y="368813"/>
                        <a:pt x="147161" y="380529"/>
                        <a:pt x="148495" y="395197"/>
                      </a:cubicBezTo>
                      <a:cubicBezTo>
                        <a:pt x="149829" y="409866"/>
                        <a:pt x="151067" y="446632"/>
                        <a:pt x="163639" y="458253"/>
                      </a:cubicBezTo>
                      <a:cubicBezTo>
                        <a:pt x="176213" y="469873"/>
                        <a:pt x="178308" y="495400"/>
                        <a:pt x="174879" y="504449"/>
                      </a:cubicBezTo>
                      <a:cubicBezTo>
                        <a:pt x="171450" y="513498"/>
                        <a:pt x="181356" y="529119"/>
                        <a:pt x="178784" y="539025"/>
                      </a:cubicBezTo>
                      <a:cubicBezTo>
                        <a:pt x="178213" y="541025"/>
                        <a:pt x="177737" y="543788"/>
                        <a:pt x="177070" y="546931"/>
                      </a:cubicBezTo>
                      <a:cubicBezTo>
                        <a:pt x="187929" y="549121"/>
                        <a:pt x="201739" y="498734"/>
                        <a:pt x="201739" y="49873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BA12B509-B64E-438C-B502-ED794F70A6F9}"/>
                    </a:ext>
                  </a:extLst>
                </p:cNvPr>
                <p:cNvSpPr/>
                <p:nvPr/>
              </p:nvSpPr>
              <p:spPr>
                <a:xfrm>
                  <a:off x="8353900" y="3380745"/>
                  <a:ext cx="76200" cy="38100"/>
                </a:xfrm>
                <a:custGeom>
                  <a:avLst/>
                  <a:gdLst>
                    <a:gd name="connsiteX0" fmla="*/ 85058 w 76200"/>
                    <a:gd name="connsiteY0" fmla="*/ 15584 h 38100"/>
                    <a:gd name="connsiteX1" fmla="*/ 51340 w 76200"/>
                    <a:gd name="connsiteY1" fmla="*/ 6345 h 38100"/>
                    <a:gd name="connsiteX2" fmla="*/ 27337 w 76200"/>
                    <a:gd name="connsiteY2" fmla="*/ 2440 h 38100"/>
                    <a:gd name="connsiteX3" fmla="*/ 6572 w 76200"/>
                    <a:gd name="connsiteY3" fmla="*/ 20537 h 38100"/>
                    <a:gd name="connsiteX4" fmla="*/ 0 w 76200"/>
                    <a:gd name="connsiteY4" fmla="*/ 32920 h 38100"/>
                    <a:gd name="connsiteX5" fmla="*/ 7620 w 76200"/>
                    <a:gd name="connsiteY5" fmla="*/ 39683 h 38100"/>
                    <a:gd name="connsiteX6" fmla="*/ 27241 w 76200"/>
                    <a:gd name="connsiteY6" fmla="*/ 44255 h 38100"/>
                    <a:gd name="connsiteX7" fmla="*/ 54959 w 76200"/>
                    <a:gd name="connsiteY7" fmla="*/ 46541 h 38100"/>
                    <a:gd name="connsiteX8" fmla="*/ 83820 w 76200"/>
                    <a:gd name="connsiteY8" fmla="*/ 43016 h 38100"/>
                    <a:gd name="connsiteX9" fmla="*/ 80391 w 76200"/>
                    <a:gd name="connsiteY9" fmla="*/ 17680 h 38100"/>
                    <a:gd name="connsiteX10" fmla="*/ 85058 w 76200"/>
                    <a:gd name="connsiteY10" fmla="*/ 1558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200" h="38100">
                      <a:moveTo>
                        <a:pt x="85058" y="15584"/>
                      </a:moveTo>
                      <a:cubicBezTo>
                        <a:pt x="67628" y="-418"/>
                        <a:pt x="62960" y="12536"/>
                        <a:pt x="51340" y="6345"/>
                      </a:cubicBezTo>
                      <a:cubicBezTo>
                        <a:pt x="39053" y="-132"/>
                        <a:pt x="33242" y="-2037"/>
                        <a:pt x="27337" y="2440"/>
                      </a:cubicBezTo>
                      <a:cubicBezTo>
                        <a:pt x="21527" y="7012"/>
                        <a:pt x="12382" y="6345"/>
                        <a:pt x="6572" y="20537"/>
                      </a:cubicBezTo>
                      <a:cubicBezTo>
                        <a:pt x="4667" y="25205"/>
                        <a:pt x="2286" y="29586"/>
                        <a:pt x="0" y="32920"/>
                      </a:cubicBezTo>
                      <a:cubicBezTo>
                        <a:pt x="2000" y="37301"/>
                        <a:pt x="5144" y="40349"/>
                        <a:pt x="7620" y="39683"/>
                      </a:cubicBezTo>
                      <a:cubicBezTo>
                        <a:pt x="12192" y="38540"/>
                        <a:pt x="18002" y="46636"/>
                        <a:pt x="27241" y="44255"/>
                      </a:cubicBezTo>
                      <a:cubicBezTo>
                        <a:pt x="36481" y="41969"/>
                        <a:pt x="42291" y="50065"/>
                        <a:pt x="54959" y="46541"/>
                      </a:cubicBezTo>
                      <a:cubicBezTo>
                        <a:pt x="67628" y="43016"/>
                        <a:pt x="79153" y="51113"/>
                        <a:pt x="83820" y="43016"/>
                      </a:cubicBezTo>
                      <a:cubicBezTo>
                        <a:pt x="88488" y="34920"/>
                        <a:pt x="80391" y="17680"/>
                        <a:pt x="80391" y="17680"/>
                      </a:cubicBezTo>
                      <a:cubicBezTo>
                        <a:pt x="80391" y="17680"/>
                        <a:pt x="82391" y="16823"/>
                        <a:pt x="85058" y="1558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3" name="Freeform: Shape 292">
                  <a:extLst>
                    <a:ext uri="{FF2B5EF4-FFF2-40B4-BE49-F238E27FC236}">
                      <a16:creationId xmlns:a16="http://schemas.microsoft.com/office/drawing/2014/main" id="{05288C72-0730-4F78-9903-3140E75CA373}"/>
                    </a:ext>
                  </a:extLst>
                </p:cNvPr>
                <p:cNvSpPr/>
                <p:nvPr/>
              </p:nvSpPr>
              <p:spPr>
                <a:xfrm>
                  <a:off x="8720423" y="3535197"/>
                  <a:ext cx="209550" cy="438150"/>
                </a:xfrm>
                <a:custGeom>
                  <a:avLst/>
                  <a:gdLst>
                    <a:gd name="connsiteX0" fmla="*/ 159067 w 209550"/>
                    <a:gd name="connsiteY0" fmla="*/ 52585 h 438150"/>
                    <a:gd name="connsiteX1" fmla="*/ 130207 w 209550"/>
                    <a:gd name="connsiteY1" fmla="*/ 30677 h 438150"/>
                    <a:gd name="connsiteX2" fmla="*/ 122110 w 209550"/>
                    <a:gd name="connsiteY2" fmla="*/ 13342 h 438150"/>
                    <a:gd name="connsiteX3" fmla="*/ 97917 w 209550"/>
                    <a:gd name="connsiteY3" fmla="*/ 673 h 438150"/>
                    <a:gd name="connsiteX4" fmla="*/ 74866 w 209550"/>
                    <a:gd name="connsiteY4" fmla="*/ 15628 h 438150"/>
                    <a:gd name="connsiteX5" fmla="*/ 55245 w 209550"/>
                    <a:gd name="connsiteY5" fmla="*/ 19057 h 438150"/>
                    <a:gd name="connsiteX6" fmla="*/ 29908 w 209550"/>
                    <a:gd name="connsiteY6" fmla="*/ 19057 h 438150"/>
                    <a:gd name="connsiteX7" fmla="*/ 8001 w 209550"/>
                    <a:gd name="connsiteY7" fmla="*/ 21343 h 438150"/>
                    <a:gd name="connsiteX8" fmla="*/ 0 w 209550"/>
                    <a:gd name="connsiteY8" fmla="*/ 27534 h 438150"/>
                    <a:gd name="connsiteX9" fmla="*/ 10573 w 209550"/>
                    <a:gd name="connsiteY9" fmla="*/ 42964 h 438150"/>
                    <a:gd name="connsiteX10" fmla="*/ 25336 w 209550"/>
                    <a:gd name="connsiteY10" fmla="*/ 65158 h 438150"/>
                    <a:gd name="connsiteX11" fmla="*/ 49434 w 209550"/>
                    <a:gd name="connsiteY11" fmla="*/ 78112 h 438150"/>
                    <a:gd name="connsiteX12" fmla="*/ 69818 w 209550"/>
                    <a:gd name="connsiteY12" fmla="*/ 83636 h 438150"/>
                    <a:gd name="connsiteX13" fmla="*/ 79057 w 209550"/>
                    <a:gd name="connsiteY13" fmla="*/ 105829 h 438150"/>
                    <a:gd name="connsiteX14" fmla="*/ 56864 w 209550"/>
                    <a:gd name="connsiteY14" fmla="*/ 118783 h 438150"/>
                    <a:gd name="connsiteX15" fmla="*/ 88296 w 209550"/>
                    <a:gd name="connsiteY15" fmla="*/ 146596 h 438150"/>
                    <a:gd name="connsiteX16" fmla="*/ 103060 w 209550"/>
                    <a:gd name="connsiteY16" fmla="*/ 172504 h 438150"/>
                    <a:gd name="connsiteX17" fmla="*/ 127159 w 209550"/>
                    <a:gd name="connsiteY17" fmla="*/ 204032 h 438150"/>
                    <a:gd name="connsiteX18" fmla="*/ 151256 w 209550"/>
                    <a:gd name="connsiteY18" fmla="*/ 226226 h 438150"/>
                    <a:gd name="connsiteX19" fmla="*/ 156781 w 209550"/>
                    <a:gd name="connsiteY19" fmla="*/ 255848 h 438150"/>
                    <a:gd name="connsiteX20" fmla="*/ 166021 w 209550"/>
                    <a:gd name="connsiteY20" fmla="*/ 303949 h 438150"/>
                    <a:gd name="connsiteX21" fmla="*/ 145637 w 209550"/>
                    <a:gd name="connsiteY21" fmla="*/ 337287 h 438150"/>
                    <a:gd name="connsiteX22" fmla="*/ 119729 w 209550"/>
                    <a:gd name="connsiteY22" fmla="*/ 353956 h 438150"/>
                    <a:gd name="connsiteX23" fmla="*/ 119729 w 209550"/>
                    <a:gd name="connsiteY23" fmla="*/ 379864 h 438150"/>
                    <a:gd name="connsiteX24" fmla="*/ 86391 w 209550"/>
                    <a:gd name="connsiteY24" fmla="*/ 379864 h 438150"/>
                    <a:gd name="connsiteX25" fmla="*/ 68389 w 209550"/>
                    <a:gd name="connsiteY25" fmla="*/ 393961 h 438150"/>
                    <a:gd name="connsiteX26" fmla="*/ 81343 w 209550"/>
                    <a:gd name="connsiteY26" fmla="*/ 403771 h 438150"/>
                    <a:gd name="connsiteX27" fmla="*/ 73152 w 209550"/>
                    <a:gd name="connsiteY27" fmla="*/ 429203 h 438150"/>
                    <a:gd name="connsiteX28" fmla="*/ 87820 w 209550"/>
                    <a:gd name="connsiteY28" fmla="*/ 440919 h 438150"/>
                    <a:gd name="connsiteX29" fmla="*/ 114205 w 209550"/>
                    <a:gd name="connsiteY29" fmla="*/ 420631 h 438150"/>
                    <a:gd name="connsiteX30" fmla="*/ 121062 w 209550"/>
                    <a:gd name="connsiteY30" fmla="*/ 409391 h 438150"/>
                    <a:gd name="connsiteX31" fmla="*/ 128873 w 209550"/>
                    <a:gd name="connsiteY31" fmla="*/ 393865 h 438150"/>
                    <a:gd name="connsiteX32" fmla="*/ 146971 w 209550"/>
                    <a:gd name="connsiteY32" fmla="*/ 390818 h 438150"/>
                    <a:gd name="connsiteX33" fmla="*/ 186690 w 209550"/>
                    <a:gd name="connsiteY33" fmla="*/ 371768 h 438150"/>
                    <a:gd name="connsiteX34" fmla="*/ 209550 w 209550"/>
                    <a:gd name="connsiteY34" fmla="*/ 332905 h 438150"/>
                    <a:gd name="connsiteX35" fmla="*/ 202692 w 209550"/>
                    <a:gd name="connsiteY35" fmla="*/ 265088 h 438150"/>
                    <a:gd name="connsiteX36" fmla="*/ 175069 w 209550"/>
                    <a:gd name="connsiteY36" fmla="*/ 219272 h 438150"/>
                    <a:gd name="connsiteX37" fmla="*/ 127921 w 209550"/>
                    <a:gd name="connsiteY37" fmla="*/ 179553 h 438150"/>
                    <a:gd name="connsiteX38" fmla="*/ 114966 w 209550"/>
                    <a:gd name="connsiteY38" fmla="*/ 157074 h 438150"/>
                    <a:gd name="connsiteX39" fmla="*/ 107632 w 209550"/>
                    <a:gd name="connsiteY39" fmla="*/ 117355 h 438150"/>
                    <a:gd name="connsiteX40" fmla="*/ 128397 w 209550"/>
                    <a:gd name="connsiteY40" fmla="*/ 91828 h 438150"/>
                    <a:gd name="connsiteX41" fmla="*/ 139636 w 209550"/>
                    <a:gd name="connsiteY41" fmla="*/ 74588 h 438150"/>
                    <a:gd name="connsiteX42" fmla="*/ 162591 w 209550"/>
                    <a:gd name="connsiteY42" fmla="*/ 59443 h 438150"/>
                    <a:gd name="connsiteX43" fmla="*/ 165068 w 209550"/>
                    <a:gd name="connsiteY43" fmla="*/ 57347 h 438150"/>
                    <a:gd name="connsiteX44" fmla="*/ 159067 w 209550"/>
                    <a:gd name="connsiteY44" fmla="*/ 52585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9550" h="438150">
                      <a:moveTo>
                        <a:pt x="159067" y="52585"/>
                      </a:moveTo>
                      <a:cubicBezTo>
                        <a:pt x="150971" y="51442"/>
                        <a:pt x="130207" y="36488"/>
                        <a:pt x="130207" y="30677"/>
                      </a:cubicBezTo>
                      <a:cubicBezTo>
                        <a:pt x="130207" y="24867"/>
                        <a:pt x="140589" y="15628"/>
                        <a:pt x="122110" y="13342"/>
                      </a:cubicBezTo>
                      <a:cubicBezTo>
                        <a:pt x="103631" y="11056"/>
                        <a:pt x="101346" y="4103"/>
                        <a:pt x="97917" y="673"/>
                      </a:cubicBezTo>
                      <a:cubicBezTo>
                        <a:pt x="94488" y="-2755"/>
                        <a:pt x="79438" y="7627"/>
                        <a:pt x="74866" y="15628"/>
                      </a:cubicBezTo>
                      <a:cubicBezTo>
                        <a:pt x="70294" y="23724"/>
                        <a:pt x="65627" y="13342"/>
                        <a:pt x="55245" y="19057"/>
                      </a:cubicBezTo>
                      <a:cubicBezTo>
                        <a:pt x="44862" y="24772"/>
                        <a:pt x="34480" y="10961"/>
                        <a:pt x="29908" y="19057"/>
                      </a:cubicBezTo>
                      <a:cubicBezTo>
                        <a:pt x="25241" y="27153"/>
                        <a:pt x="13715" y="14389"/>
                        <a:pt x="8001" y="21343"/>
                      </a:cubicBezTo>
                      <a:cubicBezTo>
                        <a:pt x="5810" y="24010"/>
                        <a:pt x="2953" y="26105"/>
                        <a:pt x="0" y="27534"/>
                      </a:cubicBezTo>
                      <a:cubicBezTo>
                        <a:pt x="5048" y="33154"/>
                        <a:pt x="10573" y="38678"/>
                        <a:pt x="10573" y="42964"/>
                      </a:cubicBezTo>
                      <a:cubicBezTo>
                        <a:pt x="10573" y="50394"/>
                        <a:pt x="25336" y="55919"/>
                        <a:pt x="25336" y="65158"/>
                      </a:cubicBezTo>
                      <a:cubicBezTo>
                        <a:pt x="25336" y="74397"/>
                        <a:pt x="43815" y="81827"/>
                        <a:pt x="49434" y="78112"/>
                      </a:cubicBezTo>
                      <a:cubicBezTo>
                        <a:pt x="54959" y="74397"/>
                        <a:pt x="68008" y="70682"/>
                        <a:pt x="69818" y="83636"/>
                      </a:cubicBezTo>
                      <a:cubicBezTo>
                        <a:pt x="71628" y="96590"/>
                        <a:pt x="79057" y="96590"/>
                        <a:pt x="79057" y="105829"/>
                      </a:cubicBezTo>
                      <a:cubicBezTo>
                        <a:pt x="79057" y="115069"/>
                        <a:pt x="60579" y="109544"/>
                        <a:pt x="56864" y="118783"/>
                      </a:cubicBezTo>
                      <a:cubicBezTo>
                        <a:pt x="53149" y="128023"/>
                        <a:pt x="88296" y="139167"/>
                        <a:pt x="88296" y="146596"/>
                      </a:cubicBezTo>
                      <a:cubicBezTo>
                        <a:pt x="88296" y="153931"/>
                        <a:pt x="99440" y="163265"/>
                        <a:pt x="103060" y="172504"/>
                      </a:cubicBezTo>
                      <a:cubicBezTo>
                        <a:pt x="106775" y="181744"/>
                        <a:pt x="123444" y="192888"/>
                        <a:pt x="127159" y="204032"/>
                      </a:cubicBezTo>
                      <a:cubicBezTo>
                        <a:pt x="130873" y="215177"/>
                        <a:pt x="145732" y="220701"/>
                        <a:pt x="151256" y="226226"/>
                      </a:cubicBezTo>
                      <a:cubicBezTo>
                        <a:pt x="156781" y="231750"/>
                        <a:pt x="158686" y="244799"/>
                        <a:pt x="156781" y="255848"/>
                      </a:cubicBezTo>
                      <a:cubicBezTo>
                        <a:pt x="154971" y="266897"/>
                        <a:pt x="154876" y="287281"/>
                        <a:pt x="166021" y="303949"/>
                      </a:cubicBezTo>
                      <a:cubicBezTo>
                        <a:pt x="177165" y="320618"/>
                        <a:pt x="153066" y="328048"/>
                        <a:pt x="145637" y="337287"/>
                      </a:cubicBezTo>
                      <a:cubicBezTo>
                        <a:pt x="138207" y="346526"/>
                        <a:pt x="141922" y="359480"/>
                        <a:pt x="119729" y="353956"/>
                      </a:cubicBezTo>
                      <a:cubicBezTo>
                        <a:pt x="97536" y="348431"/>
                        <a:pt x="123444" y="372434"/>
                        <a:pt x="119729" y="379864"/>
                      </a:cubicBezTo>
                      <a:cubicBezTo>
                        <a:pt x="116014" y="387293"/>
                        <a:pt x="86391" y="372434"/>
                        <a:pt x="86391" y="379864"/>
                      </a:cubicBezTo>
                      <a:cubicBezTo>
                        <a:pt x="86391" y="384340"/>
                        <a:pt x="76390" y="390151"/>
                        <a:pt x="68389" y="393961"/>
                      </a:cubicBezTo>
                      <a:cubicBezTo>
                        <a:pt x="71532" y="398152"/>
                        <a:pt x="76105" y="400438"/>
                        <a:pt x="81343" y="403771"/>
                      </a:cubicBezTo>
                      <a:cubicBezTo>
                        <a:pt x="88296" y="408058"/>
                        <a:pt x="72771" y="415487"/>
                        <a:pt x="73152" y="429203"/>
                      </a:cubicBezTo>
                      <a:cubicBezTo>
                        <a:pt x="73533" y="443014"/>
                        <a:pt x="83915" y="446539"/>
                        <a:pt x="87820" y="440919"/>
                      </a:cubicBezTo>
                      <a:cubicBezTo>
                        <a:pt x="91725" y="435299"/>
                        <a:pt x="107728" y="422821"/>
                        <a:pt x="114205" y="420631"/>
                      </a:cubicBezTo>
                      <a:cubicBezTo>
                        <a:pt x="120682" y="418440"/>
                        <a:pt x="114205" y="409010"/>
                        <a:pt x="121062" y="409391"/>
                      </a:cubicBezTo>
                      <a:cubicBezTo>
                        <a:pt x="128015" y="409772"/>
                        <a:pt x="125825" y="399485"/>
                        <a:pt x="128873" y="393865"/>
                      </a:cubicBezTo>
                      <a:cubicBezTo>
                        <a:pt x="131921" y="388246"/>
                        <a:pt x="136684" y="390437"/>
                        <a:pt x="146971" y="390818"/>
                      </a:cubicBezTo>
                      <a:cubicBezTo>
                        <a:pt x="157353" y="391294"/>
                        <a:pt x="172021" y="381293"/>
                        <a:pt x="186690" y="371768"/>
                      </a:cubicBezTo>
                      <a:cubicBezTo>
                        <a:pt x="201358" y="362243"/>
                        <a:pt x="203930" y="360147"/>
                        <a:pt x="209550" y="332905"/>
                      </a:cubicBezTo>
                      <a:cubicBezTo>
                        <a:pt x="215169" y="305664"/>
                        <a:pt x="203072" y="273279"/>
                        <a:pt x="202692" y="265088"/>
                      </a:cubicBezTo>
                      <a:cubicBezTo>
                        <a:pt x="202311" y="256896"/>
                        <a:pt x="182403" y="218891"/>
                        <a:pt x="175069" y="219272"/>
                      </a:cubicBezTo>
                      <a:cubicBezTo>
                        <a:pt x="167735" y="219748"/>
                        <a:pt x="134016" y="185173"/>
                        <a:pt x="127921" y="179553"/>
                      </a:cubicBezTo>
                      <a:cubicBezTo>
                        <a:pt x="121920" y="173933"/>
                        <a:pt x="123634" y="164408"/>
                        <a:pt x="114966" y="157074"/>
                      </a:cubicBezTo>
                      <a:cubicBezTo>
                        <a:pt x="106299" y="149740"/>
                        <a:pt x="105441" y="130690"/>
                        <a:pt x="107632" y="117355"/>
                      </a:cubicBezTo>
                      <a:cubicBezTo>
                        <a:pt x="109823" y="103924"/>
                        <a:pt x="128778" y="100877"/>
                        <a:pt x="128397" y="91828"/>
                      </a:cubicBezTo>
                      <a:cubicBezTo>
                        <a:pt x="127921" y="82779"/>
                        <a:pt x="130111" y="74969"/>
                        <a:pt x="139636" y="74588"/>
                      </a:cubicBezTo>
                      <a:cubicBezTo>
                        <a:pt x="149161" y="74111"/>
                        <a:pt x="158210" y="66396"/>
                        <a:pt x="162591" y="59443"/>
                      </a:cubicBezTo>
                      <a:cubicBezTo>
                        <a:pt x="163258" y="58395"/>
                        <a:pt x="164116" y="57823"/>
                        <a:pt x="165068" y="57347"/>
                      </a:cubicBezTo>
                      <a:cubicBezTo>
                        <a:pt x="162687" y="54680"/>
                        <a:pt x="160591" y="52871"/>
                        <a:pt x="159067" y="5258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4" name="Freeform: Shape 293">
                  <a:extLst>
                    <a:ext uri="{FF2B5EF4-FFF2-40B4-BE49-F238E27FC236}">
                      <a16:creationId xmlns:a16="http://schemas.microsoft.com/office/drawing/2014/main" id="{E09200DE-4A56-4670-B94B-F47E2AF0B9D6}"/>
                    </a:ext>
                  </a:extLst>
                </p:cNvPr>
                <p:cNvSpPr/>
                <p:nvPr/>
              </p:nvSpPr>
              <p:spPr>
                <a:xfrm>
                  <a:off x="8726206" y="3802856"/>
                  <a:ext cx="161925" cy="123825"/>
                </a:xfrm>
                <a:custGeom>
                  <a:avLst/>
                  <a:gdLst>
                    <a:gd name="connsiteX0" fmla="*/ 80703 w 161925"/>
                    <a:gd name="connsiteY0" fmla="*/ 112300 h 123825"/>
                    <a:gd name="connsiteX1" fmla="*/ 114040 w 161925"/>
                    <a:gd name="connsiteY1" fmla="*/ 112300 h 123825"/>
                    <a:gd name="connsiteX2" fmla="*/ 114040 w 161925"/>
                    <a:gd name="connsiteY2" fmla="*/ 86392 h 123825"/>
                    <a:gd name="connsiteX3" fmla="*/ 139948 w 161925"/>
                    <a:gd name="connsiteY3" fmla="*/ 69723 h 123825"/>
                    <a:gd name="connsiteX4" fmla="*/ 160331 w 161925"/>
                    <a:gd name="connsiteY4" fmla="*/ 36386 h 123825"/>
                    <a:gd name="connsiteX5" fmla="*/ 150235 w 161925"/>
                    <a:gd name="connsiteY5" fmla="*/ 0 h 123825"/>
                    <a:gd name="connsiteX6" fmla="*/ 129471 w 161925"/>
                    <a:gd name="connsiteY6" fmla="*/ 4096 h 123825"/>
                    <a:gd name="connsiteX7" fmla="*/ 109468 w 161925"/>
                    <a:gd name="connsiteY7" fmla="*/ 10382 h 123825"/>
                    <a:gd name="connsiteX8" fmla="*/ 100705 w 161925"/>
                    <a:gd name="connsiteY8" fmla="*/ 17812 h 123825"/>
                    <a:gd name="connsiteX9" fmla="*/ 84513 w 161925"/>
                    <a:gd name="connsiteY9" fmla="*/ 6572 h 123825"/>
                    <a:gd name="connsiteX10" fmla="*/ 44603 w 161925"/>
                    <a:gd name="connsiteY10" fmla="*/ 5334 h 123825"/>
                    <a:gd name="connsiteX11" fmla="*/ 4693 w 161925"/>
                    <a:gd name="connsiteY11" fmla="*/ 25337 h 123825"/>
                    <a:gd name="connsiteX12" fmla="*/ 5932 w 161925"/>
                    <a:gd name="connsiteY12" fmla="*/ 51530 h 123825"/>
                    <a:gd name="connsiteX13" fmla="*/ 9646 w 161925"/>
                    <a:gd name="connsiteY13" fmla="*/ 74009 h 123825"/>
                    <a:gd name="connsiteX14" fmla="*/ 9360 w 161925"/>
                    <a:gd name="connsiteY14" fmla="*/ 74867 h 123825"/>
                    <a:gd name="connsiteX15" fmla="*/ 17266 w 161925"/>
                    <a:gd name="connsiteY15" fmla="*/ 101155 h 123825"/>
                    <a:gd name="connsiteX16" fmla="*/ 35364 w 161925"/>
                    <a:gd name="connsiteY16" fmla="*/ 104204 h 123825"/>
                    <a:gd name="connsiteX17" fmla="*/ 36697 w 161925"/>
                    <a:gd name="connsiteY17" fmla="*/ 119729 h 123825"/>
                    <a:gd name="connsiteX18" fmla="*/ 60034 w 161925"/>
                    <a:gd name="connsiteY18" fmla="*/ 121920 h 123825"/>
                    <a:gd name="connsiteX19" fmla="*/ 62605 w 161925"/>
                    <a:gd name="connsiteY19" fmla="*/ 126397 h 123825"/>
                    <a:gd name="connsiteX20" fmla="*/ 80703 w 161925"/>
                    <a:gd name="connsiteY20" fmla="*/ 11230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1925" h="123825">
                      <a:moveTo>
                        <a:pt x="80703" y="112300"/>
                      </a:moveTo>
                      <a:cubicBezTo>
                        <a:pt x="80703" y="104870"/>
                        <a:pt x="110325" y="119729"/>
                        <a:pt x="114040" y="112300"/>
                      </a:cubicBezTo>
                      <a:cubicBezTo>
                        <a:pt x="117755" y="104870"/>
                        <a:pt x="91847" y="80867"/>
                        <a:pt x="114040" y="86392"/>
                      </a:cubicBezTo>
                      <a:cubicBezTo>
                        <a:pt x="136234" y="91916"/>
                        <a:pt x="132519" y="78962"/>
                        <a:pt x="139948" y="69723"/>
                      </a:cubicBezTo>
                      <a:cubicBezTo>
                        <a:pt x="147378" y="60484"/>
                        <a:pt x="171381" y="53054"/>
                        <a:pt x="160331" y="36386"/>
                      </a:cubicBezTo>
                      <a:cubicBezTo>
                        <a:pt x="152426" y="24575"/>
                        <a:pt x="150235" y="10954"/>
                        <a:pt x="150235" y="0"/>
                      </a:cubicBezTo>
                      <a:cubicBezTo>
                        <a:pt x="143091" y="5620"/>
                        <a:pt x="134424" y="6096"/>
                        <a:pt x="129471" y="4096"/>
                      </a:cubicBezTo>
                      <a:cubicBezTo>
                        <a:pt x="123184" y="1619"/>
                        <a:pt x="109468" y="381"/>
                        <a:pt x="109468" y="10382"/>
                      </a:cubicBezTo>
                      <a:cubicBezTo>
                        <a:pt x="109468" y="20384"/>
                        <a:pt x="99467" y="22860"/>
                        <a:pt x="100705" y="17812"/>
                      </a:cubicBezTo>
                      <a:cubicBezTo>
                        <a:pt x="101944" y="12859"/>
                        <a:pt x="90704" y="14097"/>
                        <a:pt x="84513" y="6572"/>
                      </a:cubicBezTo>
                      <a:cubicBezTo>
                        <a:pt x="78321" y="-952"/>
                        <a:pt x="55843" y="9049"/>
                        <a:pt x="44603" y="5334"/>
                      </a:cubicBezTo>
                      <a:cubicBezTo>
                        <a:pt x="33364" y="1619"/>
                        <a:pt x="15933" y="11525"/>
                        <a:pt x="4693" y="25337"/>
                      </a:cubicBezTo>
                      <a:cubicBezTo>
                        <a:pt x="-6546" y="39053"/>
                        <a:pt x="5932" y="39053"/>
                        <a:pt x="5932" y="51530"/>
                      </a:cubicBezTo>
                      <a:cubicBezTo>
                        <a:pt x="5932" y="64008"/>
                        <a:pt x="13456" y="64008"/>
                        <a:pt x="9646" y="74009"/>
                      </a:cubicBezTo>
                      <a:cubicBezTo>
                        <a:pt x="9551" y="74295"/>
                        <a:pt x="9456" y="74581"/>
                        <a:pt x="9360" y="74867"/>
                      </a:cubicBezTo>
                      <a:cubicBezTo>
                        <a:pt x="20314" y="79724"/>
                        <a:pt x="16028" y="93440"/>
                        <a:pt x="17266" y="101155"/>
                      </a:cubicBezTo>
                      <a:cubicBezTo>
                        <a:pt x="18600" y="109347"/>
                        <a:pt x="29363" y="104585"/>
                        <a:pt x="35364" y="104204"/>
                      </a:cubicBezTo>
                      <a:cubicBezTo>
                        <a:pt x="41460" y="103823"/>
                        <a:pt x="31459" y="113729"/>
                        <a:pt x="36697" y="119729"/>
                      </a:cubicBezTo>
                      <a:cubicBezTo>
                        <a:pt x="41936" y="125825"/>
                        <a:pt x="56985" y="114586"/>
                        <a:pt x="60034" y="121920"/>
                      </a:cubicBezTo>
                      <a:cubicBezTo>
                        <a:pt x="60796" y="123635"/>
                        <a:pt x="61653" y="125063"/>
                        <a:pt x="62605" y="126397"/>
                      </a:cubicBezTo>
                      <a:cubicBezTo>
                        <a:pt x="70701" y="122587"/>
                        <a:pt x="80703" y="116777"/>
                        <a:pt x="80703" y="11230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5" name="Freeform: Shape 294">
                  <a:extLst>
                    <a:ext uri="{FF2B5EF4-FFF2-40B4-BE49-F238E27FC236}">
                      <a16:creationId xmlns:a16="http://schemas.microsoft.com/office/drawing/2014/main" id="{7CC3BA7F-76DE-430B-9B21-0D3E877DBC33}"/>
                    </a:ext>
                  </a:extLst>
                </p:cNvPr>
                <p:cNvSpPr/>
                <p:nvPr/>
              </p:nvSpPr>
              <p:spPr>
                <a:xfrm>
                  <a:off x="8662891" y="3562921"/>
                  <a:ext cx="209550" cy="257175"/>
                </a:xfrm>
                <a:custGeom>
                  <a:avLst/>
                  <a:gdLst>
                    <a:gd name="connsiteX0" fmla="*/ 145828 w 209550"/>
                    <a:gd name="connsiteY0" fmla="*/ 119063 h 257175"/>
                    <a:gd name="connsiteX1" fmla="*/ 114395 w 209550"/>
                    <a:gd name="connsiteY1" fmla="*/ 91250 h 257175"/>
                    <a:gd name="connsiteX2" fmla="*/ 136589 w 209550"/>
                    <a:gd name="connsiteY2" fmla="*/ 78296 h 257175"/>
                    <a:gd name="connsiteX3" fmla="*/ 127349 w 209550"/>
                    <a:gd name="connsiteY3" fmla="*/ 56102 h 257175"/>
                    <a:gd name="connsiteX4" fmla="*/ 106966 w 209550"/>
                    <a:gd name="connsiteY4" fmla="*/ 50578 h 257175"/>
                    <a:gd name="connsiteX5" fmla="*/ 82868 w 209550"/>
                    <a:gd name="connsiteY5" fmla="*/ 37624 h 257175"/>
                    <a:gd name="connsiteX6" fmla="*/ 68104 w 209550"/>
                    <a:gd name="connsiteY6" fmla="*/ 15431 h 257175"/>
                    <a:gd name="connsiteX7" fmla="*/ 57531 w 209550"/>
                    <a:gd name="connsiteY7" fmla="*/ 0 h 257175"/>
                    <a:gd name="connsiteX8" fmla="*/ 45911 w 209550"/>
                    <a:gd name="connsiteY8" fmla="*/ 762 h 257175"/>
                    <a:gd name="connsiteX9" fmla="*/ 41339 w 209550"/>
                    <a:gd name="connsiteY9" fmla="*/ 15812 h 257175"/>
                    <a:gd name="connsiteX10" fmla="*/ 40196 w 209550"/>
                    <a:gd name="connsiteY10" fmla="*/ 38862 h 257175"/>
                    <a:gd name="connsiteX11" fmla="*/ 25146 w 209550"/>
                    <a:gd name="connsiteY11" fmla="*/ 25051 h 257175"/>
                    <a:gd name="connsiteX12" fmla="*/ 10192 w 209550"/>
                    <a:gd name="connsiteY12" fmla="*/ 49340 h 257175"/>
                    <a:gd name="connsiteX13" fmla="*/ 0 w 209550"/>
                    <a:gd name="connsiteY13" fmla="*/ 57817 h 257175"/>
                    <a:gd name="connsiteX14" fmla="*/ 5715 w 209550"/>
                    <a:gd name="connsiteY14" fmla="*/ 63532 h 257175"/>
                    <a:gd name="connsiteX15" fmla="*/ 8191 w 209550"/>
                    <a:gd name="connsiteY15" fmla="*/ 85916 h 257175"/>
                    <a:gd name="connsiteX16" fmla="*/ 28194 w 209550"/>
                    <a:gd name="connsiteY16" fmla="*/ 93440 h 257175"/>
                    <a:gd name="connsiteX17" fmla="*/ 25718 w 209550"/>
                    <a:gd name="connsiteY17" fmla="*/ 124587 h 257175"/>
                    <a:gd name="connsiteX18" fmla="*/ 18288 w 209550"/>
                    <a:gd name="connsiteY18" fmla="*/ 147066 h 257175"/>
                    <a:gd name="connsiteX19" fmla="*/ 44482 w 209550"/>
                    <a:gd name="connsiteY19" fmla="*/ 137065 h 257175"/>
                    <a:gd name="connsiteX20" fmla="*/ 65723 w 209550"/>
                    <a:gd name="connsiteY20" fmla="*/ 135827 h 257175"/>
                    <a:gd name="connsiteX21" fmla="*/ 84487 w 209550"/>
                    <a:gd name="connsiteY21" fmla="*/ 130778 h 257175"/>
                    <a:gd name="connsiteX22" fmla="*/ 111919 w 209550"/>
                    <a:gd name="connsiteY22" fmla="*/ 129540 h 257175"/>
                    <a:gd name="connsiteX23" fmla="*/ 133065 w 209550"/>
                    <a:gd name="connsiteY23" fmla="*/ 150781 h 257175"/>
                    <a:gd name="connsiteX24" fmla="*/ 135541 w 209550"/>
                    <a:gd name="connsiteY24" fmla="*/ 185738 h 257175"/>
                    <a:gd name="connsiteX25" fmla="*/ 155543 w 209550"/>
                    <a:gd name="connsiteY25" fmla="*/ 216979 h 257175"/>
                    <a:gd name="connsiteX26" fmla="*/ 151733 w 209550"/>
                    <a:gd name="connsiteY26" fmla="*/ 250031 h 257175"/>
                    <a:gd name="connsiteX27" fmla="*/ 164211 w 209550"/>
                    <a:gd name="connsiteY27" fmla="*/ 258033 h 257175"/>
                    <a:gd name="connsiteX28" fmla="*/ 172974 w 209550"/>
                    <a:gd name="connsiteY28" fmla="*/ 250603 h 257175"/>
                    <a:gd name="connsiteX29" fmla="*/ 192977 w 209550"/>
                    <a:gd name="connsiteY29" fmla="*/ 244316 h 257175"/>
                    <a:gd name="connsiteX30" fmla="*/ 213741 w 209550"/>
                    <a:gd name="connsiteY30" fmla="*/ 240221 h 257175"/>
                    <a:gd name="connsiteX31" fmla="*/ 214599 w 209550"/>
                    <a:gd name="connsiteY31" fmla="*/ 228410 h 257175"/>
                    <a:gd name="connsiteX32" fmla="*/ 209074 w 209550"/>
                    <a:gd name="connsiteY32" fmla="*/ 198787 h 257175"/>
                    <a:gd name="connsiteX33" fmla="*/ 184975 w 209550"/>
                    <a:gd name="connsiteY33" fmla="*/ 176594 h 257175"/>
                    <a:gd name="connsiteX34" fmla="*/ 160877 w 209550"/>
                    <a:gd name="connsiteY34" fmla="*/ 145066 h 257175"/>
                    <a:gd name="connsiteX35" fmla="*/ 145828 w 209550"/>
                    <a:gd name="connsiteY35" fmla="*/ 119063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09550" h="257175">
                      <a:moveTo>
                        <a:pt x="145828" y="119063"/>
                      </a:moveTo>
                      <a:cubicBezTo>
                        <a:pt x="145828" y="111633"/>
                        <a:pt x="110680" y="100584"/>
                        <a:pt x="114395" y="91250"/>
                      </a:cubicBezTo>
                      <a:cubicBezTo>
                        <a:pt x="118110" y="82010"/>
                        <a:pt x="136589" y="87535"/>
                        <a:pt x="136589" y="78296"/>
                      </a:cubicBezTo>
                      <a:cubicBezTo>
                        <a:pt x="136589" y="69056"/>
                        <a:pt x="129159" y="69056"/>
                        <a:pt x="127349" y="56102"/>
                      </a:cubicBezTo>
                      <a:cubicBezTo>
                        <a:pt x="125539" y="43148"/>
                        <a:pt x="112586" y="46863"/>
                        <a:pt x="106966" y="50578"/>
                      </a:cubicBezTo>
                      <a:cubicBezTo>
                        <a:pt x="101441" y="54293"/>
                        <a:pt x="82868" y="46863"/>
                        <a:pt x="82868" y="37624"/>
                      </a:cubicBezTo>
                      <a:cubicBezTo>
                        <a:pt x="82868" y="28385"/>
                        <a:pt x="68104" y="22765"/>
                        <a:pt x="68104" y="15431"/>
                      </a:cubicBezTo>
                      <a:cubicBezTo>
                        <a:pt x="68104" y="11144"/>
                        <a:pt x="62579" y="5620"/>
                        <a:pt x="57531" y="0"/>
                      </a:cubicBezTo>
                      <a:cubicBezTo>
                        <a:pt x="52864" y="2381"/>
                        <a:pt x="48006" y="2858"/>
                        <a:pt x="45911" y="762"/>
                      </a:cubicBezTo>
                      <a:cubicBezTo>
                        <a:pt x="42482" y="-2667"/>
                        <a:pt x="37815" y="12287"/>
                        <a:pt x="41339" y="15812"/>
                      </a:cubicBezTo>
                      <a:cubicBezTo>
                        <a:pt x="44768" y="19241"/>
                        <a:pt x="49435" y="41148"/>
                        <a:pt x="40196" y="38862"/>
                      </a:cubicBezTo>
                      <a:cubicBezTo>
                        <a:pt x="30956" y="36576"/>
                        <a:pt x="30956" y="23908"/>
                        <a:pt x="25146" y="25051"/>
                      </a:cubicBezTo>
                      <a:cubicBezTo>
                        <a:pt x="25146" y="25051"/>
                        <a:pt x="10192" y="42386"/>
                        <a:pt x="10192" y="49340"/>
                      </a:cubicBezTo>
                      <a:cubicBezTo>
                        <a:pt x="10192" y="54007"/>
                        <a:pt x="4477" y="55531"/>
                        <a:pt x="0" y="57817"/>
                      </a:cubicBezTo>
                      <a:cubicBezTo>
                        <a:pt x="2667" y="60198"/>
                        <a:pt x="4953" y="62294"/>
                        <a:pt x="5715" y="63532"/>
                      </a:cubicBezTo>
                      <a:cubicBezTo>
                        <a:pt x="8191" y="67246"/>
                        <a:pt x="4477" y="77248"/>
                        <a:pt x="8191" y="85916"/>
                      </a:cubicBezTo>
                      <a:cubicBezTo>
                        <a:pt x="11906" y="94679"/>
                        <a:pt x="24384" y="80963"/>
                        <a:pt x="28194" y="93440"/>
                      </a:cubicBezTo>
                      <a:cubicBezTo>
                        <a:pt x="32004" y="105918"/>
                        <a:pt x="25718" y="112109"/>
                        <a:pt x="25718" y="124587"/>
                      </a:cubicBezTo>
                      <a:cubicBezTo>
                        <a:pt x="25718" y="137065"/>
                        <a:pt x="15716" y="135827"/>
                        <a:pt x="18288" y="147066"/>
                      </a:cubicBezTo>
                      <a:cubicBezTo>
                        <a:pt x="20764" y="158306"/>
                        <a:pt x="34480" y="144590"/>
                        <a:pt x="44482" y="137065"/>
                      </a:cubicBezTo>
                      <a:cubicBezTo>
                        <a:pt x="54483" y="129540"/>
                        <a:pt x="62008" y="130778"/>
                        <a:pt x="65723" y="135827"/>
                      </a:cubicBezTo>
                      <a:cubicBezTo>
                        <a:pt x="69438" y="140779"/>
                        <a:pt x="81915" y="137065"/>
                        <a:pt x="84487" y="130778"/>
                      </a:cubicBezTo>
                      <a:cubicBezTo>
                        <a:pt x="86963" y="124587"/>
                        <a:pt x="105633" y="122015"/>
                        <a:pt x="111919" y="129540"/>
                      </a:cubicBezTo>
                      <a:cubicBezTo>
                        <a:pt x="118206" y="137065"/>
                        <a:pt x="124396" y="145733"/>
                        <a:pt x="133065" y="150781"/>
                      </a:cubicBezTo>
                      <a:cubicBezTo>
                        <a:pt x="141827" y="155734"/>
                        <a:pt x="126873" y="183166"/>
                        <a:pt x="135541" y="185738"/>
                      </a:cubicBezTo>
                      <a:cubicBezTo>
                        <a:pt x="144304" y="188214"/>
                        <a:pt x="156782" y="201930"/>
                        <a:pt x="155543" y="216979"/>
                      </a:cubicBezTo>
                      <a:cubicBezTo>
                        <a:pt x="154496" y="229838"/>
                        <a:pt x="161640" y="239078"/>
                        <a:pt x="151733" y="250031"/>
                      </a:cubicBezTo>
                      <a:cubicBezTo>
                        <a:pt x="157829" y="254032"/>
                        <a:pt x="165259" y="253937"/>
                        <a:pt x="164211" y="258033"/>
                      </a:cubicBezTo>
                      <a:cubicBezTo>
                        <a:pt x="162973" y="262985"/>
                        <a:pt x="172974" y="260509"/>
                        <a:pt x="172974" y="250603"/>
                      </a:cubicBezTo>
                      <a:cubicBezTo>
                        <a:pt x="172974" y="240602"/>
                        <a:pt x="186690" y="241840"/>
                        <a:pt x="192977" y="244316"/>
                      </a:cubicBezTo>
                      <a:cubicBezTo>
                        <a:pt x="197834" y="246317"/>
                        <a:pt x="206597" y="245840"/>
                        <a:pt x="213741" y="240221"/>
                      </a:cubicBezTo>
                      <a:cubicBezTo>
                        <a:pt x="213741" y="235744"/>
                        <a:pt x="214027" y="231648"/>
                        <a:pt x="214599" y="228410"/>
                      </a:cubicBezTo>
                      <a:cubicBezTo>
                        <a:pt x="216503" y="217265"/>
                        <a:pt x="214599" y="204311"/>
                        <a:pt x="209074" y="198787"/>
                      </a:cubicBezTo>
                      <a:cubicBezTo>
                        <a:pt x="203549" y="193262"/>
                        <a:pt x="188690" y="187643"/>
                        <a:pt x="184975" y="176594"/>
                      </a:cubicBezTo>
                      <a:cubicBezTo>
                        <a:pt x="181261" y="165545"/>
                        <a:pt x="164592" y="154400"/>
                        <a:pt x="160877" y="145066"/>
                      </a:cubicBezTo>
                      <a:cubicBezTo>
                        <a:pt x="156972" y="135731"/>
                        <a:pt x="145828" y="126397"/>
                        <a:pt x="145828" y="11906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6" name="Freeform: Shape 295">
                  <a:extLst>
                    <a:ext uri="{FF2B5EF4-FFF2-40B4-BE49-F238E27FC236}">
                      <a16:creationId xmlns:a16="http://schemas.microsoft.com/office/drawing/2014/main" id="{185B9E09-F783-4670-A3B6-A235D3CA8AD4}"/>
                    </a:ext>
                  </a:extLst>
                </p:cNvPr>
                <p:cNvSpPr/>
                <p:nvPr/>
              </p:nvSpPr>
              <p:spPr>
                <a:xfrm>
                  <a:off x="8587453" y="3620452"/>
                  <a:ext cx="228600" cy="438150"/>
                </a:xfrm>
                <a:custGeom>
                  <a:avLst/>
                  <a:gdLst>
                    <a:gd name="connsiteX0" fmla="*/ 144685 w 228600"/>
                    <a:gd name="connsiteY0" fmla="*/ 234029 h 438150"/>
                    <a:gd name="connsiteX1" fmla="*/ 143446 w 228600"/>
                    <a:gd name="connsiteY1" fmla="*/ 207836 h 438150"/>
                    <a:gd name="connsiteX2" fmla="*/ 183356 w 228600"/>
                    <a:gd name="connsiteY2" fmla="*/ 187833 h 438150"/>
                    <a:gd name="connsiteX3" fmla="*/ 223266 w 228600"/>
                    <a:gd name="connsiteY3" fmla="*/ 189071 h 438150"/>
                    <a:gd name="connsiteX4" fmla="*/ 226981 w 228600"/>
                    <a:gd name="connsiteY4" fmla="*/ 192214 h 438150"/>
                    <a:gd name="connsiteX5" fmla="*/ 230791 w 228600"/>
                    <a:gd name="connsiteY5" fmla="*/ 159163 h 438150"/>
                    <a:gd name="connsiteX6" fmla="*/ 210788 w 228600"/>
                    <a:gd name="connsiteY6" fmla="*/ 127921 h 438150"/>
                    <a:gd name="connsiteX7" fmla="*/ 208312 w 228600"/>
                    <a:gd name="connsiteY7" fmla="*/ 92964 h 438150"/>
                    <a:gd name="connsiteX8" fmla="*/ 187166 w 228600"/>
                    <a:gd name="connsiteY8" fmla="*/ 71723 h 438150"/>
                    <a:gd name="connsiteX9" fmla="*/ 159734 w 228600"/>
                    <a:gd name="connsiteY9" fmla="*/ 72962 h 438150"/>
                    <a:gd name="connsiteX10" fmla="*/ 140970 w 228600"/>
                    <a:gd name="connsiteY10" fmla="*/ 78010 h 438150"/>
                    <a:gd name="connsiteX11" fmla="*/ 119729 w 228600"/>
                    <a:gd name="connsiteY11" fmla="*/ 79248 h 438150"/>
                    <a:gd name="connsiteX12" fmla="*/ 93536 w 228600"/>
                    <a:gd name="connsiteY12" fmla="*/ 89249 h 438150"/>
                    <a:gd name="connsiteX13" fmla="*/ 100965 w 228600"/>
                    <a:gd name="connsiteY13" fmla="*/ 66770 h 438150"/>
                    <a:gd name="connsiteX14" fmla="*/ 103441 w 228600"/>
                    <a:gd name="connsiteY14" fmla="*/ 35623 h 438150"/>
                    <a:gd name="connsiteX15" fmla="*/ 83439 w 228600"/>
                    <a:gd name="connsiteY15" fmla="*/ 28099 h 438150"/>
                    <a:gd name="connsiteX16" fmla="*/ 80963 w 228600"/>
                    <a:gd name="connsiteY16" fmla="*/ 5715 h 438150"/>
                    <a:gd name="connsiteX17" fmla="*/ 75247 w 228600"/>
                    <a:gd name="connsiteY17" fmla="*/ 0 h 438150"/>
                    <a:gd name="connsiteX18" fmla="*/ 70485 w 228600"/>
                    <a:gd name="connsiteY18" fmla="*/ 4191 h 438150"/>
                    <a:gd name="connsiteX19" fmla="*/ 43910 w 228600"/>
                    <a:gd name="connsiteY19" fmla="*/ 19145 h 438150"/>
                    <a:gd name="connsiteX20" fmla="*/ 22003 w 228600"/>
                    <a:gd name="connsiteY20" fmla="*/ 26098 h 438150"/>
                    <a:gd name="connsiteX21" fmla="*/ 5810 w 228600"/>
                    <a:gd name="connsiteY21" fmla="*/ 35338 h 438150"/>
                    <a:gd name="connsiteX22" fmla="*/ 0 w 228600"/>
                    <a:gd name="connsiteY22" fmla="*/ 81534 h 438150"/>
                    <a:gd name="connsiteX23" fmla="*/ 21907 w 228600"/>
                    <a:gd name="connsiteY23" fmla="*/ 108013 h 438150"/>
                    <a:gd name="connsiteX24" fmla="*/ 27717 w 228600"/>
                    <a:gd name="connsiteY24" fmla="*/ 127635 h 438150"/>
                    <a:gd name="connsiteX25" fmla="*/ 26575 w 228600"/>
                    <a:gd name="connsiteY25" fmla="*/ 141446 h 438150"/>
                    <a:gd name="connsiteX26" fmla="*/ 21907 w 228600"/>
                    <a:gd name="connsiteY26" fmla="*/ 162211 h 438150"/>
                    <a:gd name="connsiteX27" fmla="*/ 32290 w 228600"/>
                    <a:gd name="connsiteY27" fmla="*/ 193358 h 438150"/>
                    <a:gd name="connsiteX28" fmla="*/ 43815 w 228600"/>
                    <a:gd name="connsiteY28" fmla="*/ 229171 h 438150"/>
                    <a:gd name="connsiteX29" fmla="*/ 53054 w 228600"/>
                    <a:gd name="connsiteY29" fmla="*/ 251079 h 438150"/>
                    <a:gd name="connsiteX30" fmla="*/ 28004 w 228600"/>
                    <a:gd name="connsiteY30" fmla="*/ 299276 h 438150"/>
                    <a:gd name="connsiteX31" fmla="*/ 19812 w 228600"/>
                    <a:gd name="connsiteY31" fmla="*/ 342329 h 438150"/>
                    <a:gd name="connsiteX32" fmla="*/ 21527 w 228600"/>
                    <a:gd name="connsiteY32" fmla="*/ 368237 h 438150"/>
                    <a:gd name="connsiteX33" fmla="*/ 60007 w 228600"/>
                    <a:gd name="connsiteY33" fmla="*/ 405860 h 438150"/>
                    <a:gd name="connsiteX34" fmla="*/ 68770 w 228600"/>
                    <a:gd name="connsiteY34" fmla="*/ 420338 h 438150"/>
                    <a:gd name="connsiteX35" fmla="*/ 85725 w 228600"/>
                    <a:gd name="connsiteY35" fmla="*/ 421481 h 438150"/>
                    <a:gd name="connsiteX36" fmla="*/ 100108 w 228600"/>
                    <a:gd name="connsiteY36" fmla="*/ 438721 h 438150"/>
                    <a:gd name="connsiteX37" fmla="*/ 123158 w 228600"/>
                    <a:gd name="connsiteY37" fmla="*/ 441579 h 438150"/>
                    <a:gd name="connsiteX38" fmla="*/ 132112 w 228600"/>
                    <a:gd name="connsiteY38" fmla="*/ 429768 h 438150"/>
                    <a:gd name="connsiteX39" fmla="*/ 98488 w 228600"/>
                    <a:gd name="connsiteY39" fmla="*/ 410146 h 438150"/>
                    <a:gd name="connsiteX40" fmla="*/ 78200 w 228600"/>
                    <a:gd name="connsiteY40" fmla="*/ 376904 h 438150"/>
                    <a:gd name="connsiteX41" fmla="*/ 67437 w 228600"/>
                    <a:gd name="connsiteY41" fmla="*/ 349663 h 438150"/>
                    <a:gd name="connsiteX42" fmla="*/ 48863 w 228600"/>
                    <a:gd name="connsiteY42" fmla="*/ 335852 h 438150"/>
                    <a:gd name="connsiteX43" fmla="*/ 52292 w 228600"/>
                    <a:gd name="connsiteY43" fmla="*/ 289179 h 438150"/>
                    <a:gd name="connsiteX44" fmla="*/ 68294 w 228600"/>
                    <a:gd name="connsiteY44" fmla="*/ 229553 h 438150"/>
                    <a:gd name="connsiteX45" fmla="*/ 92964 w 228600"/>
                    <a:gd name="connsiteY45" fmla="*/ 222123 h 438150"/>
                    <a:gd name="connsiteX46" fmla="*/ 114967 w 228600"/>
                    <a:gd name="connsiteY46" fmla="*/ 239839 h 438150"/>
                    <a:gd name="connsiteX47" fmla="*/ 146113 w 228600"/>
                    <a:gd name="connsiteY47" fmla="*/ 256318 h 438150"/>
                    <a:gd name="connsiteX48" fmla="*/ 148114 w 228600"/>
                    <a:gd name="connsiteY48" fmla="*/ 257175 h 438150"/>
                    <a:gd name="connsiteX49" fmla="*/ 148400 w 228600"/>
                    <a:gd name="connsiteY49" fmla="*/ 256318 h 438150"/>
                    <a:gd name="connsiteX50" fmla="*/ 144685 w 228600"/>
                    <a:gd name="connsiteY50" fmla="*/ 234029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28600" h="438150">
                      <a:moveTo>
                        <a:pt x="144685" y="234029"/>
                      </a:moveTo>
                      <a:cubicBezTo>
                        <a:pt x="144685" y="221552"/>
                        <a:pt x="132207" y="221552"/>
                        <a:pt x="143446" y="207836"/>
                      </a:cubicBezTo>
                      <a:cubicBezTo>
                        <a:pt x="154686" y="194120"/>
                        <a:pt x="172117" y="184118"/>
                        <a:pt x="183356" y="187833"/>
                      </a:cubicBezTo>
                      <a:cubicBezTo>
                        <a:pt x="194596" y="191548"/>
                        <a:pt x="217075" y="181642"/>
                        <a:pt x="223266" y="189071"/>
                      </a:cubicBezTo>
                      <a:cubicBezTo>
                        <a:pt x="224409" y="190405"/>
                        <a:pt x="225647" y="191357"/>
                        <a:pt x="226981" y="192214"/>
                      </a:cubicBezTo>
                      <a:cubicBezTo>
                        <a:pt x="236887" y="181165"/>
                        <a:pt x="229648" y="171926"/>
                        <a:pt x="230791" y="159163"/>
                      </a:cubicBezTo>
                      <a:cubicBezTo>
                        <a:pt x="232029" y="144209"/>
                        <a:pt x="219551" y="130493"/>
                        <a:pt x="210788" y="127921"/>
                      </a:cubicBezTo>
                      <a:cubicBezTo>
                        <a:pt x="202025" y="125444"/>
                        <a:pt x="216979" y="98012"/>
                        <a:pt x="208312" y="92964"/>
                      </a:cubicBezTo>
                      <a:cubicBezTo>
                        <a:pt x="199549" y="87916"/>
                        <a:pt x="193357" y="79248"/>
                        <a:pt x="187166" y="71723"/>
                      </a:cubicBezTo>
                      <a:cubicBezTo>
                        <a:pt x="180880" y="64198"/>
                        <a:pt x="162210" y="66770"/>
                        <a:pt x="159734" y="72962"/>
                      </a:cubicBezTo>
                      <a:cubicBezTo>
                        <a:pt x="157258" y="79248"/>
                        <a:pt x="144780" y="82963"/>
                        <a:pt x="140970" y="78010"/>
                      </a:cubicBezTo>
                      <a:cubicBezTo>
                        <a:pt x="137255" y="72962"/>
                        <a:pt x="129730" y="71723"/>
                        <a:pt x="119729" y="79248"/>
                      </a:cubicBezTo>
                      <a:cubicBezTo>
                        <a:pt x="109728" y="86773"/>
                        <a:pt x="96012" y="100394"/>
                        <a:pt x="93536" y="89249"/>
                      </a:cubicBezTo>
                      <a:cubicBezTo>
                        <a:pt x="91059" y="78010"/>
                        <a:pt x="100965" y="79248"/>
                        <a:pt x="100965" y="66770"/>
                      </a:cubicBezTo>
                      <a:cubicBezTo>
                        <a:pt x="100965" y="54293"/>
                        <a:pt x="107252" y="48101"/>
                        <a:pt x="103441" y="35623"/>
                      </a:cubicBezTo>
                      <a:cubicBezTo>
                        <a:pt x="99726" y="23146"/>
                        <a:pt x="87249" y="36862"/>
                        <a:pt x="83439" y="28099"/>
                      </a:cubicBezTo>
                      <a:cubicBezTo>
                        <a:pt x="79724" y="19431"/>
                        <a:pt x="83439" y="9430"/>
                        <a:pt x="80963" y="5715"/>
                      </a:cubicBezTo>
                      <a:cubicBezTo>
                        <a:pt x="80200" y="4477"/>
                        <a:pt x="77914" y="2381"/>
                        <a:pt x="75247" y="0"/>
                      </a:cubicBezTo>
                      <a:cubicBezTo>
                        <a:pt x="73057" y="1143"/>
                        <a:pt x="71247" y="2381"/>
                        <a:pt x="70485" y="4191"/>
                      </a:cubicBezTo>
                      <a:cubicBezTo>
                        <a:pt x="68199" y="10001"/>
                        <a:pt x="48577" y="11144"/>
                        <a:pt x="43910" y="19145"/>
                      </a:cubicBezTo>
                      <a:cubicBezTo>
                        <a:pt x="39243" y="27242"/>
                        <a:pt x="25432" y="26098"/>
                        <a:pt x="22003" y="26098"/>
                      </a:cubicBezTo>
                      <a:cubicBezTo>
                        <a:pt x="18574" y="26098"/>
                        <a:pt x="7048" y="27242"/>
                        <a:pt x="5810" y="35338"/>
                      </a:cubicBezTo>
                      <a:cubicBezTo>
                        <a:pt x="4667" y="43434"/>
                        <a:pt x="0" y="75724"/>
                        <a:pt x="0" y="81534"/>
                      </a:cubicBezTo>
                      <a:cubicBezTo>
                        <a:pt x="0" y="87249"/>
                        <a:pt x="16097" y="105728"/>
                        <a:pt x="21907" y="108013"/>
                      </a:cubicBezTo>
                      <a:cubicBezTo>
                        <a:pt x="27717" y="110300"/>
                        <a:pt x="20764" y="124206"/>
                        <a:pt x="27717" y="127635"/>
                      </a:cubicBezTo>
                      <a:cubicBezTo>
                        <a:pt x="34671" y="131064"/>
                        <a:pt x="30003" y="142589"/>
                        <a:pt x="26575" y="141446"/>
                      </a:cubicBezTo>
                      <a:cubicBezTo>
                        <a:pt x="23146" y="140303"/>
                        <a:pt x="28860" y="156496"/>
                        <a:pt x="21907" y="162211"/>
                      </a:cubicBezTo>
                      <a:cubicBezTo>
                        <a:pt x="14954" y="167926"/>
                        <a:pt x="20764" y="182975"/>
                        <a:pt x="32290" y="193358"/>
                      </a:cubicBezTo>
                      <a:cubicBezTo>
                        <a:pt x="43815" y="203740"/>
                        <a:pt x="43815" y="219837"/>
                        <a:pt x="43815" y="229171"/>
                      </a:cubicBezTo>
                      <a:cubicBezTo>
                        <a:pt x="43815" y="238411"/>
                        <a:pt x="53054" y="239554"/>
                        <a:pt x="53054" y="251079"/>
                      </a:cubicBezTo>
                      <a:cubicBezTo>
                        <a:pt x="53054" y="251079"/>
                        <a:pt x="39243" y="301371"/>
                        <a:pt x="28004" y="299276"/>
                      </a:cubicBezTo>
                      <a:cubicBezTo>
                        <a:pt x="25622" y="311848"/>
                        <a:pt x="22574" y="331565"/>
                        <a:pt x="19812" y="342329"/>
                      </a:cubicBezTo>
                      <a:cubicBezTo>
                        <a:pt x="16383" y="355663"/>
                        <a:pt x="13811" y="367379"/>
                        <a:pt x="21527" y="368237"/>
                      </a:cubicBezTo>
                      <a:cubicBezTo>
                        <a:pt x="29337" y="369094"/>
                        <a:pt x="44863" y="386810"/>
                        <a:pt x="60007" y="405860"/>
                      </a:cubicBezTo>
                      <a:cubicBezTo>
                        <a:pt x="63722" y="410528"/>
                        <a:pt x="66580" y="415385"/>
                        <a:pt x="68770" y="420338"/>
                      </a:cubicBezTo>
                      <a:cubicBezTo>
                        <a:pt x="74009" y="420053"/>
                        <a:pt x="79820" y="420338"/>
                        <a:pt x="85725" y="421481"/>
                      </a:cubicBezTo>
                      <a:cubicBezTo>
                        <a:pt x="97250" y="423672"/>
                        <a:pt x="100108" y="433006"/>
                        <a:pt x="100108" y="438721"/>
                      </a:cubicBezTo>
                      <a:cubicBezTo>
                        <a:pt x="100108" y="444532"/>
                        <a:pt x="119539" y="442341"/>
                        <a:pt x="123158" y="441579"/>
                      </a:cubicBezTo>
                      <a:cubicBezTo>
                        <a:pt x="125920" y="441008"/>
                        <a:pt x="122396" y="432911"/>
                        <a:pt x="132112" y="429768"/>
                      </a:cubicBezTo>
                      <a:cubicBezTo>
                        <a:pt x="126206" y="421386"/>
                        <a:pt x="110966" y="411289"/>
                        <a:pt x="98488" y="410146"/>
                      </a:cubicBezTo>
                      <a:cubicBezTo>
                        <a:pt x="83820" y="408813"/>
                        <a:pt x="76867" y="386810"/>
                        <a:pt x="78200" y="376904"/>
                      </a:cubicBezTo>
                      <a:cubicBezTo>
                        <a:pt x="79534" y="366998"/>
                        <a:pt x="67437" y="358330"/>
                        <a:pt x="67437" y="349663"/>
                      </a:cubicBezTo>
                      <a:cubicBezTo>
                        <a:pt x="67437" y="340995"/>
                        <a:pt x="58769" y="340614"/>
                        <a:pt x="48863" y="335852"/>
                      </a:cubicBezTo>
                      <a:cubicBezTo>
                        <a:pt x="38957" y="331089"/>
                        <a:pt x="50959" y="301752"/>
                        <a:pt x="52292" y="289179"/>
                      </a:cubicBezTo>
                      <a:cubicBezTo>
                        <a:pt x="53626" y="276606"/>
                        <a:pt x="74295" y="240792"/>
                        <a:pt x="68294" y="229553"/>
                      </a:cubicBezTo>
                      <a:cubicBezTo>
                        <a:pt x="62198" y="218313"/>
                        <a:pt x="89440" y="209645"/>
                        <a:pt x="92964" y="222123"/>
                      </a:cubicBezTo>
                      <a:cubicBezTo>
                        <a:pt x="96393" y="234696"/>
                        <a:pt x="97727" y="240697"/>
                        <a:pt x="114967" y="239839"/>
                      </a:cubicBezTo>
                      <a:cubicBezTo>
                        <a:pt x="132207" y="238982"/>
                        <a:pt x="132207" y="252317"/>
                        <a:pt x="146113" y="256318"/>
                      </a:cubicBezTo>
                      <a:cubicBezTo>
                        <a:pt x="146971" y="256508"/>
                        <a:pt x="147447" y="256889"/>
                        <a:pt x="148114" y="257175"/>
                      </a:cubicBezTo>
                      <a:cubicBezTo>
                        <a:pt x="148209" y="256889"/>
                        <a:pt x="148304" y="256508"/>
                        <a:pt x="148400" y="256318"/>
                      </a:cubicBezTo>
                      <a:cubicBezTo>
                        <a:pt x="152209" y="246507"/>
                        <a:pt x="144685" y="246507"/>
                        <a:pt x="144685" y="23402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7" name="Freeform: Shape 296">
                  <a:extLst>
                    <a:ext uri="{FF2B5EF4-FFF2-40B4-BE49-F238E27FC236}">
                      <a16:creationId xmlns:a16="http://schemas.microsoft.com/office/drawing/2014/main" id="{218F6195-6C81-4971-B23E-E74325F1EC7E}"/>
                    </a:ext>
                  </a:extLst>
                </p:cNvPr>
                <p:cNvSpPr/>
                <p:nvPr/>
              </p:nvSpPr>
              <p:spPr>
                <a:xfrm>
                  <a:off x="6186750" y="2424172"/>
                  <a:ext cx="276225" cy="219075"/>
                </a:xfrm>
                <a:custGeom>
                  <a:avLst/>
                  <a:gdLst>
                    <a:gd name="connsiteX0" fmla="*/ 3261 w 276225"/>
                    <a:gd name="connsiteY0" fmla="*/ 45279 h 219075"/>
                    <a:gd name="connsiteX1" fmla="*/ 2594 w 276225"/>
                    <a:gd name="connsiteY1" fmla="*/ 75759 h 219075"/>
                    <a:gd name="connsiteX2" fmla="*/ 4499 w 276225"/>
                    <a:gd name="connsiteY2" fmla="*/ 87380 h 219075"/>
                    <a:gd name="connsiteX3" fmla="*/ 10976 w 276225"/>
                    <a:gd name="connsiteY3" fmla="*/ 101667 h 219075"/>
                    <a:gd name="connsiteX4" fmla="*/ 14881 w 276225"/>
                    <a:gd name="connsiteY4" fmla="*/ 117193 h 219075"/>
                    <a:gd name="connsiteX5" fmla="*/ 22025 w 276225"/>
                    <a:gd name="connsiteY5" fmla="*/ 140529 h 219075"/>
                    <a:gd name="connsiteX6" fmla="*/ 22882 w 276225"/>
                    <a:gd name="connsiteY6" fmla="*/ 153674 h 219075"/>
                    <a:gd name="connsiteX7" fmla="*/ 39742 w 276225"/>
                    <a:gd name="connsiteY7" fmla="*/ 163485 h 219075"/>
                    <a:gd name="connsiteX8" fmla="*/ 59077 w 276225"/>
                    <a:gd name="connsiteY8" fmla="*/ 177010 h 219075"/>
                    <a:gd name="connsiteX9" fmla="*/ 74507 w 276225"/>
                    <a:gd name="connsiteY9" fmla="*/ 183773 h 219075"/>
                    <a:gd name="connsiteX10" fmla="*/ 90891 w 276225"/>
                    <a:gd name="connsiteY10" fmla="*/ 180916 h 219075"/>
                    <a:gd name="connsiteX11" fmla="*/ 98606 w 276225"/>
                    <a:gd name="connsiteY11" fmla="*/ 191488 h 219075"/>
                    <a:gd name="connsiteX12" fmla="*/ 117941 w 276225"/>
                    <a:gd name="connsiteY12" fmla="*/ 196346 h 219075"/>
                    <a:gd name="connsiteX13" fmla="*/ 131467 w 276225"/>
                    <a:gd name="connsiteY13" fmla="*/ 213681 h 219075"/>
                    <a:gd name="connsiteX14" fmla="*/ 148803 w 276225"/>
                    <a:gd name="connsiteY14" fmla="*/ 211776 h 219075"/>
                    <a:gd name="connsiteX15" fmla="*/ 173948 w 276225"/>
                    <a:gd name="connsiteY15" fmla="*/ 214634 h 219075"/>
                    <a:gd name="connsiteX16" fmla="*/ 196142 w 276225"/>
                    <a:gd name="connsiteY16" fmla="*/ 216539 h 219075"/>
                    <a:gd name="connsiteX17" fmla="*/ 221193 w 276225"/>
                    <a:gd name="connsiteY17" fmla="*/ 222349 h 219075"/>
                    <a:gd name="connsiteX18" fmla="*/ 238338 w 276225"/>
                    <a:gd name="connsiteY18" fmla="*/ 226540 h 219075"/>
                    <a:gd name="connsiteX19" fmla="*/ 237099 w 276225"/>
                    <a:gd name="connsiteY19" fmla="*/ 207395 h 219075"/>
                    <a:gd name="connsiteX20" fmla="*/ 264341 w 276225"/>
                    <a:gd name="connsiteY20" fmla="*/ 179487 h 219075"/>
                    <a:gd name="connsiteX21" fmla="*/ 277295 w 276225"/>
                    <a:gd name="connsiteY21" fmla="*/ 169104 h 219075"/>
                    <a:gd name="connsiteX22" fmla="*/ 265674 w 276225"/>
                    <a:gd name="connsiteY22" fmla="*/ 140529 h 219075"/>
                    <a:gd name="connsiteX23" fmla="*/ 263769 w 276225"/>
                    <a:gd name="connsiteY23" fmla="*/ 114621 h 219075"/>
                    <a:gd name="connsiteX24" fmla="*/ 254054 w 276225"/>
                    <a:gd name="connsiteY24" fmla="*/ 99762 h 219075"/>
                    <a:gd name="connsiteX25" fmla="*/ 270913 w 276225"/>
                    <a:gd name="connsiteY25" fmla="*/ 84903 h 219075"/>
                    <a:gd name="connsiteX26" fmla="*/ 269580 w 276225"/>
                    <a:gd name="connsiteY26" fmla="*/ 59662 h 219075"/>
                    <a:gd name="connsiteX27" fmla="*/ 265007 w 276225"/>
                    <a:gd name="connsiteY27" fmla="*/ 37659 h 219075"/>
                    <a:gd name="connsiteX28" fmla="*/ 242338 w 276225"/>
                    <a:gd name="connsiteY28" fmla="*/ 21467 h 219075"/>
                    <a:gd name="connsiteX29" fmla="*/ 241290 w 276225"/>
                    <a:gd name="connsiteY29" fmla="*/ 20133 h 219075"/>
                    <a:gd name="connsiteX30" fmla="*/ 165281 w 276225"/>
                    <a:gd name="connsiteY30" fmla="*/ 16895 h 219075"/>
                    <a:gd name="connsiteX31" fmla="*/ 150517 w 276225"/>
                    <a:gd name="connsiteY31" fmla="*/ 11466 h 219075"/>
                    <a:gd name="connsiteX32" fmla="*/ 134515 w 276225"/>
                    <a:gd name="connsiteY32" fmla="*/ 19657 h 219075"/>
                    <a:gd name="connsiteX33" fmla="*/ 120704 w 276225"/>
                    <a:gd name="connsiteY33" fmla="*/ 1560 h 219075"/>
                    <a:gd name="connsiteX34" fmla="*/ 56791 w 276225"/>
                    <a:gd name="connsiteY34" fmla="*/ 19657 h 219075"/>
                    <a:gd name="connsiteX35" fmla="*/ 11452 w 276225"/>
                    <a:gd name="connsiteY35" fmla="*/ 35183 h 219075"/>
                    <a:gd name="connsiteX36" fmla="*/ 3070 w 276225"/>
                    <a:gd name="connsiteY36" fmla="*/ 41755 h 219075"/>
                    <a:gd name="connsiteX37" fmla="*/ 3261 w 276225"/>
                    <a:gd name="connsiteY37" fmla="*/ 45279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76225" h="219075">
                      <a:moveTo>
                        <a:pt x="3261" y="45279"/>
                      </a:moveTo>
                      <a:cubicBezTo>
                        <a:pt x="5261" y="50423"/>
                        <a:pt x="7166" y="68616"/>
                        <a:pt x="2594" y="75759"/>
                      </a:cubicBezTo>
                      <a:cubicBezTo>
                        <a:pt x="-1978" y="82903"/>
                        <a:pt x="22" y="84808"/>
                        <a:pt x="4499" y="87380"/>
                      </a:cubicBezTo>
                      <a:cubicBezTo>
                        <a:pt x="9071" y="89952"/>
                        <a:pt x="10976" y="96429"/>
                        <a:pt x="10976" y="101667"/>
                      </a:cubicBezTo>
                      <a:cubicBezTo>
                        <a:pt x="10976" y="106811"/>
                        <a:pt x="14215" y="106239"/>
                        <a:pt x="14881" y="117193"/>
                      </a:cubicBezTo>
                      <a:cubicBezTo>
                        <a:pt x="15548" y="128242"/>
                        <a:pt x="18120" y="135958"/>
                        <a:pt x="22025" y="140529"/>
                      </a:cubicBezTo>
                      <a:cubicBezTo>
                        <a:pt x="25073" y="144054"/>
                        <a:pt x="24501" y="149578"/>
                        <a:pt x="22882" y="153674"/>
                      </a:cubicBezTo>
                      <a:cubicBezTo>
                        <a:pt x="28311" y="157674"/>
                        <a:pt x="34408" y="161580"/>
                        <a:pt x="39742" y="163485"/>
                      </a:cubicBezTo>
                      <a:cubicBezTo>
                        <a:pt x="53267" y="168342"/>
                        <a:pt x="58125" y="172153"/>
                        <a:pt x="59077" y="177010"/>
                      </a:cubicBezTo>
                      <a:cubicBezTo>
                        <a:pt x="60030" y="181868"/>
                        <a:pt x="71650" y="190536"/>
                        <a:pt x="74507" y="183773"/>
                      </a:cubicBezTo>
                      <a:cubicBezTo>
                        <a:pt x="77365" y="177010"/>
                        <a:pt x="85081" y="180916"/>
                        <a:pt x="90891" y="180916"/>
                      </a:cubicBezTo>
                      <a:cubicBezTo>
                        <a:pt x="96701" y="180916"/>
                        <a:pt x="97654" y="187678"/>
                        <a:pt x="98606" y="191488"/>
                      </a:cubicBezTo>
                      <a:cubicBezTo>
                        <a:pt x="99558" y="195393"/>
                        <a:pt x="113084" y="193393"/>
                        <a:pt x="117941" y="196346"/>
                      </a:cubicBezTo>
                      <a:cubicBezTo>
                        <a:pt x="122799" y="199203"/>
                        <a:pt x="124704" y="209871"/>
                        <a:pt x="131467" y="213681"/>
                      </a:cubicBezTo>
                      <a:cubicBezTo>
                        <a:pt x="138230" y="217491"/>
                        <a:pt x="144040" y="208824"/>
                        <a:pt x="148803" y="211776"/>
                      </a:cubicBezTo>
                      <a:cubicBezTo>
                        <a:pt x="153660" y="214634"/>
                        <a:pt x="166138" y="217587"/>
                        <a:pt x="173948" y="214634"/>
                      </a:cubicBezTo>
                      <a:cubicBezTo>
                        <a:pt x="181664" y="211776"/>
                        <a:pt x="186522" y="217491"/>
                        <a:pt x="196142" y="216539"/>
                      </a:cubicBezTo>
                      <a:cubicBezTo>
                        <a:pt x="205762" y="215587"/>
                        <a:pt x="218335" y="219396"/>
                        <a:pt x="221193" y="222349"/>
                      </a:cubicBezTo>
                      <a:cubicBezTo>
                        <a:pt x="222716" y="223873"/>
                        <a:pt x="230908" y="225397"/>
                        <a:pt x="238338" y="226540"/>
                      </a:cubicBezTo>
                      <a:cubicBezTo>
                        <a:pt x="240243" y="222540"/>
                        <a:pt x="236528" y="210348"/>
                        <a:pt x="237099" y="207395"/>
                      </a:cubicBezTo>
                      <a:cubicBezTo>
                        <a:pt x="237766" y="204156"/>
                        <a:pt x="260436" y="184059"/>
                        <a:pt x="264341" y="179487"/>
                      </a:cubicBezTo>
                      <a:cubicBezTo>
                        <a:pt x="268246" y="174915"/>
                        <a:pt x="274056" y="174915"/>
                        <a:pt x="277295" y="169104"/>
                      </a:cubicBezTo>
                      <a:cubicBezTo>
                        <a:pt x="280533" y="163294"/>
                        <a:pt x="268246" y="144435"/>
                        <a:pt x="265674" y="140529"/>
                      </a:cubicBezTo>
                      <a:cubicBezTo>
                        <a:pt x="263103" y="136624"/>
                        <a:pt x="261769" y="121099"/>
                        <a:pt x="263769" y="114621"/>
                      </a:cubicBezTo>
                      <a:cubicBezTo>
                        <a:pt x="265674" y="108145"/>
                        <a:pt x="254054" y="104239"/>
                        <a:pt x="254054" y="99762"/>
                      </a:cubicBezTo>
                      <a:cubicBezTo>
                        <a:pt x="254054" y="95191"/>
                        <a:pt x="265103" y="87475"/>
                        <a:pt x="270913" y="84903"/>
                      </a:cubicBezTo>
                      <a:cubicBezTo>
                        <a:pt x="276724" y="82332"/>
                        <a:pt x="274818" y="64139"/>
                        <a:pt x="269580" y="59662"/>
                      </a:cubicBezTo>
                      <a:cubicBezTo>
                        <a:pt x="264341" y="55090"/>
                        <a:pt x="261769" y="46708"/>
                        <a:pt x="265007" y="37659"/>
                      </a:cubicBezTo>
                      <a:cubicBezTo>
                        <a:pt x="268246" y="28611"/>
                        <a:pt x="245577" y="21467"/>
                        <a:pt x="242338" y="21467"/>
                      </a:cubicBezTo>
                      <a:cubicBezTo>
                        <a:pt x="241766" y="21467"/>
                        <a:pt x="241481" y="20895"/>
                        <a:pt x="241290" y="20133"/>
                      </a:cubicBezTo>
                      <a:cubicBezTo>
                        <a:pt x="221002" y="23848"/>
                        <a:pt x="169186" y="18514"/>
                        <a:pt x="165281" y="16895"/>
                      </a:cubicBezTo>
                      <a:cubicBezTo>
                        <a:pt x="162709" y="15847"/>
                        <a:pt x="156137" y="13466"/>
                        <a:pt x="150517" y="11466"/>
                      </a:cubicBezTo>
                      <a:cubicBezTo>
                        <a:pt x="147945" y="15752"/>
                        <a:pt x="142611" y="19657"/>
                        <a:pt x="134515" y="19657"/>
                      </a:cubicBezTo>
                      <a:cubicBezTo>
                        <a:pt x="122038" y="19657"/>
                        <a:pt x="121085" y="7084"/>
                        <a:pt x="120704" y="1560"/>
                      </a:cubicBezTo>
                      <a:cubicBezTo>
                        <a:pt x="120323" y="-4060"/>
                        <a:pt x="70126" y="6322"/>
                        <a:pt x="56791" y="19657"/>
                      </a:cubicBezTo>
                      <a:cubicBezTo>
                        <a:pt x="43361" y="33087"/>
                        <a:pt x="12309" y="27849"/>
                        <a:pt x="11452" y="35183"/>
                      </a:cubicBezTo>
                      <a:cubicBezTo>
                        <a:pt x="10785" y="40517"/>
                        <a:pt x="6118" y="43279"/>
                        <a:pt x="3070" y="41755"/>
                      </a:cubicBezTo>
                      <a:cubicBezTo>
                        <a:pt x="2880" y="42993"/>
                        <a:pt x="2880" y="44232"/>
                        <a:pt x="3261" y="4527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8" name="Freeform: Shape 297">
                  <a:extLst>
                    <a:ext uri="{FF2B5EF4-FFF2-40B4-BE49-F238E27FC236}">
                      <a16:creationId xmlns:a16="http://schemas.microsoft.com/office/drawing/2014/main" id="{7CECD7D2-16F6-4B8F-9A5E-135F7026053F}"/>
                    </a:ext>
                  </a:extLst>
                </p:cNvPr>
                <p:cNvSpPr/>
                <p:nvPr/>
              </p:nvSpPr>
              <p:spPr>
                <a:xfrm>
                  <a:off x="6227035" y="2796524"/>
                  <a:ext cx="95250" cy="95250"/>
                </a:xfrm>
                <a:custGeom>
                  <a:avLst/>
                  <a:gdLst>
                    <a:gd name="connsiteX0" fmla="*/ 77466 w 95250"/>
                    <a:gd name="connsiteY0" fmla="*/ 89836 h 95250"/>
                    <a:gd name="connsiteX1" fmla="*/ 99564 w 95250"/>
                    <a:gd name="connsiteY1" fmla="*/ 57261 h 95250"/>
                    <a:gd name="connsiteX2" fmla="*/ 103278 w 95250"/>
                    <a:gd name="connsiteY2" fmla="*/ 18208 h 95250"/>
                    <a:gd name="connsiteX3" fmla="*/ 76894 w 95250"/>
                    <a:gd name="connsiteY3" fmla="*/ 4873 h 95250"/>
                    <a:gd name="connsiteX4" fmla="*/ 31746 w 95250"/>
                    <a:gd name="connsiteY4" fmla="*/ 396 h 95250"/>
                    <a:gd name="connsiteX5" fmla="*/ 13077 w 95250"/>
                    <a:gd name="connsiteY5" fmla="*/ 4302 h 95250"/>
                    <a:gd name="connsiteX6" fmla="*/ 123 w 95250"/>
                    <a:gd name="connsiteY6" fmla="*/ 12017 h 95250"/>
                    <a:gd name="connsiteX7" fmla="*/ 13648 w 95250"/>
                    <a:gd name="connsiteY7" fmla="*/ 32019 h 95250"/>
                    <a:gd name="connsiteX8" fmla="*/ 37556 w 95250"/>
                    <a:gd name="connsiteY8" fmla="*/ 61071 h 95250"/>
                    <a:gd name="connsiteX9" fmla="*/ 61273 w 95250"/>
                    <a:gd name="connsiteY9" fmla="*/ 87836 h 95250"/>
                    <a:gd name="connsiteX10" fmla="*/ 76323 w 95250"/>
                    <a:gd name="connsiteY10" fmla="*/ 98885 h 95250"/>
                    <a:gd name="connsiteX11" fmla="*/ 77466 w 95250"/>
                    <a:gd name="connsiteY11" fmla="*/ 8983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250" h="95250">
                      <a:moveTo>
                        <a:pt x="77466" y="89836"/>
                      </a:moveTo>
                      <a:cubicBezTo>
                        <a:pt x="76323" y="84026"/>
                        <a:pt x="94896" y="57261"/>
                        <a:pt x="99564" y="57261"/>
                      </a:cubicBezTo>
                      <a:cubicBezTo>
                        <a:pt x="103469" y="57261"/>
                        <a:pt x="104898" y="31543"/>
                        <a:pt x="103278" y="18208"/>
                      </a:cubicBezTo>
                      <a:cubicBezTo>
                        <a:pt x="88896" y="8302"/>
                        <a:pt x="76894" y="4873"/>
                        <a:pt x="76894" y="4873"/>
                      </a:cubicBezTo>
                      <a:cubicBezTo>
                        <a:pt x="76894" y="4873"/>
                        <a:pt x="38223" y="2968"/>
                        <a:pt x="31746" y="396"/>
                      </a:cubicBezTo>
                      <a:cubicBezTo>
                        <a:pt x="25269" y="-2175"/>
                        <a:pt x="18792" y="8778"/>
                        <a:pt x="13077" y="4302"/>
                      </a:cubicBezTo>
                      <a:cubicBezTo>
                        <a:pt x="7267" y="-175"/>
                        <a:pt x="-1115" y="5540"/>
                        <a:pt x="123" y="12017"/>
                      </a:cubicBezTo>
                      <a:cubicBezTo>
                        <a:pt x="1456" y="18494"/>
                        <a:pt x="13648" y="22304"/>
                        <a:pt x="13648" y="32019"/>
                      </a:cubicBezTo>
                      <a:cubicBezTo>
                        <a:pt x="13648" y="41640"/>
                        <a:pt x="38223" y="55927"/>
                        <a:pt x="37556" y="61071"/>
                      </a:cubicBezTo>
                      <a:cubicBezTo>
                        <a:pt x="37080" y="64690"/>
                        <a:pt x="52224" y="74501"/>
                        <a:pt x="61273" y="87836"/>
                      </a:cubicBezTo>
                      <a:cubicBezTo>
                        <a:pt x="66131" y="90884"/>
                        <a:pt x="71179" y="94789"/>
                        <a:pt x="76323" y="98885"/>
                      </a:cubicBezTo>
                      <a:cubicBezTo>
                        <a:pt x="77275" y="94694"/>
                        <a:pt x="77751" y="91360"/>
                        <a:pt x="77466" y="8983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299" name="Freeform: Shape 298">
                  <a:extLst>
                    <a:ext uri="{FF2B5EF4-FFF2-40B4-BE49-F238E27FC236}">
                      <a16:creationId xmlns:a16="http://schemas.microsoft.com/office/drawing/2014/main" id="{596EB34D-632F-409B-9FC2-13C785574481}"/>
                    </a:ext>
                  </a:extLst>
                </p:cNvPr>
                <p:cNvSpPr/>
                <p:nvPr/>
              </p:nvSpPr>
              <p:spPr>
                <a:xfrm>
                  <a:off x="6173913" y="2747962"/>
                  <a:ext cx="152400" cy="133350"/>
                </a:xfrm>
                <a:custGeom>
                  <a:avLst/>
                  <a:gdLst>
                    <a:gd name="connsiteX0" fmla="*/ 90583 w 152400"/>
                    <a:gd name="connsiteY0" fmla="*/ 109728 h 133350"/>
                    <a:gd name="connsiteX1" fmla="*/ 66675 w 152400"/>
                    <a:gd name="connsiteY1" fmla="*/ 80677 h 133350"/>
                    <a:gd name="connsiteX2" fmla="*/ 53150 w 152400"/>
                    <a:gd name="connsiteY2" fmla="*/ 60674 h 133350"/>
                    <a:gd name="connsiteX3" fmla="*/ 66104 w 152400"/>
                    <a:gd name="connsiteY3" fmla="*/ 52959 h 133350"/>
                    <a:gd name="connsiteX4" fmla="*/ 84773 w 152400"/>
                    <a:gd name="connsiteY4" fmla="*/ 49054 h 133350"/>
                    <a:gd name="connsiteX5" fmla="*/ 129921 w 152400"/>
                    <a:gd name="connsiteY5" fmla="*/ 53530 h 133350"/>
                    <a:gd name="connsiteX6" fmla="*/ 156306 w 152400"/>
                    <a:gd name="connsiteY6" fmla="*/ 66865 h 133350"/>
                    <a:gd name="connsiteX7" fmla="*/ 154972 w 152400"/>
                    <a:gd name="connsiteY7" fmla="*/ 60579 h 133350"/>
                    <a:gd name="connsiteX8" fmla="*/ 145637 w 152400"/>
                    <a:gd name="connsiteY8" fmla="*/ 39624 h 133350"/>
                    <a:gd name="connsiteX9" fmla="*/ 138017 w 152400"/>
                    <a:gd name="connsiteY9" fmla="*/ 21907 h 133350"/>
                    <a:gd name="connsiteX10" fmla="*/ 127921 w 152400"/>
                    <a:gd name="connsiteY10" fmla="*/ 24860 h 133350"/>
                    <a:gd name="connsiteX11" fmla="*/ 98012 w 152400"/>
                    <a:gd name="connsiteY11" fmla="*/ 18097 h 133350"/>
                    <a:gd name="connsiteX12" fmla="*/ 73723 w 152400"/>
                    <a:gd name="connsiteY12" fmla="*/ 0 h 133350"/>
                    <a:gd name="connsiteX13" fmla="*/ 56198 w 152400"/>
                    <a:gd name="connsiteY13" fmla="*/ 11716 h 133350"/>
                    <a:gd name="connsiteX14" fmla="*/ 49054 w 152400"/>
                    <a:gd name="connsiteY14" fmla="*/ 26003 h 133350"/>
                    <a:gd name="connsiteX15" fmla="*/ 38671 w 152400"/>
                    <a:gd name="connsiteY15" fmla="*/ 38957 h 133350"/>
                    <a:gd name="connsiteX16" fmla="*/ 20574 w 152400"/>
                    <a:gd name="connsiteY16" fmla="*/ 38290 h 133350"/>
                    <a:gd name="connsiteX17" fmla="*/ 0 w 152400"/>
                    <a:gd name="connsiteY17" fmla="*/ 42291 h 133350"/>
                    <a:gd name="connsiteX18" fmla="*/ 5239 w 152400"/>
                    <a:gd name="connsiteY18" fmla="*/ 54769 h 133350"/>
                    <a:gd name="connsiteX19" fmla="*/ 27718 w 152400"/>
                    <a:gd name="connsiteY19" fmla="*/ 64294 h 133350"/>
                    <a:gd name="connsiteX20" fmla="*/ 53626 w 152400"/>
                    <a:gd name="connsiteY20" fmla="*/ 105346 h 133350"/>
                    <a:gd name="connsiteX21" fmla="*/ 76962 w 152400"/>
                    <a:gd name="connsiteY21" fmla="*/ 117919 h 133350"/>
                    <a:gd name="connsiteX22" fmla="*/ 102013 w 152400"/>
                    <a:gd name="connsiteY22" fmla="*/ 131350 h 133350"/>
                    <a:gd name="connsiteX23" fmla="*/ 114300 w 152400"/>
                    <a:gd name="connsiteY23" fmla="*/ 136493 h 133350"/>
                    <a:gd name="connsiteX24" fmla="*/ 90583 w 152400"/>
                    <a:gd name="connsiteY24" fmla="*/ 10972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2400" h="133350">
                      <a:moveTo>
                        <a:pt x="90583" y="109728"/>
                      </a:moveTo>
                      <a:cubicBezTo>
                        <a:pt x="91250" y="104584"/>
                        <a:pt x="66675" y="90392"/>
                        <a:pt x="66675" y="80677"/>
                      </a:cubicBezTo>
                      <a:cubicBezTo>
                        <a:pt x="66675" y="71056"/>
                        <a:pt x="54388" y="67151"/>
                        <a:pt x="53150" y="60674"/>
                      </a:cubicBezTo>
                      <a:cubicBezTo>
                        <a:pt x="51816" y="54197"/>
                        <a:pt x="60293" y="48387"/>
                        <a:pt x="66104" y="52959"/>
                      </a:cubicBezTo>
                      <a:cubicBezTo>
                        <a:pt x="71914" y="57436"/>
                        <a:pt x="78391" y="46482"/>
                        <a:pt x="84773" y="49054"/>
                      </a:cubicBezTo>
                      <a:cubicBezTo>
                        <a:pt x="91250" y="51625"/>
                        <a:pt x="129921" y="53530"/>
                        <a:pt x="129921" y="53530"/>
                      </a:cubicBezTo>
                      <a:cubicBezTo>
                        <a:pt x="129921" y="53530"/>
                        <a:pt x="141923" y="56959"/>
                        <a:pt x="156306" y="66865"/>
                      </a:cubicBezTo>
                      <a:cubicBezTo>
                        <a:pt x="156020" y="64198"/>
                        <a:pt x="155543" y="61913"/>
                        <a:pt x="154972" y="60579"/>
                      </a:cubicBezTo>
                      <a:cubicBezTo>
                        <a:pt x="151543" y="52388"/>
                        <a:pt x="154972" y="43148"/>
                        <a:pt x="145637" y="39624"/>
                      </a:cubicBezTo>
                      <a:cubicBezTo>
                        <a:pt x="140875" y="37814"/>
                        <a:pt x="138875" y="29527"/>
                        <a:pt x="138017" y="21907"/>
                      </a:cubicBezTo>
                      <a:cubicBezTo>
                        <a:pt x="133636" y="23241"/>
                        <a:pt x="129921" y="24289"/>
                        <a:pt x="127921" y="24860"/>
                      </a:cubicBezTo>
                      <a:cubicBezTo>
                        <a:pt x="120205" y="26765"/>
                        <a:pt x="103823" y="25813"/>
                        <a:pt x="98012" y="18097"/>
                      </a:cubicBezTo>
                      <a:cubicBezTo>
                        <a:pt x="93726" y="12382"/>
                        <a:pt x="80296" y="3905"/>
                        <a:pt x="73723" y="0"/>
                      </a:cubicBezTo>
                      <a:cubicBezTo>
                        <a:pt x="71057" y="2381"/>
                        <a:pt x="60770" y="11144"/>
                        <a:pt x="56198" y="11716"/>
                      </a:cubicBezTo>
                      <a:cubicBezTo>
                        <a:pt x="50959" y="12382"/>
                        <a:pt x="54293" y="26003"/>
                        <a:pt x="49054" y="26003"/>
                      </a:cubicBezTo>
                      <a:cubicBezTo>
                        <a:pt x="43910" y="26003"/>
                        <a:pt x="40005" y="35052"/>
                        <a:pt x="38671" y="38957"/>
                      </a:cubicBezTo>
                      <a:cubicBezTo>
                        <a:pt x="37338" y="42863"/>
                        <a:pt x="25718" y="36385"/>
                        <a:pt x="20574" y="38290"/>
                      </a:cubicBezTo>
                      <a:cubicBezTo>
                        <a:pt x="16859" y="39719"/>
                        <a:pt x="5905" y="41434"/>
                        <a:pt x="0" y="42291"/>
                      </a:cubicBezTo>
                      <a:cubicBezTo>
                        <a:pt x="953" y="48196"/>
                        <a:pt x="571" y="54769"/>
                        <a:pt x="5239" y="54769"/>
                      </a:cubicBezTo>
                      <a:cubicBezTo>
                        <a:pt x="13049" y="54769"/>
                        <a:pt x="27241" y="53911"/>
                        <a:pt x="27718" y="64294"/>
                      </a:cubicBezTo>
                      <a:cubicBezTo>
                        <a:pt x="28099" y="74676"/>
                        <a:pt x="46768" y="97536"/>
                        <a:pt x="53626" y="105346"/>
                      </a:cubicBezTo>
                      <a:cubicBezTo>
                        <a:pt x="60579" y="113157"/>
                        <a:pt x="76105" y="111442"/>
                        <a:pt x="76962" y="117919"/>
                      </a:cubicBezTo>
                      <a:cubicBezTo>
                        <a:pt x="77819" y="124396"/>
                        <a:pt x="89059" y="130492"/>
                        <a:pt x="102013" y="131350"/>
                      </a:cubicBezTo>
                      <a:cubicBezTo>
                        <a:pt x="105537" y="131540"/>
                        <a:pt x="109728" y="133636"/>
                        <a:pt x="114300" y="136493"/>
                      </a:cubicBezTo>
                      <a:cubicBezTo>
                        <a:pt x="105346" y="123158"/>
                        <a:pt x="90107" y="113347"/>
                        <a:pt x="90583" y="10972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00" name="Freeform: Shape 299">
                  <a:extLst>
                    <a:ext uri="{FF2B5EF4-FFF2-40B4-BE49-F238E27FC236}">
                      <a16:creationId xmlns:a16="http://schemas.microsoft.com/office/drawing/2014/main" id="{E39E222B-369C-49B3-837C-BB1E1C932208}"/>
                    </a:ext>
                  </a:extLst>
                </p:cNvPr>
                <p:cNvSpPr/>
                <p:nvPr/>
              </p:nvSpPr>
              <p:spPr>
                <a:xfrm>
                  <a:off x="6325457" y="2890647"/>
                  <a:ext cx="47625" cy="104775"/>
                </a:xfrm>
                <a:custGeom>
                  <a:avLst/>
                  <a:gdLst>
                    <a:gd name="connsiteX0" fmla="*/ 34957 w 47625"/>
                    <a:gd name="connsiteY0" fmla="*/ 91440 h 104775"/>
                    <a:gd name="connsiteX1" fmla="*/ 42100 w 47625"/>
                    <a:gd name="connsiteY1" fmla="*/ 80391 h 104775"/>
                    <a:gd name="connsiteX2" fmla="*/ 52482 w 47625"/>
                    <a:gd name="connsiteY2" fmla="*/ 63532 h 104775"/>
                    <a:gd name="connsiteX3" fmla="*/ 53149 w 47625"/>
                    <a:gd name="connsiteY3" fmla="*/ 62675 h 104775"/>
                    <a:gd name="connsiteX4" fmla="*/ 36195 w 47625"/>
                    <a:gd name="connsiteY4" fmla="*/ 44577 h 104775"/>
                    <a:gd name="connsiteX5" fmla="*/ 39338 w 47625"/>
                    <a:gd name="connsiteY5" fmla="*/ 14288 h 104775"/>
                    <a:gd name="connsiteX6" fmla="*/ 14001 w 47625"/>
                    <a:gd name="connsiteY6" fmla="*/ 0 h 104775"/>
                    <a:gd name="connsiteX7" fmla="*/ 0 w 47625"/>
                    <a:gd name="connsiteY7" fmla="*/ 20955 h 104775"/>
                    <a:gd name="connsiteX8" fmla="*/ 7905 w 47625"/>
                    <a:gd name="connsiteY8" fmla="*/ 39148 h 104775"/>
                    <a:gd name="connsiteX9" fmla="*/ 7048 w 47625"/>
                    <a:gd name="connsiteY9" fmla="*/ 82391 h 104775"/>
                    <a:gd name="connsiteX10" fmla="*/ 26479 w 47625"/>
                    <a:gd name="connsiteY10" fmla="*/ 107251 h 104775"/>
                    <a:gd name="connsiteX11" fmla="*/ 34957 w 47625"/>
                    <a:gd name="connsiteY11" fmla="*/ 9144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25" h="104775">
                      <a:moveTo>
                        <a:pt x="34957" y="91440"/>
                      </a:moveTo>
                      <a:cubicBezTo>
                        <a:pt x="41434" y="90202"/>
                        <a:pt x="37529" y="84963"/>
                        <a:pt x="42100" y="80391"/>
                      </a:cubicBezTo>
                      <a:cubicBezTo>
                        <a:pt x="46672" y="75819"/>
                        <a:pt x="51816" y="66770"/>
                        <a:pt x="52482" y="63532"/>
                      </a:cubicBezTo>
                      <a:cubicBezTo>
                        <a:pt x="52578" y="63151"/>
                        <a:pt x="52768" y="62960"/>
                        <a:pt x="53149" y="62675"/>
                      </a:cubicBezTo>
                      <a:cubicBezTo>
                        <a:pt x="44386" y="56102"/>
                        <a:pt x="38195" y="51340"/>
                        <a:pt x="36195" y="44577"/>
                      </a:cubicBezTo>
                      <a:cubicBezTo>
                        <a:pt x="34194" y="37624"/>
                        <a:pt x="36290" y="24098"/>
                        <a:pt x="39338" y="14288"/>
                      </a:cubicBezTo>
                      <a:cubicBezTo>
                        <a:pt x="34290" y="10668"/>
                        <a:pt x="18859" y="0"/>
                        <a:pt x="14001" y="0"/>
                      </a:cubicBezTo>
                      <a:cubicBezTo>
                        <a:pt x="9239" y="0"/>
                        <a:pt x="1810" y="10668"/>
                        <a:pt x="0" y="20955"/>
                      </a:cubicBezTo>
                      <a:cubicBezTo>
                        <a:pt x="11335" y="26956"/>
                        <a:pt x="15811" y="31337"/>
                        <a:pt x="7905" y="39148"/>
                      </a:cubicBezTo>
                      <a:cubicBezTo>
                        <a:pt x="-286" y="47339"/>
                        <a:pt x="-2000" y="75057"/>
                        <a:pt x="7048" y="82391"/>
                      </a:cubicBezTo>
                      <a:cubicBezTo>
                        <a:pt x="15716" y="89345"/>
                        <a:pt x="18192" y="103251"/>
                        <a:pt x="26479" y="107251"/>
                      </a:cubicBezTo>
                      <a:cubicBezTo>
                        <a:pt x="28956" y="100203"/>
                        <a:pt x="30670" y="92297"/>
                        <a:pt x="34957" y="91440"/>
                      </a:cubicBezTo>
                      <a:close/>
                    </a:path>
                  </a:pathLst>
                </a:custGeom>
                <a:solidFill>
                  <a:schemeClr val="accent1"/>
                </a:solidFill>
                <a:ln w="2381" cap="flat">
                  <a:solidFill>
                    <a:srgbClr val="817F81"/>
                  </a:solidFill>
                  <a:prstDash val="solid"/>
                  <a:miter/>
                </a:ln>
              </p:spPr>
              <p:txBody>
                <a:bodyPr rtlCol="0" anchor="ctr"/>
                <a:lstStyle/>
                <a:p>
                  <a:endParaRPr lang="en-US"/>
                </a:p>
              </p:txBody>
            </p:sp>
            <p:sp>
              <p:nvSpPr>
                <p:cNvPr id="301" name="Freeform: Shape 300">
                  <a:extLst>
                    <a:ext uri="{FF2B5EF4-FFF2-40B4-BE49-F238E27FC236}">
                      <a16:creationId xmlns:a16="http://schemas.microsoft.com/office/drawing/2014/main" id="{30BA5237-4481-4088-B1D7-C57FA174C3FB}"/>
                    </a:ext>
                  </a:extLst>
                </p:cNvPr>
                <p:cNvSpPr/>
                <p:nvPr/>
              </p:nvSpPr>
              <p:spPr>
                <a:xfrm>
                  <a:off x="6055903" y="2654236"/>
                  <a:ext cx="209550" cy="95250"/>
                </a:xfrm>
                <a:custGeom>
                  <a:avLst/>
                  <a:gdLst>
                    <a:gd name="connsiteX0" fmla="*/ 181256 w 209550"/>
                    <a:gd name="connsiteY0" fmla="*/ 8668 h 95250"/>
                    <a:gd name="connsiteX1" fmla="*/ 154205 w 209550"/>
                    <a:gd name="connsiteY1" fmla="*/ 0 h 95250"/>
                    <a:gd name="connsiteX2" fmla="*/ 149347 w 209550"/>
                    <a:gd name="connsiteY2" fmla="*/ 13526 h 95250"/>
                    <a:gd name="connsiteX3" fmla="*/ 123916 w 209550"/>
                    <a:gd name="connsiteY3" fmla="*/ 15050 h 95250"/>
                    <a:gd name="connsiteX4" fmla="*/ 108105 w 209550"/>
                    <a:gd name="connsiteY4" fmla="*/ 25813 h 95250"/>
                    <a:gd name="connsiteX5" fmla="*/ 96484 w 209550"/>
                    <a:gd name="connsiteY5" fmla="*/ 43910 h 95250"/>
                    <a:gd name="connsiteX6" fmla="*/ 84863 w 209550"/>
                    <a:gd name="connsiteY6" fmla="*/ 52388 h 95250"/>
                    <a:gd name="connsiteX7" fmla="*/ 55050 w 209550"/>
                    <a:gd name="connsiteY7" fmla="*/ 58198 h 95250"/>
                    <a:gd name="connsiteX8" fmla="*/ 38191 w 209550"/>
                    <a:gd name="connsiteY8" fmla="*/ 59531 h 95250"/>
                    <a:gd name="connsiteX9" fmla="*/ 20665 w 209550"/>
                    <a:gd name="connsiteY9" fmla="*/ 62103 h 95250"/>
                    <a:gd name="connsiteX10" fmla="*/ 3806 w 209550"/>
                    <a:gd name="connsiteY10" fmla="*/ 57531 h 95250"/>
                    <a:gd name="connsiteX11" fmla="*/ 567 w 209550"/>
                    <a:gd name="connsiteY11" fmla="*/ 73057 h 95250"/>
                    <a:gd name="connsiteX12" fmla="*/ 15426 w 209550"/>
                    <a:gd name="connsiteY12" fmla="*/ 80867 h 95250"/>
                    <a:gd name="connsiteX13" fmla="*/ 33619 w 209550"/>
                    <a:gd name="connsiteY13" fmla="*/ 84773 h 95250"/>
                    <a:gd name="connsiteX14" fmla="*/ 51716 w 209550"/>
                    <a:gd name="connsiteY14" fmla="*/ 78962 h 95250"/>
                    <a:gd name="connsiteX15" fmla="*/ 75052 w 209550"/>
                    <a:gd name="connsiteY15" fmla="*/ 75724 h 95250"/>
                    <a:gd name="connsiteX16" fmla="*/ 80863 w 209550"/>
                    <a:gd name="connsiteY16" fmla="*/ 88106 h 95250"/>
                    <a:gd name="connsiteX17" fmla="*/ 107438 w 209550"/>
                    <a:gd name="connsiteY17" fmla="*/ 92012 h 95250"/>
                    <a:gd name="connsiteX18" fmla="*/ 139822 w 209550"/>
                    <a:gd name="connsiteY18" fmla="*/ 97822 h 95250"/>
                    <a:gd name="connsiteX19" fmla="*/ 165064 w 209550"/>
                    <a:gd name="connsiteY19" fmla="*/ 88773 h 95250"/>
                    <a:gd name="connsiteX20" fmla="*/ 185161 w 209550"/>
                    <a:gd name="connsiteY20" fmla="*/ 82296 h 95250"/>
                    <a:gd name="connsiteX21" fmla="*/ 185257 w 209550"/>
                    <a:gd name="connsiteY21" fmla="*/ 82391 h 95250"/>
                    <a:gd name="connsiteX22" fmla="*/ 190019 w 209550"/>
                    <a:gd name="connsiteY22" fmla="*/ 75533 h 95250"/>
                    <a:gd name="connsiteX23" fmla="*/ 194782 w 209550"/>
                    <a:gd name="connsiteY23" fmla="*/ 62675 h 95250"/>
                    <a:gd name="connsiteX24" fmla="*/ 198211 w 209550"/>
                    <a:gd name="connsiteY24" fmla="*/ 51149 h 95250"/>
                    <a:gd name="connsiteX25" fmla="*/ 211070 w 209550"/>
                    <a:gd name="connsiteY25" fmla="*/ 43720 h 95250"/>
                    <a:gd name="connsiteX26" fmla="*/ 214975 w 209550"/>
                    <a:gd name="connsiteY26" fmla="*/ 35909 h 95250"/>
                    <a:gd name="connsiteX27" fmla="*/ 203450 w 209550"/>
                    <a:gd name="connsiteY27" fmla="*/ 11621 h 95250"/>
                    <a:gd name="connsiteX28" fmla="*/ 181256 w 209550"/>
                    <a:gd name="connsiteY28" fmla="*/ 8668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9550" h="95250">
                      <a:moveTo>
                        <a:pt x="181256" y="8668"/>
                      </a:moveTo>
                      <a:cubicBezTo>
                        <a:pt x="173541" y="0"/>
                        <a:pt x="154205" y="0"/>
                        <a:pt x="154205" y="0"/>
                      </a:cubicBezTo>
                      <a:cubicBezTo>
                        <a:pt x="154205" y="0"/>
                        <a:pt x="152301" y="8668"/>
                        <a:pt x="149347" y="13526"/>
                      </a:cubicBezTo>
                      <a:cubicBezTo>
                        <a:pt x="146966" y="17526"/>
                        <a:pt x="132869" y="17526"/>
                        <a:pt x="123916" y="15050"/>
                      </a:cubicBezTo>
                      <a:cubicBezTo>
                        <a:pt x="121344" y="18383"/>
                        <a:pt x="109724" y="20955"/>
                        <a:pt x="108105" y="25813"/>
                      </a:cubicBezTo>
                      <a:cubicBezTo>
                        <a:pt x="106104" y="31623"/>
                        <a:pt x="91912" y="28385"/>
                        <a:pt x="96484" y="43910"/>
                      </a:cubicBezTo>
                      <a:cubicBezTo>
                        <a:pt x="101056" y="59436"/>
                        <a:pt x="89340" y="54293"/>
                        <a:pt x="84863" y="52388"/>
                      </a:cubicBezTo>
                      <a:cubicBezTo>
                        <a:pt x="80291" y="50483"/>
                        <a:pt x="60193" y="53054"/>
                        <a:pt x="55050" y="58198"/>
                      </a:cubicBezTo>
                      <a:cubicBezTo>
                        <a:pt x="49812" y="63437"/>
                        <a:pt x="42763" y="62103"/>
                        <a:pt x="38191" y="59531"/>
                      </a:cubicBezTo>
                      <a:cubicBezTo>
                        <a:pt x="33619" y="56960"/>
                        <a:pt x="24570" y="55626"/>
                        <a:pt x="20665" y="62103"/>
                      </a:cubicBezTo>
                      <a:cubicBezTo>
                        <a:pt x="16760" y="68580"/>
                        <a:pt x="9616" y="56960"/>
                        <a:pt x="3806" y="57531"/>
                      </a:cubicBezTo>
                      <a:cubicBezTo>
                        <a:pt x="-2004" y="58198"/>
                        <a:pt x="567" y="70485"/>
                        <a:pt x="567" y="73057"/>
                      </a:cubicBezTo>
                      <a:cubicBezTo>
                        <a:pt x="567" y="75629"/>
                        <a:pt x="9616" y="83439"/>
                        <a:pt x="15426" y="80867"/>
                      </a:cubicBezTo>
                      <a:cubicBezTo>
                        <a:pt x="21237" y="78296"/>
                        <a:pt x="28380" y="81534"/>
                        <a:pt x="33619" y="84773"/>
                      </a:cubicBezTo>
                      <a:cubicBezTo>
                        <a:pt x="38762" y="88011"/>
                        <a:pt x="48573" y="82201"/>
                        <a:pt x="51716" y="78962"/>
                      </a:cubicBezTo>
                      <a:cubicBezTo>
                        <a:pt x="54955" y="75724"/>
                        <a:pt x="73147" y="75724"/>
                        <a:pt x="75052" y="75724"/>
                      </a:cubicBezTo>
                      <a:cubicBezTo>
                        <a:pt x="77053" y="75724"/>
                        <a:pt x="77624" y="86106"/>
                        <a:pt x="80863" y="88106"/>
                      </a:cubicBezTo>
                      <a:cubicBezTo>
                        <a:pt x="84101" y="90011"/>
                        <a:pt x="96388" y="91345"/>
                        <a:pt x="107438" y="92012"/>
                      </a:cubicBezTo>
                      <a:cubicBezTo>
                        <a:pt x="118486" y="92678"/>
                        <a:pt x="134679" y="97822"/>
                        <a:pt x="139822" y="97822"/>
                      </a:cubicBezTo>
                      <a:cubicBezTo>
                        <a:pt x="144966" y="97822"/>
                        <a:pt x="153444" y="88773"/>
                        <a:pt x="165064" y="88773"/>
                      </a:cubicBezTo>
                      <a:cubicBezTo>
                        <a:pt x="176779" y="88773"/>
                        <a:pt x="183257" y="81629"/>
                        <a:pt x="185161" y="82296"/>
                      </a:cubicBezTo>
                      <a:cubicBezTo>
                        <a:pt x="185161" y="82296"/>
                        <a:pt x="185257" y="82391"/>
                        <a:pt x="185257" y="82391"/>
                      </a:cubicBezTo>
                      <a:cubicBezTo>
                        <a:pt x="186114" y="78772"/>
                        <a:pt x="187447" y="75914"/>
                        <a:pt x="190019" y="75533"/>
                      </a:cubicBezTo>
                      <a:cubicBezTo>
                        <a:pt x="194782" y="74867"/>
                        <a:pt x="191353" y="66770"/>
                        <a:pt x="194782" y="62675"/>
                      </a:cubicBezTo>
                      <a:cubicBezTo>
                        <a:pt x="198211" y="58674"/>
                        <a:pt x="192115" y="50483"/>
                        <a:pt x="198211" y="51149"/>
                      </a:cubicBezTo>
                      <a:cubicBezTo>
                        <a:pt x="204307" y="51816"/>
                        <a:pt x="211070" y="52483"/>
                        <a:pt x="211070" y="43720"/>
                      </a:cubicBezTo>
                      <a:cubicBezTo>
                        <a:pt x="211070" y="40767"/>
                        <a:pt x="212689" y="38100"/>
                        <a:pt x="214975" y="35909"/>
                      </a:cubicBezTo>
                      <a:cubicBezTo>
                        <a:pt x="208307" y="26575"/>
                        <a:pt x="203450" y="11621"/>
                        <a:pt x="203450" y="11621"/>
                      </a:cubicBezTo>
                      <a:cubicBezTo>
                        <a:pt x="203450" y="11621"/>
                        <a:pt x="189067" y="17336"/>
                        <a:pt x="181256" y="866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02" name="Freeform: Shape 301">
                  <a:extLst>
                    <a:ext uri="{FF2B5EF4-FFF2-40B4-BE49-F238E27FC236}">
                      <a16:creationId xmlns:a16="http://schemas.microsoft.com/office/drawing/2014/main" id="{6AD0E1D3-3781-43D5-9D03-997CC6D0971C}"/>
                    </a:ext>
                  </a:extLst>
                </p:cNvPr>
                <p:cNvSpPr/>
                <p:nvPr/>
              </p:nvSpPr>
              <p:spPr>
                <a:xfrm>
                  <a:off x="6241255" y="2667726"/>
                  <a:ext cx="180975" cy="104775"/>
                </a:xfrm>
                <a:custGeom>
                  <a:avLst/>
                  <a:gdLst>
                    <a:gd name="connsiteX0" fmla="*/ 183356 w 180975"/>
                    <a:gd name="connsiteY0" fmla="*/ 19467 h 104775"/>
                    <a:gd name="connsiteX1" fmla="*/ 176499 w 180975"/>
                    <a:gd name="connsiteY1" fmla="*/ 15276 h 104775"/>
                    <a:gd name="connsiteX2" fmla="*/ 158115 w 180975"/>
                    <a:gd name="connsiteY2" fmla="*/ 8704 h 104775"/>
                    <a:gd name="connsiteX3" fmla="*/ 131064 w 180975"/>
                    <a:gd name="connsiteY3" fmla="*/ 36 h 104775"/>
                    <a:gd name="connsiteX4" fmla="*/ 104013 w 180975"/>
                    <a:gd name="connsiteY4" fmla="*/ 17371 h 104775"/>
                    <a:gd name="connsiteX5" fmla="*/ 73152 w 180975"/>
                    <a:gd name="connsiteY5" fmla="*/ 26992 h 104775"/>
                    <a:gd name="connsiteX6" fmla="*/ 33624 w 180975"/>
                    <a:gd name="connsiteY6" fmla="*/ 26992 h 104775"/>
                    <a:gd name="connsiteX7" fmla="*/ 29718 w 180975"/>
                    <a:gd name="connsiteY7" fmla="*/ 22420 h 104775"/>
                    <a:gd name="connsiteX8" fmla="*/ 25813 w 180975"/>
                    <a:gd name="connsiteY8" fmla="*/ 30230 h 104775"/>
                    <a:gd name="connsiteX9" fmla="*/ 12954 w 180975"/>
                    <a:gd name="connsiteY9" fmla="*/ 37660 h 104775"/>
                    <a:gd name="connsiteX10" fmla="*/ 9525 w 180975"/>
                    <a:gd name="connsiteY10" fmla="*/ 49185 h 104775"/>
                    <a:gd name="connsiteX11" fmla="*/ 4763 w 180975"/>
                    <a:gd name="connsiteY11" fmla="*/ 62044 h 104775"/>
                    <a:gd name="connsiteX12" fmla="*/ 0 w 180975"/>
                    <a:gd name="connsiteY12" fmla="*/ 68902 h 104775"/>
                    <a:gd name="connsiteX13" fmla="*/ 7048 w 180975"/>
                    <a:gd name="connsiteY13" fmla="*/ 79855 h 104775"/>
                    <a:gd name="connsiteX14" fmla="*/ 6382 w 180975"/>
                    <a:gd name="connsiteY14" fmla="*/ 80427 h 104775"/>
                    <a:gd name="connsiteX15" fmla="*/ 30670 w 180975"/>
                    <a:gd name="connsiteY15" fmla="*/ 98524 h 104775"/>
                    <a:gd name="connsiteX16" fmla="*/ 60579 w 180975"/>
                    <a:gd name="connsiteY16" fmla="*/ 105287 h 104775"/>
                    <a:gd name="connsiteX17" fmla="*/ 101155 w 180975"/>
                    <a:gd name="connsiteY17" fmla="*/ 92714 h 104775"/>
                    <a:gd name="connsiteX18" fmla="*/ 113729 w 180975"/>
                    <a:gd name="connsiteY18" fmla="*/ 96524 h 104775"/>
                    <a:gd name="connsiteX19" fmla="*/ 121920 w 180975"/>
                    <a:gd name="connsiteY19" fmla="*/ 97858 h 104775"/>
                    <a:gd name="connsiteX20" fmla="*/ 139255 w 180975"/>
                    <a:gd name="connsiteY20" fmla="*/ 85570 h 104775"/>
                    <a:gd name="connsiteX21" fmla="*/ 165830 w 180975"/>
                    <a:gd name="connsiteY21" fmla="*/ 41470 h 104775"/>
                    <a:gd name="connsiteX22" fmla="*/ 185261 w 180975"/>
                    <a:gd name="connsiteY22" fmla="*/ 29182 h 104775"/>
                    <a:gd name="connsiteX23" fmla="*/ 183356 w 180975"/>
                    <a:gd name="connsiteY23" fmla="*/ 1946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0975" h="104775">
                      <a:moveTo>
                        <a:pt x="183356" y="19467"/>
                      </a:moveTo>
                      <a:cubicBezTo>
                        <a:pt x="181166" y="18705"/>
                        <a:pt x="178689" y="17181"/>
                        <a:pt x="176499" y="15276"/>
                      </a:cubicBezTo>
                      <a:cubicBezTo>
                        <a:pt x="168402" y="13466"/>
                        <a:pt x="160496" y="11085"/>
                        <a:pt x="158115" y="8704"/>
                      </a:cubicBezTo>
                      <a:cubicBezTo>
                        <a:pt x="153258" y="3846"/>
                        <a:pt x="134017" y="988"/>
                        <a:pt x="131064" y="36"/>
                      </a:cubicBezTo>
                      <a:cubicBezTo>
                        <a:pt x="128207" y="-917"/>
                        <a:pt x="109824" y="17371"/>
                        <a:pt x="104013" y="17371"/>
                      </a:cubicBezTo>
                      <a:cubicBezTo>
                        <a:pt x="98203" y="17371"/>
                        <a:pt x="73152" y="20229"/>
                        <a:pt x="73152" y="26992"/>
                      </a:cubicBezTo>
                      <a:cubicBezTo>
                        <a:pt x="73152" y="33754"/>
                        <a:pt x="42291" y="34707"/>
                        <a:pt x="33624" y="26992"/>
                      </a:cubicBezTo>
                      <a:cubicBezTo>
                        <a:pt x="32290" y="25753"/>
                        <a:pt x="30956" y="24134"/>
                        <a:pt x="29718" y="22420"/>
                      </a:cubicBezTo>
                      <a:cubicBezTo>
                        <a:pt x="27432" y="24610"/>
                        <a:pt x="25813" y="27182"/>
                        <a:pt x="25813" y="30230"/>
                      </a:cubicBezTo>
                      <a:cubicBezTo>
                        <a:pt x="25813" y="38993"/>
                        <a:pt x="19050" y="38326"/>
                        <a:pt x="12954" y="37660"/>
                      </a:cubicBezTo>
                      <a:cubicBezTo>
                        <a:pt x="6858" y="36993"/>
                        <a:pt x="12954" y="45089"/>
                        <a:pt x="9525" y="49185"/>
                      </a:cubicBezTo>
                      <a:cubicBezTo>
                        <a:pt x="6096" y="53281"/>
                        <a:pt x="9525" y="61377"/>
                        <a:pt x="4763" y="62044"/>
                      </a:cubicBezTo>
                      <a:cubicBezTo>
                        <a:pt x="2191" y="62425"/>
                        <a:pt x="858" y="65282"/>
                        <a:pt x="0" y="68902"/>
                      </a:cubicBezTo>
                      <a:cubicBezTo>
                        <a:pt x="2000" y="69854"/>
                        <a:pt x="7048" y="79855"/>
                        <a:pt x="7048" y="79855"/>
                      </a:cubicBezTo>
                      <a:cubicBezTo>
                        <a:pt x="7048" y="79855"/>
                        <a:pt x="6763" y="80141"/>
                        <a:pt x="6382" y="80427"/>
                      </a:cubicBezTo>
                      <a:cubicBezTo>
                        <a:pt x="12954" y="84332"/>
                        <a:pt x="26384" y="92809"/>
                        <a:pt x="30670" y="98524"/>
                      </a:cubicBezTo>
                      <a:cubicBezTo>
                        <a:pt x="36481" y="106240"/>
                        <a:pt x="52864" y="107192"/>
                        <a:pt x="60579" y="105287"/>
                      </a:cubicBezTo>
                      <a:cubicBezTo>
                        <a:pt x="68294" y="103382"/>
                        <a:pt x="101155" y="92714"/>
                        <a:pt x="101155" y="92714"/>
                      </a:cubicBezTo>
                      <a:cubicBezTo>
                        <a:pt x="101155" y="92714"/>
                        <a:pt x="108871" y="95572"/>
                        <a:pt x="113729" y="96524"/>
                      </a:cubicBezTo>
                      <a:cubicBezTo>
                        <a:pt x="114871" y="96810"/>
                        <a:pt x="117920" y="97286"/>
                        <a:pt x="121920" y="97858"/>
                      </a:cubicBezTo>
                      <a:cubicBezTo>
                        <a:pt x="124301" y="95381"/>
                        <a:pt x="131540" y="93286"/>
                        <a:pt x="139255" y="85570"/>
                      </a:cubicBezTo>
                      <a:cubicBezTo>
                        <a:pt x="148304" y="76522"/>
                        <a:pt x="161925" y="44041"/>
                        <a:pt x="165830" y="41470"/>
                      </a:cubicBezTo>
                      <a:cubicBezTo>
                        <a:pt x="169736" y="38898"/>
                        <a:pt x="180118" y="32992"/>
                        <a:pt x="185261" y="29182"/>
                      </a:cubicBezTo>
                      <a:cubicBezTo>
                        <a:pt x="190500" y="25277"/>
                        <a:pt x="189166" y="21372"/>
                        <a:pt x="183356" y="1946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03" name="Freeform: Shape 302">
                  <a:extLst>
                    <a:ext uri="{FF2B5EF4-FFF2-40B4-BE49-F238E27FC236}">
                      <a16:creationId xmlns:a16="http://schemas.microsoft.com/office/drawing/2014/main" id="{81B3142B-F39E-488C-887A-E7FAA8247783}"/>
                    </a:ext>
                  </a:extLst>
                </p:cNvPr>
                <p:cNvSpPr/>
                <p:nvPr/>
              </p:nvSpPr>
              <p:spPr>
                <a:xfrm>
                  <a:off x="6134197" y="2577750"/>
                  <a:ext cx="171450" cy="85725"/>
                </a:xfrm>
                <a:custGeom>
                  <a:avLst/>
                  <a:gdLst>
                    <a:gd name="connsiteX0" fmla="*/ 170590 w 171450"/>
                    <a:gd name="connsiteY0" fmla="*/ 42672 h 85725"/>
                    <a:gd name="connsiteX1" fmla="*/ 151255 w 171450"/>
                    <a:gd name="connsiteY1" fmla="*/ 37814 h 85725"/>
                    <a:gd name="connsiteX2" fmla="*/ 143540 w 171450"/>
                    <a:gd name="connsiteY2" fmla="*/ 27242 h 85725"/>
                    <a:gd name="connsiteX3" fmla="*/ 127156 w 171450"/>
                    <a:gd name="connsiteY3" fmla="*/ 30099 h 85725"/>
                    <a:gd name="connsiteX4" fmla="*/ 111726 w 171450"/>
                    <a:gd name="connsiteY4" fmla="*/ 23336 h 85725"/>
                    <a:gd name="connsiteX5" fmla="*/ 92390 w 171450"/>
                    <a:gd name="connsiteY5" fmla="*/ 9811 h 85725"/>
                    <a:gd name="connsiteX6" fmla="*/ 75531 w 171450"/>
                    <a:gd name="connsiteY6" fmla="*/ 0 h 85725"/>
                    <a:gd name="connsiteX7" fmla="*/ 74007 w 171450"/>
                    <a:gd name="connsiteY7" fmla="*/ 3048 h 85725"/>
                    <a:gd name="connsiteX8" fmla="*/ 58481 w 171450"/>
                    <a:gd name="connsiteY8" fmla="*/ 3715 h 85725"/>
                    <a:gd name="connsiteX9" fmla="*/ 34478 w 171450"/>
                    <a:gd name="connsiteY9" fmla="*/ 14764 h 85725"/>
                    <a:gd name="connsiteX10" fmla="*/ 3998 w 171450"/>
                    <a:gd name="connsiteY10" fmla="*/ 26384 h 85725"/>
                    <a:gd name="connsiteX11" fmla="*/ 5903 w 171450"/>
                    <a:gd name="connsiteY11" fmla="*/ 41910 h 85725"/>
                    <a:gd name="connsiteX12" fmla="*/ 15619 w 171450"/>
                    <a:gd name="connsiteY12" fmla="*/ 66580 h 85725"/>
                    <a:gd name="connsiteX13" fmla="*/ 46098 w 171450"/>
                    <a:gd name="connsiteY13" fmla="*/ 89249 h 85725"/>
                    <a:gd name="connsiteX14" fmla="*/ 45718 w 171450"/>
                    <a:gd name="connsiteY14" fmla="*/ 91440 h 85725"/>
                    <a:gd name="connsiteX15" fmla="*/ 71149 w 171450"/>
                    <a:gd name="connsiteY15" fmla="*/ 89916 h 85725"/>
                    <a:gd name="connsiteX16" fmla="*/ 76007 w 171450"/>
                    <a:gd name="connsiteY16" fmla="*/ 76391 h 85725"/>
                    <a:gd name="connsiteX17" fmla="*/ 103058 w 171450"/>
                    <a:gd name="connsiteY17" fmla="*/ 85058 h 85725"/>
                    <a:gd name="connsiteX18" fmla="*/ 125251 w 171450"/>
                    <a:gd name="connsiteY18" fmla="*/ 87916 h 85725"/>
                    <a:gd name="connsiteX19" fmla="*/ 127347 w 171450"/>
                    <a:gd name="connsiteY19" fmla="*/ 93821 h 85725"/>
                    <a:gd name="connsiteX20" fmla="*/ 135443 w 171450"/>
                    <a:gd name="connsiteY20" fmla="*/ 84392 h 85725"/>
                    <a:gd name="connsiteX21" fmla="*/ 163351 w 171450"/>
                    <a:gd name="connsiteY21" fmla="*/ 70485 h 85725"/>
                    <a:gd name="connsiteX22" fmla="*/ 180306 w 171450"/>
                    <a:gd name="connsiteY22" fmla="*/ 56579 h 85725"/>
                    <a:gd name="connsiteX23" fmla="*/ 170590 w 171450"/>
                    <a:gd name="connsiteY23" fmla="*/ 42672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450" h="85725">
                      <a:moveTo>
                        <a:pt x="170590" y="42672"/>
                      </a:moveTo>
                      <a:cubicBezTo>
                        <a:pt x="165732" y="39815"/>
                        <a:pt x="152207" y="41720"/>
                        <a:pt x="151255" y="37814"/>
                      </a:cubicBezTo>
                      <a:cubicBezTo>
                        <a:pt x="150302" y="34004"/>
                        <a:pt x="149350" y="27242"/>
                        <a:pt x="143540" y="27242"/>
                      </a:cubicBezTo>
                      <a:cubicBezTo>
                        <a:pt x="137729" y="27242"/>
                        <a:pt x="130014" y="23432"/>
                        <a:pt x="127156" y="30099"/>
                      </a:cubicBezTo>
                      <a:cubicBezTo>
                        <a:pt x="124299" y="36862"/>
                        <a:pt x="112679" y="28194"/>
                        <a:pt x="111726" y="23336"/>
                      </a:cubicBezTo>
                      <a:cubicBezTo>
                        <a:pt x="110774" y="18479"/>
                        <a:pt x="105916" y="14669"/>
                        <a:pt x="92390" y="9811"/>
                      </a:cubicBezTo>
                      <a:cubicBezTo>
                        <a:pt x="87056" y="7906"/>
                        <a:pt x="80960" y="4000"/>
                        <a:pt x="75531" y="0"/>
                      </a:cubicBezTo>
                      <a:cubicBezTo>
                        <a:pt x="75055" y="1143"/>
                        <a:pt x="74579" y="2286"/>
                        <a:pt x="74007" y="3048"/>
                      </a:cubicBezTo>
                      <a:cubicBezTo>
                        <a:pt x="71435" y="6953"/>
                        <a:pt x="62386" y="-190"/>
                        <a:pt x="58481" y="3715"/>
                      </a:cubicBezTo>
                      <a:cubicBezTo>
                        <a:pt x="54576" y="7620"/>
                        <a:pt x="41622" y="8287"/>
                        <a:pt x="34478" y="14764"/>
                      </a:cubicBezTo>
                      <a:cubicBezTo>
                        <a:pt x="27334" y="21241"/>
                        <a:pt x="12475" y="24479"/>
                        <a:pt x="3998" y="26384"/>
                      </a:cubicBezTo>
                      <a:cubicBezTo>
                        <a:pt x="-4479" y="28385"/>
                        <a:pt x="2664" y="36100"/>
                        <a:pt x="5903" y="41910"/>
                      </a:cubicBezTo>
                      <a:cubicBezTo>
                        <a:pt x="9141" y="47720"/>
                        <a:pt x="9141" y="62008"/>
                        <a:pt x="15619" y="66580"/>
                      </a:cubicBezTo>
                      <a:cubicBezTo>
                        <a:pt x="22096" y="71152"/>
                        <a:pt x="43432" y="84677"/>
                        <a:pt x="46098" y="89249"/>
                      </a:cubicBezTo>
                      <a:cubicBezTo>
                        <a:pt x="46575" y="90011"/>
                        <a:pt x="46289" y="90773"/>
                        <a:pt x="45718" y="91440"/>
                      </a:cubicBezTo>
                      <a:cubicBezTo>
                        <a:pt x="54671" y="93821"/>
                        <a:pt x="68768" y="93917"/>
                        <a:pt x="71149" y="89916"/>
                      </a:cubicBezTo>
                      <a:cubicBezTo>
                        <a:pt x="74007" y="85058"/>
                        <a:pt x="76007" y="76391"/>
                        <a:pt x="76007" y="76391"/>
                      </a:cubicBezTo>
                      <a:cubicBezTo>
                        <a:pt x="76007" y="76391"/>
                        <a:pt x="95343" y="76391"/>
                        <a:pt x="103058" y="85058"/>
                      </a:cubicBezTo>
                      <a:cubicBezTo>
                        <a:pt x="110774" y="93726"/>
                        <a:pt x="125251" y="87916"/>
                        <a:pt x="125251" y="87916"/>
                      </a:cubicBezTo>
                      <a:cubicBezTo>
                        <a:pt x="125251" y="87916"/>
                        <a:pt x="126013" y="90392"/>
                        <a:pt x="127347" y="93821"/>
                      </a:cubicBezTo>
                      <a:cubicBezTo>
                        <a:pt x="129442" y="89059"/>
                        <a:pt x="132205" y="84868"/>
                        <a:pt x="135443" y="84392"/>
                      </a:cubicBezTo>
                      <a:cubicBezTo>
                        <a:pt x="143635" y="83249"/>
                        <a:pt x="155160" y="82106"/>
                        <a:pt x="163351" y="70485"/>
                      </a:cubicBezTo>
                      <a:cubicBezTo>
                        <a:pt x="167542" y="64484"/>
                        <a:pt x="174496" y="59722"/>
                        <a:pt x="180306" y="56579"/>
                      </a:cubicBezTo>
                      <a:cubicBezTo>
                        <a:pt x="176306" y="51816"/>
                        <a:pt x="174305" y="44958"/>
                        <a:pt x="170590" y="4267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04" name="Freeform: Shape 303">
                  <a:extLst>
                    <a:ext uri="{FF2B5EF4-FFF2-40B4-BE49-F238E27FC236}">
                      <a16:creationId xmlns:a16="http://schemas.microsoft.com/office/drawing/2014/main" id="{291823DE-0D16-423D-856E-10CBDAF28D74}"/>
                    </a:ext>
                  </a:extLst>
                </p:cNvPr>
                <p:cNvSpPr/>
                <p:nvPr/>
              </p:nvSpPr>
              <p:spPr>
                <a:xfrm>
                  <a:off x="6261544" y="2634424"/>
                  <a:ext cx="161925" cy="57150"/>
                </a:xfrm>
                <a:custGeom>
                  <a:avLst/>
                  <a:gdLst>
                    <a:gd name="connsiteX0" fmla="*/ 121444 w 161925"/>
                    <a:gd name="connsiteY0" fmla="*/ 6286 h 57150"/>
                    <a:gd name="connsiteX1" fmla="*/ 99250 w 161925"/>
                    <a:gd name="connsiteY1" fmla="*/ 4381 h 57150"/>
                    <a:gd name="connsiteX2" fmla="*/ 74104 w 161925"/>
                    <a:gd name="connsiteY2" fmla="*/ 1524 h 57150"/>
                    <a:gd name="connsiteX3" fmla="*/ 56769 w 161925"/>
                    <a:gd name="connsiteY3" fmla="*/ 3429 h 57150"/>
                    <a:gd name="connsiteX4" fmla="*/ 52959 w 161925"/>
                    <a:gd name="connsiteY4" fmla="*/ 0 h 57150"/>
                    <a:gd name="connsiteX5" fmla="*/ 36004 w 161925"/>
                    <a:gd name="connsiteY5" fmla="*/ 13906 h 57150"/>
                    <a:gd name="connsiteX6" fmla="*/ 8096 w 161925"/>
                    <a:gd name="connsiteY6" fmla="*/ 27813 h 57150"/>
                    <a:gd name="connsiteX7" fmla="*/ 0 w 161925"/>
                    <a:gd name="connsiteY7" fmla="*/ 37243 h 57150"/>
                    <a:gd name="connsiteX8" fmla="*/ 13335 w 161925"/>
                    <a:gd name="connsiteY8" fmla="*/ 60293 h 57150"/>
                    <a:gd name="connsiteX9" fmla="*/ 52864 w 161925"/>
                    <a:gd name="connsiteY9" fmla="*/ 60293 h 57150"/>
                    <a:gd name="connsiteX10" fmla="*/ 83725 w 161925"/>
                    <a:gd name="connsiteY10" fmla="*/ 50673 h 57150"/>
                    <a:gd name="connsiteX11" fmla="*/ 110776 w 161925"/>
                    <a:gd name="connsiteY11" fmla="*/ 33338 h 57150"/>
                    <a:gd name="connsiteX12" fmla="*/ 137826 w 161925"/>
                    <a:gd name="connsiteY12" fmla="*/ 42005 h 57150"/>
                    <a:gd name="connsiteX13" fmla="*/ 156210 w 161925"/>
                    <a:gd name="connsiteY13" fmla="*/ 48577 h 57150"/>
                    <a:gd name="connsiteX14" fmla="*/ 150114 w 161925"/>
                    <a:gd name="connsiteY14" fmla="*/ 38481 h 57150"/>
                    <a:gd name="connsiteX15" fmla="*/ 163068 w 161925"/>
                    <a:gd name="connsiteY15" fmla="*/ 17145 h 57150"/>
                    <a:gd name="connsiteX16" fmla="*/ 163639 w 161925"/>
                    <a:gd name="connsiteY16" fmla="*/ 16192 h 57150"/>
                    <a:gd name="connsiteX17" fmla="*/ 146495 w 161925"/>
                    <a:gd name="connsiteY17" fmla="*/ 12001 h 57150"/>
                    <a:gd name="connsiteX18" fmla="*/ 121444 w 161925"/>
                    <a:gd name="connsiteY18" fmla="*/ 628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925" h="57150">
                      <a:moveTo>
                        <a:pt x="121444" y="6286"/>
                      </a:moveTo>
                      <a:cubicBezTo>
                        <a:pt x="111823" y="7239"/>
                        <a:pt x="106966" y="1429"/>
                        <a:pt x="99250" y="4381"/>
                      </a:cubicBezTo>
                      <a:cubicBezTo>
                        <a:pt x="91535" y="7239"/>
                        <a:pt x="78962" y="4381"/>
                        <a:pt x="74104" y="1524"/>
                      </a:cubicBezTo>
                      <a:cubicBezTo>
                        <a:pt x="69247" y="-1334"/>
                        <a:pt x="63532" y="7334"/>
                        <a:pt x="56769" y="3429"/>
                      </a:cubicBezTo>
                      <a:cubicBezTo>
                        <a:pt x="55245" y="2572"/>
                        <a:pt x="54007" y="1333"/>
                        <a:pt x="52959" y="0"/>
                      </a:cubicBezTo>
                      <a:cubicBezTo>
                        <a:pt x="47149" y="3238"/>
                        <a:pt x="40195" y="8001"/>
                        <a:pt x="36004" y="13906"/>
                      </a:cubicBezTo>
                      <a:cubicBezTo>
                        <a:pt x="27908" y="25527"/>
                        <a:pt x="16288" y="26670"/>
                        <a:pt x="8096" y="27813"/>
                      </a:cubicBezTo>
                      <a:cubicBezTo>
                        <a:pt x="4763" y="28289"/>
                        <a:pt x="2095" y="32480"/>
                        <a:pt x="0" y="37243"/>
                      </a:cubicBezTo>
                      <a:cubicBezTo>
                        <a:pt x="2667" y="44101"/>
                        <a:pt x="7525" y="55150"/>
                        <a:pt x="13335" y="60293"/>
                      </a:cubicBezTo>
                      <a:cubicBezTo>
                        <a:pt x="22003" y="68008"/>
                        <a:pt x="52864" y="67056"/>
                        <a:pt x="52864" y="60293"/>
                      </a:cubicBezTo>
                      <a:cubicBezTo>
                        <a:pt x="52864" y="53530"/>
                        <a:pt x="77914" y="50673"/>
                        <a:pt x="83725" y="50673"/>
                      </a:cubicBezTo>
                      <a:cubicBezTo>
                        <a:pt x="89535" y="50673"/>
                        <a:pt x="107918" y="32290"/>
                        <a:pt x="110776" y="33338"/>
                      </a:cubicBezTo>
                      <a:cubicBezTo>
                        <a:pt x="113729" y="34290"/>
                        <a:pt x="132969" y="37243"/>
                        <a:pt x="137826" y="42005"/>
                      </a:cubicBezTo>
                      <a:cubicBezTo>
                        <a:pt x="140208" y="44386"/>
                        <a:pt x="148114" y="46768"/>
                        <a:pt x="156210" y="48577"/>
                      </a:cubicBezTo>
                      <a:cubicBezTo>
                        <a:pt x="152781" y="45529"/>
                        <a:pt x="150114" y="41719"/>
                        <a:pt x="150114" y="38481"/>
                      </a:cubicBezTo>
                      <a:cubicBezTo>
                        <a:pt x="150114" y="33338"/>
                        <a:pt x="159829" y="19717"/>
                        <a:pt x="163068" y="17145"/>
                      </a:cubicBezTo>
                      <a:cubicBezTo>
                        <a:pt x="163354" y="16954"/>
                        <a:pt x="163449" y="16573"/>
                        <a:pt x="163639" y="16192"/>
                      </a:cubicBezTo>
                      <a:cubicBezTo>
                        <a:pt x="156210" y="15049"/>
                        <a:pt x="148018" y="13525"/>
                        <a:pt x="146495" y="12001"/>
                      </a:cubicBezTo>
                      <a:cubicBezTo>
                        <a:pt x="143637" y="9144"/>
                        <a:pt x="131064" y="5334"/>
                        <a:pt x="121444" y="6286"/>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05" name="Freeform: Shape 304">
                  <a:extLst>
                    <a:ext uri="{FF2B5EF4-FFF2-40B4-BE49-F238E27FC236}">
                      <a16:creationId xmlns:a16="http://schemas.microsoft.com/office/drawing/2014/main" id="{E9ED66E0-3F81-4F3A-A61C-82ACBD0CF653}"/>
                    </a:ext>
                  </a:extLst>
                </p:cNvPr>
                <p:cNvSpPr/>
                <p:nvPr/>
              </p:nvSpPr>
              <p:spPr>
                <a:xfrm>
                  <a:off x="5491865" y="2908902"/>
                  <a:ext cx="95250" cy="171450"/>
                </a:xfrm>
                <a:custGeom>
                  <a:avLst/>
                  <a:gdLst>
                    <a:gd name="connsiteX0" fmla="*/ 72925 w 95250"/>
                    <a:gd name="connsiteY0" fmla="*/ 146146 h 171450"/>
                    <a:gd name="connsiteX1" fmla="*/ 66638 w 95250"/>
                    <a:gd name="connsiteY1" fmla="*/ 131478 h 171450"/>
                    <a:gd name="connsiteX2" fmla="*/ 73972 w 95250"/>
                    <a:gd name="connsiteY2" fmla="*/ 115666 h 171450"/>
                    <a:gd name="connsiteX3" fmla="*/ 65590 w 95250"/>
                    <a:gd name="connsiteY3" fmla="*/ 99855 h 171450"/>
                    <a:gd name="connsiteX4" fmla="*/ 73020 w 95250"/>
                    <a:gd name="connsiteY4" fmla="*/ 88329 h 171450"/>
                    <a:gd name="connsiteX5" fmla="*/ 78259 w 95250"/>
                    <a:gd name="connsiteY5" fmla="*/ 68327 h 171450"/>
                    <a:gd name="connsiteX6" fmla="*/ 76163 w 95250"/>
                    <a:gd name="connsiteY6" fmla="*/ 40990 h 171450"/>
                    <a:gd name="connsiteX7" fmla="*/ 95118 w 95250"/>
                    <a:gd name="connsiteY7" fmla="*/ 24131 h 171450"/>
                    <a:gd name="connsiteX8" fmla="*/ 87784 w 95250"/>
                    <a:gd name="connsiteY8" fmla="*/ 12606 h 171450"/>
                    <a:gd name="connsiteX9" fmla="*/ 69877 w 95250"/>
                    <a:gd name="connsiteY9" fmla="*/ 9462 h 171450"/>
                    <a:gd name="connsiteX10" fmla="*/ 58351 w 95250"/>
                    <a:gd name="connsiteY10" fmla="*/ 9462 h 171450"/>
                    <a:gd name="connsiteX11" fmla="*/ 40444 w 95250"/>
                    <a:gd name="connsiteY11" fmla="*/ 5271 h 171450"/>
                    <a:gd name="connsiteX12" fmla="*/ 29967 w 95250"/>
                    <a:gd name="connsiteY12" fmla="*/ 4224 h 171450"/>
                    <a:gd name="connsiteX13" fmla="*/ 22156 w 95250"/>
                    <a:gd name="connsiteY13" fmla="*/ 7557 h 171450"/>
                    <a:gd name="connsiteX14" fmla="*/ 22918 w 95250"/>
                    <a:gd name="connsiteY14" fmla="*/ 27369 h 171450"/>
                    <a:gd name="connsiteX15" fmla="*/ 4726 w 95250"/>
                    <a:gd name="connsiteY15" fmla="*/ 97378 h 171450"/>
                    <a:gd name="connsiteX16" fmla="*/ 15965 w 95250"/>
                    <a:gd name="connsiteY16" fmla="*/ 122905 h 171450"/>
                    <a:gd name="connsiteX17" fmla="*/ 19870 w 95250"/>
                    <a:gd name="connsiteY17" fmla="*/ 172626 h 171450"/>
                    <a:gd name="connsiteX18" fmla="*/ 42349 w 95250"/>
                    <a:gd name="connsiteY18" fmla="*/ 178245 h 171450"/>
                    <a:gd name="connsiteX19" fmla="*/ 65686 w 95250"/>
                    <a:gd name="connsiteY19" fmla="*/ 173673 h 171450"/>
                    <a:gd name="connsiteX20" fmla="*/ 61399 w 95250"/>
                    <a:gd name="connsiteY20" fmla="*/ 164148 h 171450"/>
                    <a:gd name="connsiteX21" fmla="*/ 72925 w 95250"/>
                    <a:gd name="connsiteY21" fmla="*/ 146146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5250" h="171450">
                      <a:moveTo>
                        <a:pt x="72925" y="146146"/>
                      </a:moveTo>
                      <a:cubicBezTo>
                        <a:pt x="84450" y="144051"/>
                        <a:pt x="69781" y="134621"/>
                        <a:pt x="66638" y="131478"/>
                      </a:cubicBezTo>
                      <a:cubicBezTo>
                        <a:pt x="63495" y="128334"/>
                        <a:pt x="67686" y="115666"/>
                        <a:pt x="73972" y="115666"/>
                      </a:cubicBezTo>
                      <a:cubicBezTo>
                        <a:pt x="80259" y="115666"/>
                        <a:pt x="73972" y="108332"/>
                        <a:pt x="65590" y="99855"/>
                      </a:cubicBezTo>
                      <a:cubicBezTo>
                        <a:pt x="57208" y="91473"/>
                        <a:pt x="65590" y="88329"/>
                        <a:pt x="73020" y="88329"/>
                      </a:cubicBezTo>
                      <a:cubicBezTo>
                        <a:pt x="80354" y="88329"/>
                        <a:pt x="70924" y="75661"/>
                        <a:pt x="78259" y="68327"/>
                      </a:cubicBezTo>
                      <a:cubicBezTo>
                        <a:pt x="85593" y="60993"/>
                        <a:pt x="76163" y="47277"/>
                        <a:pt x="76163" y="40990"/>
                      </a:cubicBezTo>
                      <a:cubicBezTo>
                        <a:pt x="76163" y="34704"/>
                        <a:pt x="86641" y="32608"/>
                        <a:pt x="95118" y="24131"/>
                      </a:cubicBezTo>
                      <a:cubicBezTo>
                        <a:pt x="103500" y="15749"/>
                        <a:pt x="87784" y="18892"/>
                        <a:pt x="87784" y="12606"/>
                      </a:cubicBezTo>
                      <a:cubicBezTo>
                        <a:pt x="87784" y="6319"/>
                        <a:pt x="77211" y="4128"/>
                        <a:pt x="69877" y="9462"/>
                      </a:cubicBezTo>
                      <a:cubicBezTo>
                        <a:pt x="62542" y="14701"/>
                        <a:pt x="64638" y="9462"/>
                        <a:pt x="58351" y="9462"/>
                      </a:cubicBezTo>
                      <a:cubicBezTo>
                        <a:pt x="52065" y="9462"/>
                        <a:pt x="40444" y="11558"/>
                        <a:pt x="40444" y="5271"/>
                      </a:cubicBezTo>
                      <a:cubicBezTo>
                        <a:pt x="40444" y="-1015"/>
                        <a:pt x="35205" y="-2063"/>
                        <a:pt x="29967" y="4224"/>
                      </a:cubicBezTo>
                      <a:cubicBezTo>
                        <a:pt x="28443" y="6129"/>
                        <a:pt x="25776" y="7081"/>
                        <a:pt x="22156" y="7557"/>
                      </a:cubicBezTo>
                      <a:cubicBezTo>
                        <a:pt x="21394" y="15844"/>
                        <a:pt x="20537" y="23464"/>
                        <a:pt x="22918" y="27369"/>
                      </a:cubicBezTo>
                      <a:cubicBezTo>
                        <a:pt x="28538" y="36418"/>
                        <a:pt x="15965" y="84424"/>
                        <a:pt x="4726" y="97378"/>
                      </a:cubicBezTo>
                      <a:cubicBezTo>
                        <a:pt x="-6514" y="110332"/>
                        <a:pt x="4345" y="113856"/>
                        <a:pt x="15965" y="122905"/>
                      </a:cubicBezTo>
                      <a:cubicBezTo>
                        <a:pt x="27681" y="131954"/>
                        <a:pt x="19870" y="164815"/>
                        <a:pt x="19870" y="172626"/>
                      </a:cubicBezTo>
                      <a:cubicBezTo>
                        <a:pt x="19870" y="180436"/>
                        <a:pt x="30253" y="178245"/>
                        <a:pt x="42349" y="178245"/>
                      </a:cubicBezTo>
                      <a:cubicBezTo>
                        <a:pt x="49588" y="178245"/>
                        <a:pt x="57685" y="175007"/>
                        <a:pt x="65686" y="173673"/>
                      </a:cubicBezTo>
                      <a:cubicBezTo>
                        <a:pt x="63304" y="170054"/>
                        <a:pt x="61399" y="166530"/>
                        <a:pt x="61399" y="164148"/>
                      </a:cubicBezTo>
                      <a:cubicBezTo>
                        <a:pt x="61304" y="157767"/>
                        <a:pt x="61304" y="148242"/>
                        <a:pt x="72925" y="146146"/>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06" name="Freeform: Shape 305">
                  <a:extLst>
                    <a:ext uri="{FF2B5EF4-FFF2-40B4-BE49-F238E27FC236}">
                      <a16:creationId xmlns:a16="http://schemas.microsoft.com/office/drawing/2014/main" id="{9365C256-D576-4E80-9437-81714F899896}"/>
                    </a:ext>
                  </a:extLst>
                </p:cNvPr>
                <p:cNvSpPr/>
                <p:nvPr/>
              </p:nvSpPr>
              <p:spPr>
                <a:xfrm>
                  <a:off x="5866065" y="2483072"/>
                  <a:ext cx="114300" cy="95250"/>
                </a:xfrm>
                <a:custGeom>
                  <a:avLst/>
                  <a:gdLst>
                    <a:gd name="connsiteX0" fmla="*/ 38195 w 114300"/>
                    <a:gd name="connsiteY0" fmla="*/ 80010 h 95250"/>
                    <a:gd name="connsiteX1" fmla="*/ 58008 w 114300"/>
                    <a:gd name="connsiteY1" fmla="*/ 82677 h 95250"/>
                    <a:gd name="connsiteX2" fmla="*/ 79153 w 114300"/>
                    <a:gd name="connsiteY2" fmla="*/ 97155 h 95250"/>
                    <a:gd name="connsiteX3" fmla="*/ 85535 w 114300"/>
                    <a:gd name="connsiteY3" fmla="*/ 102680 h 95250"/>
                    <a:gd name="connsiteX4" fmla="*/ 88868 w 114300"/>
                    <a:gd name="connsiteY4" fmla="*/ 80296 h 95250"/>
                    <a:gd name="connsiteX5" fmla="*/ 90583 w 114300"/>
                    <a:gd name="connsiteY5" fmla="*/ 66485 h 95250"/>
                    <a:gd name="connsiteX6" fmla="*/ 106966 w 114300"/>
                    <a:gd name="connsiteY6" fmla="*/ 58674 h 95250"/>
                    <a:gd name="connsiteX7" fmla="*/ 113062 w 114300"/>
                    <a:gd name="connsiteY7" fmla="*/ 49149 h 95250"/>
                    <a:gd name="connsiteX8" fmla="*/ 103537 w 114300"/>
                    <a:gd name="connsiteY8" fmla="*/ 33623 h 95250"/>
                    <a:gd name="connsiteX9" fmla="*/ 118206 w 114300"/>
                    <a:gd name="connsiteY9" fmla="*/ 19812 h 95250"/>
                    <a:gd name="connsiteX10" fmla="*/ 117348 w 114300"/>
                    <a:gd name="connsiteY10" fmla="*/ 0 h 95250"/>
                    <a:gd name="connsiteX11" fmla="*/ 110014 w 114300"/>
                    <a:gd name="connsiteY11" fmla="*/ 2953 h 95250"/>
                    <a:gd name="connsiteX12" fmla="*/ 80677 w 114300"/>
                    <a:gd name="connsiteY12" fmla="*/ 3810 h 95250"/>
                    <a:gd name="connsiteX13" fmla="*/ 68580 w 114300"/>
                    <a:gd name="connsiteY13" fmla="*/ 24098 h 95250"/>
                    <a:gd name="connsiteX14" fmla="*/ 54769 w 114300"/>
                    <a:gd name="connsiteY14" fmla="*/ 24956 h 95250"/>
                    <a:gd name="connsiteX15" fmla="*/ 41339 w 114300"/>
                    <a:gd name="connsiteY15" fmla="*/ 31814 h 95250"/>
                    <a:gd name="connsiteX16" fmla="*/ 27908 w 114300"/>
                    <a:gd name="connsiteY16" fmla="*/ 55531 h 95250"/>
                    <a:gd name="connsiteX17" fmla="*/ 4572 w 114300"/>
                    <a:gd name="connsiteY17" fmla="*/ 82772 h 95250"/>
                    <a:gd name="connsiteX18" fmla="*/ 0 w 114300"/>
                    <a:gd name="connsiteY18" fmla="*/ 85439 h 95250"/>
                    <a:gd name="connsiteX19" fmla="*/ 10383 w 114300"/>
                    <a:gd name="connsiteY19" fmla="*/ 89059 h 95250"/>
                    <a:gd name="connsiteX20" fmla="*/ 38195 w 114300"/>
                    <a:gd name="connsiteY20" fmla="*/ 8001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00" h="95250">
                      <a:moveTo>
                        <a:pt x="38195" y="80010"/>
                      </a:moveTo>
                      <a:cubicBezTo>
                        <a:pt x="43434" y="74771"/>
                        <a:pt x="52674" y="77343"/>
                        <a:pt x="58008" y="82677"/>
                      </a:cubicBezTo>
                      <a:cubicBezTo>
                        <a:pt x="63246" y="88011"/>
                        <a:pt x="71247" y="89249"/>
                        <a:pt x="79153" y="97155"/>
                      </a:cubicBezTo>
                      <a:cubicBezTo>
                        <a:pt x="81153" y="99251"/>
                        <a:pt x="83344" y="101060"/>
                        <a:pt x="85535" y="102680"/>
                      </a:cubicBezTo>
                      <a:cubicBezTo>
                        <a:pt x="86296" y="97060"/>
                        <a:pt x="86392" y="86011"/>
                        <a:pt x="88868" y="80296"/>
                      </a:cubicBezTo>
                      <a:cubicBezTo>
                        <a:pt x="91440" y="74295"/>
                        <a:pt x="86296" y="66485"/>
                        <a:pt x="90583" y="66485"/>
                      </a:cubicBezTo>
                      <a:cubicBezTo>
                        <a:pt x="94869" y="66485"/>
                        <a:pt x="106966" y="66485"/>
                        <a:pt x="106966" y="58674"/>
                      </a:cubicBezTo>
                      <a:cubicBezTo>
                        <a:pt x="106966" y="50864"/>
                        <a:pt x="110395" y="53531"/>
                        <a:pt x="113062" y="49149"/>
                      </a:cubicBezTo>
                      <a:cubicBezTo>
                        <a:pt x="115634" y="44863"/>
                        <a:pt x="105251" y="36195"/>
                        <a:pt x="103537" y="33623"/>
                      </a:cubicBezTo>
                      <a:cubicBezTo>
                        <a:pt x="101822" y="31052"/>
                        <a:pt x="111347" y="30194"/>
                        <a:pt x="118206" y="19812"/>
                      </a:cubicBezTo>
                      <a:cubicBezTo>
                        <a:pt x="120682" y="16002"/>
                        <a:pt x="119634" y="8287"/>
                        <a:pt x="117348" y="0"/>
                      </a:cubicBezTo>
                      <a:cubicBezTo>
                        <a:pt x="116205" y="3048"/>
                        <a:pt x="113919" y="5334"/>
                        <a:pt x="110014" y="2953"/>
                      </a:cubicBezTo>
                      <a:cubicBezTo>
                        <a:pt x="103537" y="-952"/>
                        <a:pt x="93631" y="1238"/>
                        <a:pt x="80677" y="3810"/>
                      </a:cubicBezTo>
                      <a:cubicBezTo>
                        <a:pt x="67723" y="6382"/>
                        <a:pt x="63818" y="18955"/>
                        <a:pt x="68580" y="24098"/>
                      </a:cubicBezTo>
                      <a:cubicBezTo>
                        <a:pt x="73343" y="29337"/>
                        <a:pt x="56102" y="31909"/>
                        <a:pt x="54769" y="24956"/>
                      </a:cubicBezTo>
                      <a:cubicBezTo>
                        <a:pt x="53435" y="18002"/>
                        <a:pt x="40481" y="22765"/>
                        <a:pt x="41339" y="31814"/>
                      </a:cubicBezTo>
                      <a:cubicBezTo>
                        <a:pt x="42196" y="40862"/>
                        <a:pt x="27051" y="44387"/>
                        <a:pt x="27908" y="55531"/>
                      </a:cubicBezTo>
                      <a:cubicBezTo>
                        <a:pt x="28766" y="66770"/>
                        <a:pt x="14097" y="77153"/>
                        <a:pt x="4572" y="82772"/>
                      </a:cubicBezTo>
                      <a:cubicBezTo>
                        <a:pt x="3048" y="83630"/>
                        <a:pt x="1524" y="84582"/>
                        <a:pt x="0" y="85439"/>
                      </a:cubicBezTo>
                      <a:cubicBezTo>
                        <a:pt x="4763" y="87630"/>
                        <a:pt x="8573" y="89059"/>
                        <a:pt x="10383" y="89059"/>
                      </a:cubicBezTo>
                      <a:cubicBezTo>
                        <a:pt x="18383" y="89249"/>
                        <a:pt x="32957" y="85344"/>
                        <a:pt x="38195" y="80010"/>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07" name="Freeform: Shape 306">
                  <a:extLst>
                    <a:ext uri="{FF2B5EF4-FFF2-40B4-BE49-F238E27FC236}">
                      <a16:creationId xmlns:a16="http://schemas.microsoft.com/office/drawing/2014/main" id="{6580798B-3D7F-4579-BFC7-10B00E033696}"/>
                    </a:ext>
                  </a:extLst>
                </p:cNvPr>
                <p:cNvSpPr/>
                <p:nvPr/>
              </p:nvSpPr>
              <p:spPr>
                <a:xfrm>
                  <a:off x="5943126" y="2613374"/>
                  <a:ext cx="19050" cy="19050"/>
                </a:xfrm>
                <a:custGeom>
                  <a:avLst/>
                  <a:gdLst>
                    <a:gd name="connsiteX0" fmla="*/ 10284 w 19050"/>
                    <a:gd name="connsiteY0" fmla="*/ 0 h 19050"/>
                    <a:gd name="connsiteX1" fmla="*/ 92 w 19050"/>
                    <a:gd name="connsiteY1" fmla="*/ 24860 h 19050"/>
                    <a:gd name="connsiteX2" fmla="*/ 19333 w 19050"/>
                    <a:gd name="connsiteY2" fmla="*/ 27051 h 19050"/>
                    <a:gd name="connsiteX3" fmla="*/ 10094 w 19050"/>
                    <a:gd name="connsiteY3" fmla="*/ 2858 h 19050"/>
                    <a:gd name="connsiteX4" fmla="*/ 10284 w 19050"/>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0284" y="0"/>
                      </a:moveTo>
                      <a:cubicBezTo>
                        <a:pt x="4474" y="3238"/>
                        <a:pt x="-765" y="10096"/>
                        <a:pt x="92" y="24860"/>
                      </a:cubicBezTo>
                      <a:cubicBezTo>
                        <a:pt x="5712" y="24670"/>
                        <a:pt x="13618" y="25337"/>
                        <a:pt x="19333" y="27051"/>
                      </a:cubicBezTo>
                      <a:cubicBezTo>
                        <a:pt x="17904" y="11049"/>
                        <a:pt x="11713" y="6096"/>
                        <a:pt x="10094" y="2858"/>
                      </a:cubicBezTo>
                      <a:cubicBezTo>
                        <a:pt x="9617" y="1810"/>
                        <a:pt x="9808" y="857"/>
                        <a:pt x="10284" y="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08" name="Freeform: Shape 307">
                  <a:extLst>
                    <a:ext uri="{FF2B5EF4-FFF2-40B4-BE49-F238E27FC236}">
                      <a16:creationId xmlns:a16="http://schemas.microsoft.com/office/drawing/2014/main" id="{721FA090-0B72-4606-AC5C-F981F8FD277B}"/>
                    </a:ext>
                  </a:extLst>
                </p:cNvPr>
                <p:cNvSpPr/>
                <p:nvPr/>
              </p:nvSpPr>
              <p:spPr>
                <a:xfrm>
                  <a:off x="5846539" y="2560337"/>
                  <a:ext cx="104775" cy="76200"/>
                </a:xfrm>
                <a:custGeom>
                  <a:avLst/>
                  <a:gdLst>
                    <a:gd name="connsiteX0" fmla="*/ 3810 w 104775"/>
                    <a:gd name="connsiteY0" fmla="*/ 20557 h 76200"/>
                    <a:gd name="connsiteX1" fmla="*/ 14192 w 104775"/>
                    <a:gd name="connsiteY1" fmla="*/ 31606 h 76200"/>
                    <a:gd name="connsiteX2" fmla="*/ 29146 w 104775"/>
                    <a:gd name="connsiteY2" fmla="*/ 40654 h 76200"/>
                    <a:gd name="connsiteX3" fmla="*/ 47244 w 104775"/>
                    <a:gd name="connsiteY3" fmla="*/ 51703 h 76200"/>
                    <a:gd name="connsiteX4" fmla="*/ 55721 w 104775"/>
                    <a:gd name="connsiteY4" fmla="*/ 61419 h 76200"/>
                    <a:gd name="connsiteX5" fmla="*/ 68675 w 104775"/>
                    <a:gd name="connsiteY5" fmla="*/ 54942 h 76200"/>
                    <a:gd name="connsiteX6" fmla="*/ 77058 w 104775"/>
                    <a:gd name="connsiteY6" fmla="*/ 68563 h 76200"/>
                    <a:gd name="connsiteX7" fmla="*/ 92011 w 104775"/>
                    <a:gd name="connsiteY7" fmla="*/ 78278 h 76200"/>
                    <a:gd name="connsiteX8" fmla="*/ 96679 w 104775"/>
                    <a:gd name="connsiteY8" fmla="*/ 77897 h 76200"/>
                    <a:gd name="connsiteX9" fmla="*/ 106871 w 104775"/>
                    <a:gd name="connsiteY9" fmla="*/ 53037 h 76200"/>
                    <a:gd name="connsiteX10" fmla="*/ 112681 w 104775"/>
                    <a:gd name="connsiteY10" fmla="*/ 44560 h 76200"/>
                    <a:gd name="connsiteX11" fmla="*/ 104870 w 104775"/>
                    <a:gd name="connsiteY11" fmla="*/ 26462 h 76200"/>
                    <a:gd name="connsiteX12" fmla="*/ 104966 w 104775"/>
                    <a:gd name="connsiteY12" fmla="*/ 25510 h 76200"/>
                    <a:gd name="connsiteX13" fmla="*/ 98584 w 104775"/>
                    <a:gd name="connsiteY13" fmla="*/ 19985 h 76200"/>
                    <a:gd name="connsiteX14" fmla="*/ 77438 w 104775"/>
                    <a:gd name="connsiteY14" fmla="*/ 5507 h 76200"/>
                    <a:gd name="connsiteX15" fmla="*/ 57626 w 104775"/>
                    <a:gd name="connsiteY15" fmla="*/ 2840 h 76200"/>
                    <a:gd name="connsiteX16" fmla="*/ 29909 w 104775"/>
                    <a:gd name="connsiteY16" fmla="*/ 12079 h 76200"/>
                    <a:gd name="connsiteX17" fmla="*/ 19526 w 104775"/>
                    <a:gd name="connsiteY17" fmla="*/ 8460 h 76200"/>
                    <a:gd name="connsiteX18" fmla="*/ 0 w 104775"/>
                    <a:gd name="connsiteY18" fmla="*/ 16842 h 76200"/>
                    <a:gd name="connsiteX19" fmla="*/ 3810 w 104775"/>
                    <a:gd name="connsiteY19" fmla="*/ 2055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4775" h="76200">
                      <a:moveTo>
                        <a:pt x="3810" y="20557"/>
                      </a:moveTo>
                      <a:cubicBezTo>
                        <a:pt x="4477" y="25129"/>
                        <a:pt x="11621" y="36082"/>
                        <a:pt x="14192" y="31606"/>
                      </a:cubicBezTo>
                      <a:cubicBezTo>
                        <a:pt x="16764" y="27034"/>
                        <a:pt x="23241" y="37416"/>
                        <a:pt x="29146" y="40654"/>
                      </a:cubicBezTo>
                      <a:cubicBezTo>
                        <a:pt x="34957" y="43893"/>
                        <a:pt x="46673" y="47798"/>
                        <a:pt x="47244" y="51703"/>
                      </a:cubicBezTo>
                      <a:cubicBezTo>
                        <a:pt x="47911" y="55609"/>
                        <a:pt x="49816" y="63991"/>
                        <a:pt x="55721" y="61419"/>
                      </a:cubicBezTo>
                      <a:cubicBezTo>
                        <a:pt x="61532" y="58847"/>
                        <a:pt x="68675" y="49703"/>
                        <a:pt x="68675" y="54942"/>
                      </a:cubicBezTo>
                      <a:cubicBezTo>
                        <a:pt x="68675" y="60085"/>
                        <a:pt x="70580" y="69896"/>
                        <a:pt x="77058" y="68563"/>
                      </a:cubicBezTo>
                      <a:cubicBezTo>
                        <a:pt x="83534" y="67229"/>
                        <a:pt x="85534" y="79612"/>
                        <a:pt x="92011" y="78278"/>
                      </a:cubicBezTo>
                      <a:cubicBezTo>
                        <a:pt x="93155" y="78088"/>
                        <a:pt x="94774" y="77897"/>
                        <a:pt x="96679" y="77897"/>
                      </a:cubicBezTo>
                      <a:cubicBezTo>
                        <a:pt x="95917" y="63229"/>
                        <a:pt x="101155" y="56275"/>
                        <a:pt x="106871" y="53037"/>
                      </a:cubicBezTo>
                      <a:cubicBezTo>
                        <a:pt x="108204" y="50465"/>
                        <a:pt x="112109" y="47703"/>
                        <a:pt x="112681" y="44560"/>
                      </a:cubicBezTo>
                      <a:cubicBezTo>
                        <a:pt x="113538" y="40273"/>
                        <a:pt x="104013" y="31606"/>
                        <a:pt x="104870" y="26462"/>
                      </a:cubicBezTo>
                      <a:cubicBezTo>
                        <a:pt x="104870" y="26176"/>
                        <a:pt x="104966" y="25795"/>
                        <a:pt x="104966" y="25510"/>
                      </a:cubicBezTo>
                      <a:cubicBezTo>
                        <a:pt x="102775" y="23890"/>
                        <a:pt x="100584" y="21985"/>
                        <a:pt x="98584" y="19985"/>
                      </a:cubicBezTo>
                      <a:cubicBezTo>
                        <a:pt x="90678" y="12079"/>
                        <a:pt x="82772" y="10746"/>
                        <a:pt x="77438" y="5507"/>
                      </a:cubicBezTo>
                      <a:cubicBezTo>
                        <a:pt x="72104" y="268"/>
                        <a:pt x="62865" y="-2399"/>
                        <a:pt x="57626" y="2840"/>
                      </a:cubicBezTo>
                      <a:cubicBezTo>
                        <a:pt x="52388" y="8174"/>
                        <a:pt x="37815" y="12079"/>
                        <a:pt x="29909" y="12079"/>
                      </a:cubicBezTo>
                      <a:cubicBezTo>
                        <a:pt x="28099" y="12079"/>
                        <a:pt x="24289" y="10651"/>
                        <a:pt x="19526" y="8460"/>
                      </a:cubicBezTo>
                      <a:cubicBezTo>
                        <a:pt x="13240" y="12079"/>
                        <a:pt x="6668" y="15508"/>
                        <a:pt x="0" y="16842"/>
                      </a:cubicBezTo>
                      <a:cubicBezTo>
                        <a:pt x="1429" y="18461"/>
                        <a:pt x="3429" y="17509"/>
                        <a:pt x="3810" y="20557"/>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09" name="Freeform: Shape 308">
                  <a:extLst>
                    <a:ext uri="{FF2B5EF4-FFF2-40B4-BE49-F238E27FC236}">
                      <a16:creationId xmlns:a16="http://schemas.microsoft.com/office/drawing/2014/main" id="{05A1F185-B93E-48AD-8738-8A10658964C6}"/>
                    </a:ext>
                  </a:extLst>
                </p:cNvPr>
                <p:cNvSpPr/>
                <p:nvPr/>
              </p:nvSpPr>
              <p:spPr>
                <a:xfrm>
                  <a:off x="6362479" y="2679478"/>
                  <a:ext cx="257175" cy="171450"/>
                </a:xfrm>
                <a:custGeom>
                  <a:avLst/>
                  <a:gdLst>
                    <a:gd name="connsiteX0" fmla="*/ 236249 w 257175"/>
                    <a:gd name="connsiteY0" fmla="*/ 114681 h 171450"/>
                    <a:gd name="connsiteX1" fmla="*/ 225009 w 257175"/>
                    <a:gd name="connsiteY1" fmla="*/ 107823 h 171450"/>
                    <a:gd name="connsiteX2" fmla="*/ 225772 w 257175"/>
                    <a:gd name="connsiteY2" fmla="*/ 106871 h 171450"/>
                    <a:gd name="connsiteX3" fmla="*/ 220724 w 257175"/>
                    <a:gd name="connsiteY3" fmla="*/ 73914 h 171450"/>
                    <a:gd name="connsiteX4" fmla="*/ 202245 w 257175"/>
                    <a:gd name="connsiteY4" fmla="*/ 32956 h 171450"/>
                    <a:gd name="connsiteX5" fmla="*/ 183004 w 257175"/>
                    <a:gd name="connsiteY5" fmla="*/ 0 h 171450"/>
                    <a:gd name="connsiteX6" fmla="*/ 168908 w 257175"/>
                    <a:gd name="connsiteY6" fmla="*/ 6667 h 171450"/>
                    <a:gd name="connsiteX7" fmla="*/ 152524 w 257175"/>
                    <a:gd name="connsiteY7" fmla="*/ 15335 h 171450"/>
                    <a:gd name="connsiteX8" fmla="*/ 137856 w 257175"/>
                    <a:gd name="connsiteY8" fmla="*/ 17050 h 171450"/>
                    <a:gd name="connsiteX9" fmla="*/ 124902 w 257175"/>
                    <a:gd name="connsiteY9" fmla="*/ 20479 h 171450"/>
                    <a:gd name="connsiteX10" fmla="*/ 107567 w 257175"/>
                    <a:gd name="connsiteY10" fmla="*/ 15335 h 171450"/>
                    <a:gd name="connsiteX11" fmla="*/ 78229 w 257175"/>
                    <a:gd name="connsiteY11" fmla="*/ 10096 h 171450"/>
                    <a:gd name="connsiteX12" fmla="*/ 66990 w 257175"/>
                    <a:gd name="connsiteY12" fmla="*/ 11049 h 171450"/>
                    <a:gd name="connsiteX13" fmla="*/ 64227 w 257175"/>
                    <a:gd name="connsiteY13" fmla="*/ 17431 h 171450"/>
                    <a:gd name="connsiteX14" fmla="*/ 44797 w 257175"/>
                    <a:gd name="connsiteY14" fmla="*/ 29718 h 171450"/>
                    <a:gd name="connsiteX15" fmla="*/ 18222 w 257175"/>
                    <a:gd name="connsiteY15" fmla="*/ 73819 h 171450"/>
                    <a:gd name="connsiteX16" fmla="*/ 29 w 257175"/>
                    <a:gd name="connsiteY16" fmla="*/ 87439 h 171450"/>
                    <a:gd name="connsiteX17" fmla="*/ 10412 w 257175"/>
                    <a:gd name="connsiteY17" fmla="*/ 104299 h 171450"/>
                    <a:gd name="connsiteX18" fmla="*/ 20127 w 257175"/>
                    <a:gd name="connsiteY18" fmla="*/ 114681 h 171450"/>
                    <a:gd name="connsiteX19" fmla="*/ 24032 w 257175"/>
                    <a:gd name="connsiteY19" fmla="*/ 132874 h 171450"/>
                    <a:gd name="connsiteX20" fmla="*/ 56417 w 257175"/>
                    <a:gd name="connsiteY20" fmla="*/ 142589 h 171450"/>
                    <a:gd name="connsiteX21" fmla="*/ 58132 w 257175"/>
                    <a:gd name="connsiteY21" fmla="*/ 155353 h 171450"/>
                    <a:gd name="connsiteX22" fmla="*/ 74801 w 257175"/>
                    <a:gd name="connsiteY22" fmla="*/ 166592 h 171450"/>
                    <a:gd name="connsiteX23" fmla="*/ 105947 w 257175"/>
                    <a:gd name="connsiteY23" fmla="*/ 170021 h 171450"/>
                    <a:gd name="connsiteX24" fmla="*/ 137094 w 257175"/>
                    <a:gd name="connsiteY24" fmla="*/ 170879 h 171450"/>
                    <a:gd name="connsiteX25" fmla="*/ 157858 w 257175"/>
                    <a:gd name="connsiteY25" fmla="*/ 162211 h 171450"/>
                    <a:gd name="connsiteX26" fmla="*/ 192434 w 257175"/>
                    <a:gd name="connsiteY26" fmla="*/ 156115 h 171450"/>
                    <a:gd name="connsiteX27" fmla="*/ 215771 w 257175"/>
                    <a:gd name="connsiteY27" fmla="*/ 163068 h 171450"/>
                    <a:gd name="connsiteX28" fmla="*/ 233487 w 257175"/>
                    <a:gd name="connsiteY28" fmla="*/ 171450 h 171450"/>
                    <a:gd name="connsiteX29" fmla="*/ 233487 w 257175"/>
                    <a:gd name="connsiteY29" fmla="*/ 156115 h 171450"/>
                    <a:gd name="connsiteX30" fmla="*/ 248156 w 257175"/>
                    <a:gd name="connsiteY30" fmla="*/ 132397 h 171450"/>
                    <a:gd name="connsiteX31" fmla="*/ 263300 w 257175"/>
                    <a:gd name="connsiteY31" fmla="*/ 116396 h 171450"/>
                    <a:gd name="connsiteX32" fmla="*/ 263205 w 257175"/>
                    <a:gd name="connsiteY32" fmla="*/ 114967 h 171450"/>
                    <a:gd name="connsiteX33" fmla="*/ 252918 w 257175"/>
                    <a:gd name="connsiteY33" fmla="*/ 107728 h 171450"/>
                    <a:gd name="connsiteX34" fmla="*/ 236249 w 257175"/>
                    <a:gd name="connsiteY34" fmla="*/ 114681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57175" h="171450">
                      <a:moveTo>
                        <a:pt x="236249" y="114681"/>
                      </a:moveTo>
                      <a:cubicBezTo>
                        <a:pt x="230249" y="113824"/>
                        <a:pt x="222438" y="111252"/>
                        <a:pt x="225009" y="107823"/>
                      </a:cubicBezTo>
                      <a:cubicBezTo>
                        <a:pt x="225200" y="107633"/>
                        <a:pt x="225486" y="107156"/>
                        <a:pt x="225772" y="106871"/>
                      </a:cubicBezTo>
                      <a:cubicBezTo>
                        <a:pt x="217676" y="100298"/>
                        <a:pt x="215580" y="79153"/>
                        <a:pt x="220724" y="73914"/>
                      </a:cubicBezTo>
                      <a:cubicBezTo>
                        <a:pt x="227296" y="67342"/>
                        <a:pt x="210150" y="42196"/>
                        <a:pt x="202245" y="32956"/>
                      </a:cubicBezTo>
                      <a:cubicBezTo>
                        <a:pt x="198530" y="28575"/>
                        <a:pt x="190529" y="14192"/>
                        <a:pt x="183004" y="0"/>
                      </a:cubicBezTo>
                      <a:cubicBezTo>
                        <a:pt x="176146" y="2191"/>
                        <a:pt x="170051" y="4763"/>
                        <a:pt x="168908" y="6667"/>
                      </a:cubicBezTo>
                      <a:cubicBezTo>
                        <a:pt x="166336" y="10954"/>
                        <a:pt x="157668" y="15335"/>
                        <a:pt x="152524" y="15335"/>
                      </a:cubicBezTo>
                      <a:cubicBezTo>
                        <a:pt x="147381" y="15335"/>
                        <a:pt x="142142" y="12763"/>
                        <a:pt x="137856" y="17050"/>
                      </a:cubicBezTo>
                      <a:cubicBezTo>
                        <a:pt x="133570" y="21336"/>
                        <a:pt x="127474" y="23146"/>
                        <a:pt x="124902" y="20479"/>
                      </a:cubicBezTo>
                      <a:cubicBezTo>
                        <a:pt x="122330" y="17907"/>
                        <a:pt x="113662" y="15335"/>
                        <a:pt x="107567" y="15335"/>
                      </a:cubicBezTo>
                      <a:cubicBezTo>
                        <a:pt x="101566" y="15335"/>
                        <a:pt x="82516" y="10096"/>
                        <a:pt x="78229" y="10096"/>
                      </a:cubicBezTo>
                      <a:cubicBezTo>
                        <a:pt x="75658" y="10096"/>
                        <a:pt x="71467" y="10477"/>
                        <a:pt x="66990" y="11049"/>
                      </a:cubicBezTo>
                      <a:cubicBezTo>
                        <a:pt x="67942" y="12954"/>
                        <a:pt x="67181" y="15145"/>
                        <a:pt x="64227" y="17431"/>
                      </a:cubicBezTo>
                      <a:cubicBezTo>
                        <a:pt x="59084" y="21336"/>
                        <a:pt x="48702" y="27146"/>
                        <a:pt x="44797" y="29718"/>
                      </a:cubicBezTo>
                      <a:cubicBezTo>
                        <a:pt x="40892" y="32290"/>
                        <a:pt x="27271" y="64675"/>
                        <a:pt x="18222" y="73819"/>
                      </a:cubicBezTo>
                      <a:cubicBezTo>
                        <a:pt x="9173" y="82867"/>
                        <a:pt x="696" y="84201"/>
                        <a:pt x="29" y="87439"/>
                      </a:cubicBezTo>
                      <a:cubicBezTo>
                        <a:pt x="-638" y="90678"/>
                        <a:pt x="10412" y="99155"/>
                        <a:pt x="10412" y="104299"/>
                      </a:cubicBezTo>
                      <a:cubicBezTo>
                        <a:pt x="10412" y="109538"/>
                        <a:pt x="12983" y="114681"/>
                        <a:pt x="20127" y="114681"/>
                      </a:cubicBezTo>
                      <a:cubicBezTo>
                        <a:pt x="27271" y="114681"/>
                        <a:pt x="19460" y="131540"/>
                        <a:pt x="24032" y="132874"/>
                      </a:cubicBezTo>
                      <a:cubicBezTo>
                        <a:pt x="28604" y="134207"/>
                        <a:pt x="56417" y="136112"/>
                        <a:pt x="56417" y="142589"/>
                      </a:cubicBezTo>
                      <a:cubicBezTo>
                        <a:pt x="56417" y="147638"/>
                        <a:pt x="59465" y="151829"/>
                        <a:pt x="58132" y="155353"/>
                      </a:cubicBezTo>
                      <a:cubicBezTo>
                        <a:pt x="65942" y="156686"/>
                        <a:pt x="71753" y="167354"/>
                        <a:pt x="74801" y="166592"/>
                      </a:cubicBezTo>
                      <a:cubicBezTo>
                        <a:pt x="78229" y="165735"/>
                        <a:pt x="101566" y="170879"/>
                        <a:pt x="105947" y="170021"/>
                      </a:cubicBezTo>
                      <a:cubicBezTo>
                        <a:pt x="110233" y="169164"/>
                        <a:pt x="130141" y="170021"/>
                        <a:pt x="137094" y="170879"/>
                      </a:cubicBezTo>
                      <a:cubicBezTo>
                        <a:pt x="143952" y="171736"/>
                        <a:pt x="151762" y="168307"/>
                        <a:pt x="157858" y="162211"/>
                      </a:cubicBezTo>
                      <a:cubicBezTo>
                        <a:pt x="163954" y="156115"/>
                        <a:pt x="185576" y="155258"/>
                        <a:pt x="192434" y="156115"/>
                      </a:cubicBezTo>
                      <a:cubicBezTo>
                        <a:pt x="199292" y="156972"/>
                        <a:pt x="213199" y="158687"/>
                        <a:pt x="215771" y="163068"/>
                      </a:cubicBezTo>
                      <a:cubicBezTo>
                        <a:pt x="217104" y="165354"/>
                        <a:pt x="225296" y="168688"/>
                        <a:pt x="233487" y="171450"/>
                      </a:cubicBezTo>
                      <a:cubicBezTo>
                        <a:pt x="234440" y="167164"/>
                        <a:pt x="233201" y="161544"/>
                        <a:pt x="233487" y="156115"/>
                      </a:cubicBezTo>
                      <a:cubicBezTo>
                        <a:pt x="233963" y="147066"/>
                        <a:pt x="239107" y="133255"/>
                        <a:pt x="248156" y="132397"/>
                      </a:cubicBezTo>
                      <a:cubicBezTo>
                        <a:pt x="257204" y="131540"/>
                        <a:pt x="264538" y="131540"/>
                        <a:pt x="263300" y="116396"/>
                      </a:cubicBezTo>
                      <a:cubicBezTo>
                        <a:pt x="263300" y="115824"/>
                        <a:pt x="263300" y="115443"/>
                        <a:pt x="263205" y="114967"/>
                      </a:cubicBezTo>
                      <a:cubicBezTo>
                        <a:pt x="258633" y="111062"/>
                        <a:pt x="254347" y="107728"/>
                        <a:pt x="252918" y="107728"/>
                      </a:cubicBezTo>
                      <a:cubicBezTo>
                        <a:pt x="249203" y="107728"/>
                        <a:pt x="238821" y="114967"/>
                        <a:pt x="236249" y="114681"/>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0" name="Freeform: Shape 309">
                  <a:extLst>
                    <a:ext uri="{FF2B5EF4-FFF2-40B4-BE49-F238E27FC236}">
                      <a16:creationId xmlns:a16="http://schemas.microsoft.com/office/drawing/2014/main" id="{C0828F25-4944-4AAD-98FB-B6A298DFE049}"/>
                    </a:ext>
                  </a:extLst>
                </p:cNvPr>
                <p:cNvSpPr/>
                <p:nvPr/>
              </p:nvSpPr>
              <p:spPr>
                <a:xfrm>
                  <a:off x="6545388" y="2674010"/>
                  <a:ext cx="85725" cy="104775"/>
                </a:xfrm>
                <a:custGeom>
                  <a:avLst/>
                  <a:gdLst>
                    <a:gd name="connsiteX0" fmla="*/ 65437 w 85725"/>
                    <a:gd name="connsiteY0" fmla="*/ 28518 h 104775"/>
                    <a:gd name="connsiteX1" fmla="*/ 44672 w 85725"/>
                    <a:gd name="connsiteY1" fmla="*/ 12992 h 104775"/>
                    <a:gd name="connsiteX2" fmla="*/ 21336 w 85725"/>
                    <a:gd name="connsiteY2" fmla="*/ 38 h 104775"/>
                    <a:gd name="connsiteX3" fmla="*/ 0 w 85725"/>
                    <a:gd name="connsiteY3" fmla="*/ 5468 h 104775"/>
                    <a:gd name="connsiteX4" fmla="*/ 19241 w 85725"/>
                    <a:gd name="connsiteY4" fmla="*/ 38424 h 104775"/>
                    <a:gd name="connsiteX5" fmla="*/ 37719 w 85725"/>
                    <a:gd name="connsiteY5" fmla="*/ 79382 h 104775"/>
                    <a:gd name="connsiteX6" fmla="*/ 42767 w 85725"/>
                    <a:gd name="connsiteY6" fmla="*/ 112338 h 104775"/>
                    <a:gd name="connsiteX7" fmla="*/ 59246 w 85725"/>
                    <a:gd name="connsiteY7" fmla="*/ 86525 h 104775"/>
                    <a:gd name="connsiteX8" fmla="*/ 70485 w 85725"/>
                    <a:gd name="connsiteY8" fmla="*/ 73571 h 104775"/>
                    <a:gd name="connsiteX9" fmla="*/ 90392 w 85725"/>
                    <a:gd name="connsiteY9" fmla="*/ 77000 h 104775"/>
                    <a:gd name="connsiteX10" fmla="*/ 83534 w 85725"/>
                    <a:gd name="connsiteY10" fmla="*/ 57950 h 104775"/>
                    <a:gd name="connsiteX11" fmla="*/ 65437 w 85725"/>
                    <a:gd name="connsiteY11" fmla="*/ 2851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725" h="104775">
                      <a:moveTo>
                        <a:pt x="65437" y="28518"/>
                      </a:moveTo>
                      <a:cubicBezTo>
                        <a:pt x="62008" y="17279"/>
                        <a:pt x="50768" y="12992"/>
                        <a:pt x="44672" y="12992"/>
                      </a:cubicBezTo>
                      <a:cubicBezTo>
                        <a:pt x="38671" y="12992"/>
                        <a:pt x="28290" y="-819"/>
                        <a:pt x="21336" y="38"/>
                      </a:cubicBezTo>
                      <a:cubicBezTo>
                        <a:pt x="17622" y="515"/>
                        <a:pt x="8191" y="2801"/>
                        <a:pt x="0" y="5468"/>
                      </a:cubicBezTo>
                      <a:cubicBezTo>
                        <a:pt x="7525" y="19660"/>
                        <a:pt x="15526" y="34043"/>
                        <a:pt x="19241" y="38424"/>
                      </a:cubicBezTo>
                      <a:cubicBezTo>
                        <a:pt x="27147" y="47663"/>
                        <a:pt x="44291" y="72714"/>
                        <a:pt x="37719" y="79382"/>
                      </a:cubicBezTo>
                      <a:cubicBezTo>
                        <a:pt x="32575" y="84525"/>
                        <a:pt x="34671" y="105766"/>
                        <a:pt x="42767" y="112338"/>
                      </a:cubicBezTo>
                      <a:cubicBezTo>
                        <a:pt x="46482" y="107480"/>
                        <a:pt x="59246" y="91383"/>
                        <a:pt x="59246" y="86525"/>
                      </a:cubicBezTo>
                      <a:cubicBezTo>
                        <a:pt x="59246" y="81382"/>
                        <a:pt x="60103" y="71000"/>
                        <a:pt x="70485" y="73571"/>
                      </a:cubicBezTo>
                      <a:cubicBezTo>
                        <a:pt x="80867" y="76143"/>
                        <a:pt x="90392" y="80525"/>
                        <a:pt x="90392" y="77000"/>
                      </a:cubicBezTo>
                      <a:cubicBezTo>
                        <a:pt x="90392" y="73571"/>
                        <a:pt x="87821" y="62332"/>
                        <a:pt x="83534" y="57950"/>
                      </a:cubicBezTo>
                      <a:cubicBezTo>
                        <a:pt x="79248" y="53569"/>
                        <a:pt x="68866" y="39758"/>
                        <a:pt x="65437" y="2851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1" name="Freeform: Shape 310">
                  <a:extLst>
                    <a:ext uri="{FF2B5EF4-FFF2-40B4-BE49-F238E27FC236}">
                      <a16:creationId xmlns:a16="http://schemas.microsoft.com/office/drawing/2014/main" id="{380E25D1-FE18-496B-AB19-5B4905227D53}"/>
                    </a:ext>
                  </a:extLst>
                </p:cNvPr>
                <p:cNvSpPr/>
                <p:nvPr/>
              </p:nvSpPr>
              <p:spPr>
                <a:xfrm>
                  <a:off x="6413333" y="2834830"/>
                  <a:ext cx="180975" cy="95250"/>
                </a:xfrm>
                <a:custGeom>
                  <a:avLst/>
                  <a:gdLst>
                    <a:gd name="connsiteX0" fmla="*/ 141295 w 180975"/>
                    <a:gd name="connsiteY0" fmla="*/ 762 h 95250"/>
                    <a:gd name="connsiteX1" fmla="*/ 106719 w 180975"/>
                    <a:gd name="connsiteY1" fmla="*/ 6858 h 95250"/>
                    <a:gd name="connsiteX2" fmla="*/ 85955 w 180975"/>
                    <a:gd name="connsiteY2" fmla="*/ 15526 h 95250"/>
                    <a:gd name="connsiteX3" fmla="*/ 54808 w 180975"/>
                    <a:gd name="connsiteY3" fmla="*/ 14668 h 95250"/>
                    <a:gd name="connsiteX4" fmla="*/ 23661 w 180975"/>
                    <a:gd name="connsiteY4" fmla="*/ 11239 h 95250"/>
                    <a:gd name="connsiteX5" fmla="*/ 6992 w 180975"/>
                    <a:gd name="connsiteY5" fmla="*/ 0 h 95250"/>
                    <a:gd name="connsiteX6" fmla="*/ 4611 w 180975"/>
                    <a:gd name="connsiteY6" fmla="*/ 2762 h 95250"/>
                    <a:gd name="connsiteX7" fmla="*/ 4611 w 180975"/>
                    <a:gd name="connsiteY7" fmla="*/ 22860 h 95250"/>
                    <a:gd name="connsiteX8" fmla="*/ 13660 w 180975"/>
                    <a:gd name="connsiteY8" fmla="*/ 41624 h 95250"/>
                    <a:gd name="connsiteX9" fmla="*/ 3944 w 180975"/>
                    <a:gd name="connsiteY9" fmla="*/ 53245 h 95250"/>
                    <a:gd name="connsiteX10" fmla="*/ 3944 w 180975"/>
                    <a:gd name="connsiteY10" fmla="*/ 67532 h 95250"/>
                    <a:gd name="connsiteX11" fmla="*/ 20137 w 180975"/>
                    <a:gd name="connsiteY11" fmla="*/ 86296 h 95250"/>
                    <a:gd name="connsiteX12" fmla="*/ 25852 w 180975"/>
                    <a:gd name="connsiteY12" fmla="*/ 94488 h 95250"/>
                    <a:gd name="connsiteX13" fmla="*/ 65095 w 180975"/>
                    <a:gd name="connsiteY13" fmla="*/ 94964 h 95250"/>
                    <a:gd name="connsiteX14" fmla="*/ 96241 w 180975"/>
                    <a:gd name="connsiteY14" fmla="*/ 100108 h 95250"/>
                    <a:gd name="connsiteX15" fmla="*/ 107481 w 180975"/>
                    <a:gd name="connsiteY15" fmla="*/ 93250 h 95250"/>
                    <a:gd name="connsiteX16" fmla="*/ 121483 w 180975"/>
                    <a:gd name="connsiteY16" fmla="*/ 86487 h 95250"/>
                    <a:gd name="connsiteX17" fmla="*/ 121292 w 180975"/>
                    <a:gd name="connsiteY17" fmla="*/ 78486 h 95250"/>
                    <a:gd name="connsiteX18" fmla="*/ 151106 w 180975"/>
                    <a:gd name="connsiteY18" fmla="*/ 78486 h 95250"/>
                    <a:gd name="connsiteX19" fmla="*/ 162916 w 180975"/>
                    <a:gd name="connsiteY19" fmla="*/ 76295 h 95250"/>
                    <a:gd name="connsiteX20" fmla="*/ 158916 w 180975"/>
                    <a:gd name="connsiteY20" fmla="*/ 69437 h 95250"/>
                    <a:gd name="connsiteX21" fmla="*/ 152820 w 180975"/>
                    <a:gd name="connsiteY21" fmla="*/ 47434 h 95250"/>
                    <a:gd name="connsiteX22" fmla="*/ 176156 w 180975"/>
                    <a:gd name="connsiteY22" fmla="*/ 22384 h 95250"/>
                    <a:gd name="connsiteX23" fmla="*/ 182253 w 180975"/>
                    <a:gd name="connsiteY23" fmla="*/ 16097 h 95250"/>
                    <a:gd name="connsiteX24" fmla="*/ 164536 w 180975"/>
                    <a:gd name="connsiteY24" fmla="*/ 7715 h 95250"/>
                    <a:gd name="connsiteX25" fmla="*/ 141295 w 180975"/>
                    <a:gd name="connsiteY25" fmla="*/ 762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0975" h="95250">
                      <a:moveTo>
                        <a:pt x="141295" y="762"/>
                      </a:moveTo>
                      <a:cubicBezTo>
                        <a:pt x="134437" y="-95"/>
                        <a:pt x="112720" y="762"/>
                        <a:pt x="106719" y="6858"/>
                      </a:cubicBezTo>
                      <a:cubicBezTo>
                        <a:pt x="100623" y="12859"/>
                        <a:pt x="92908" y="16383"/>
                        <a:pt x="85955" y="15526"/>
                      </a:cubicBezTo>
                      <a:cubicBezTo>
                        <a:pt x="79001" y="14668"/>
                        <a:pt x="59190" y="13811"/>
                        <a:pt x="54808" y="14668"/>
                      </a:cubicBezTo>
                      <a:cubicBezTo>
                        <a:pt x="50522" y="15526"/>
                        <a:pt x="27185" y="10382"/>
                        <a:pt x="23661" y="11239"/>
                      </a:cubicBezTo>
                      <a:cubicBezTo>
                        <a:pt x="20613" y="12001"/>
                        <a:pt x="14898" y="1333"/>
                        <a:pt x="6992" y="0"/>
                      </a:cubicBezTo>
                      <a:cubicBezTo>
                        <a:pt x="6611" y="953"/>
                        <a:pt x="5945" y="1905"/>
                        <a:pt x="4611" y="2762"/>
                      </a:cubicBezTo>
                      <a:cubicBezTo>
                        <a:pt x="-1199" y="6667"/>
                        <a:pt x="-1866" y="16954"/>
                        <a:pt x="4611" y="22860"/>
                      </a:cubicBezTo>
                      <a:cubicBezTo>
                        <a:pt x="11088" y="28670"/>
                        <a:pt x="19470" y="41624"/>
                        <a:pt x="13660" y="41624"/>
                      </a:cubicBezTo>
                      <a:cubicBezTo>
                        <a:pt x="7850" y="41624"/>
                        <a:pt x="3277" y="49435"/>
                        <a:pt x="3944" y="53245"/>
                      </a:cubicBezTo>
                      <a:cubicBezTo>
                        <a:pt x="4611" y="57150"/>
                        <a:pt x="1944" y="65532"/>
                        <a:pt x="3944" y="67532"/>
                      </a:cubicBezTo>
                      <a:cubicBezTo>
                        <a:pt x="5849" y="69437"/>
                        <a:pt x="19470" y="82487"/>
                        <a:pt x="20137" y="86296"/>
                      </a:cubicBezTo>
                      <a:cubicBezTo>
                        <a:pt x="20708" y="89725"/>
                        <a:pt x="26328" y="91535"/>
                        <a:pt x="25852" y="94488"/>
                      </a:cubicBezTo>
                      <a:cubicBezTo>
                        <a:pt x="36710" y="93631"/>
                        <a:pt x="59856" y="92392"/>
                        <a:pt x="65095" y="94964"/>
                      </a:cubicBezTo>
                      <a:cubicBezTo>
                        <a:pt x="72048" y="98393"/>
                        <a:pt x="96241" y="100108"/>
                        <a:pt x="96241" y="100108"/>
                      </a:cubicBezTo>
                      <a:cubicBezTo>
                        <a:pt x="103100" y="100108"/>
                        <a:pt x="109196" y="97536"/>
                        <a:pt x="107481" y="93250"/>
                      </a:cubicBezTo>
                      <a:cubicBezTo>
                        <a:pt x="106053" y="89630"/>
                        <a:pt x="115006" y="87154"/>
                        <a:pt x="121483" y="86487"/>
                      </a:cubicBezTo>
                      <a:cubicBezTo>
                        <a:pt x="120340" y="82487"/>
                        <a:pt x="119578" y="79248"/>
                        <a:pt x="121292" y="78486"/>
                      </a:cubicBezTo>
                      <a:cubicBezTo>
                        <a:pt x="124531" y="77153"/>
                        <a:pt x="143295" y="74581"/>
                        <a:pt x="151106" y="78486"/>
                      </a:cubicBezTo>
                      <a:cubicBezTo>
                        <a:pt x="155011" y="80486"/>
                        <a:pt x="159488" y="78581"/>
                        <a:pt x="162916" y="76295"/>
                      </a:cubicBezTo>
                      <a:cubicBezTo>
                        <a:pt x="161869" y="72676"/>
                        <a:pt x="160917" y="69818"/>
                        <a:pt x="158916" y="69437"/>
                      </a:cubicBezTo>
                      <a:cubicBezTo>
                        <a:pt x="154154" y="68580"/>
                        <a:pt x="146819" y="48673"/>
                        <a:pt x="152820" y="47434"/>
                      </a:cubicBezTo>
                      <a:cubicBezTo>
                        <a:pt x="158916" y="46101"/>
                        <a:pt x="166631" y="25432"/>
                        <a:pt x="176156" y="22384"/>
                      </a:cubicBezTo>
                      <a:cubicBezTo>
                        <a:pt x="179967" y="21146"/>
                        <a:pt x="181586" y="18955"/>
                        <a:pt x="182253" y="16097"/>
                      </a:cubicBezTo>
                      <a:cubicBezTo>
                        <a:pt x="174061" y="13335"/>
                        <a:pt x="165869" y="9906"/>
                        <a:pt x="164536" y="7715"/>
                      </a:cubicBezTo>
                      <a:cubicBezTo>
                        <a:pt x="162060" y="3334"/>
                        <a:pt x="148248" y="1619"/>
                        <a:pt x="141295" y="76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2" name="Freeform: Shape 311">
                  <a:extLst>
                    <a:ext uri="{FF2B5EF4-FFF2-40B4-BE49-F238E27FC236}">
                      <a16:creationId xmlns:a16="http://schemas.microsoft.com/office/drawing/2014/main" id="{19EA3703-09FD-47A6-A1AF-97A5DA97A4FB}"/>
                    </a:ext>
                  </a:extLst>
                </p:cNvPr>
                <p:cNvSpPr/>
                <p:nvPr/>
              </p:nvSpPr>
              <p:spPr>
                <a:xfrm>
                  <a:off x="6360945" y="2897028"/>
                  <a:ext cx="76200" cy="47625"/>
                </a:xfrm>
                <a:custGeom>
                  <a:avLst/>
                  <a:gdLst>
                    <a:gd name="connsiteX0" fmla="*/ 17566 w 76200"/>
                    <a:gd name="connsiteY0" fmla="*/ 56388 h 47625"/>
                    <a:gd name="connsiteX1" fmla="*/ 17566 w 76200"/>
                    <a:gd name="connsiteY1" fmla="*/ 56388 h 47625"/>
                    <a:gd name="connsiteX2" fmla="*/ 18709 w 76200"/>
                    <a:gd name="connsiteY2" fmla="*/ 55912 h 47625"/>
                    <a:gd name="connsiteX3" fmla="*/ 18995 w 76200"/>
                    <a:gd name="connsiteY3" fmla="*/ 55817 h 47625"/>
                    <a:gd name="connsiteX4" fmla="*/ 20614 w 76200"/>
                    <a:gd name="connsiteY4" fmla="*/ 55626 h 47625"/>
                    <a:gd name="connsiteX5" fmla="*/ 20900 w 76200"/>
                    <a:gd name="connsiteY5" fmla="*/ 55626 h 47625"/>
                    <a:gd name="connsiteX6" fmla="*/ 30234 w 76200"/>
                    <a:gd name="connsiteY6" fmla="*/ 55436 h 47625"/>
                    <a:gd name="connsiteX7" fmla="*/ 30901 w 76200"/>
                    <a:gd name="connsiteY7" fmla="*/ 55436 h 47625"/>
                    <a:gd name="connsiteX8" fmla="*/ 33187 w 76200"/>
                    <a:gd name="connsiteY8" fmla="*/ 55245 h 47625"/>
                    <a:gd name="connsiteX9" fmla="*/ 34140 w 76200"/>
                    <a:gd name="connsiteY9" fmla="*/ 55150 h 47625"/>
                    <a:gd name="connsiteX10" fmla="*/ 37092 w 76200"/>
                    <a:gd name="connsiteY10" fmla="*/ 54578 h 47625"/>
                    <a:gd name="connsiteX11" fmla="*/ 50713 w 76200"/>
                    <a:gd name="connsiteY11" fmla="*/ 46196 h 47625"/>
                    <a:gd name="connsiteX12" fmla="*/ 77954 w 76200"/>
                    <a:gd name="connsiteY12" fmla="*/ 33718 h 47625"/>
                    <a:gd name="connsiteX13" fmla="*/ 78526 w 76200"/>
                    <a:gd name="connsiteY13" fmla="*/ 32385 h 47625"/>
                    <a:gd name="connsiteX14" fmla="*/ 72811 w 76200"/>
                    <a:gd name="connsiteY14" fmla="*/ 24193 h 47625"/>
                    <a:gd name="connsiteX15" fmla="*/ 56619 w 76200"/>
                    <a:gd name="connsiteY15" fmla="*/ 5429 h 47625"/>
                    <a:gd name="connsiteX16" fmla="*/ 55952 w 76200"/>
                    <a:gd name="connsiteY16" fmla="*/ 3429 h 47625"/>
                    <a:gd name="connsiteX17" fmla="*/ 55952 w 76200"/>
                    <a:gd name="connsiteY17" fmla="*/ 3143 h 47625"/>
                    <a:gd name="connsiteX18" fmla="*/ 56047 w 76200"/>
                    <a:gd name="connsiteY18" fmla="*/ 0 h 47625"/>
                    <a:gd name="connsiteX19" fmla="*/ 5659 w 76200"/>
                    <a:gd name="connsiteY19" fmla="*/ 9239 h 47625"/>
                    <a:gd name="connsiteX20" fmla="*/ 3945 w 76200"/>
                    <a:gd name="connsiteY20" fmla="*/ 8001 h 47625"/>
                    <a:gd name="connsiteX21" fmla="*/ 802 w 76200"/>
                    <a:gd name="connsiteY21" fmla="*/ 38291 h 47625"/>
                    <a:gd name="connsiteX22" fmla="*/ 17566 w 76200"/>
                    <a:gd name="connsiteY22" fmla="*/ 5638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6200" h="47625">
                      <a:moveTo>
                        <a:pt x="17566" y="56388"/>
                      </a:moveTo>
                      <a:lnTo>
                        <a:pt x="17566" y="56388"/>
                      </a:lnTo>
                      <a:cubicBezTo>
                        <a:pt x="17852" y="56197"/>
                        <a:pt x="18233" y="56007"/>
                        <a:pt x="18709" y="55912"/>
                      </a:cubicBezTo>
                      <a:cubicBezTo>
                        <a:pt x="18804" y="55912"/>
                        <a:pt x="18804" y="55817"/>
                        <a:pt x="18995" y="55817"/>
                      </a:cubicBezTo>
                      <a:cubicBezTo>
                        <a:pt x="19471" y="55721"/>
                        <a:pt x="20042" y="55626"/>
                        <a:pt x="20614" y="55626"/>
                      </a:cubicBezTo>
                      <a:cubicBezTo>
                        <a:pt x="20709" y="55626"/>
                        <a:pt x="20804" y="55626"/>
                        <a:pt x="20900" y="55626"/>
                      </a:cubicBezTo>
                      <a:cubicBezTo>
                        <a:pt x="23376" y="55436"/>
                        <a:pt x="26805" y="55531"/>
                        <a:pt x="30234" y="55436"/>
                      </a:cubicBezTo>
                      <a:cubicBezTo>
                        <a:pt x="30425" y="55436"/>
                        <a:pt x="30710" y="55436"/>
                        <a:pt x="30901" y="55436"/>
                      </a:cubicBezTo>
                      <a:cubicBezTo>
                        <a:pt x="31663" y="55436"/>
                        <a:pt x="32425" y="55340"/>
                        <a:pt x="33187" y="55245"/>
                      </a:cubicBezTo>
                      <a:cubicBezTo>
                        <a:pt x="33473" y="55150"/>
                        <a:pt x="33758" y="55150"/>
                        <a:pt x="34140" y="55150"/>
                      </a:cubicBezTo>
                      <a:cubicBezTo>
                        <a:pt x="35187" y="55054"/>
                        <a:pt x="36140" y="54864"/>
                        <a:pt x="37092" y="54578"/>
                      </a:cubicBezTo>
                      <a:cubicBezTo>
                        <a:pt x="44903" y="52673"/>
                        <a:pt x="46808" y="44196"/>
                        <a:pt x="50713" y="46196"/>
                      </a:cubicBezTo>
                      <a:cubicBezTo>
                        <a:pt x="54618" y="48101"/>
                        <a:pt x="75383" y="37529"/>
                        <a:pt x="77954" y="33718"/>
                      </a:cubicBezTo>
                      <a:cubicBezTo>
                        <a:pt x="78335" y="33242"/>
                        <a:pt x="78431" y="32861"/>
                        <a:pt x="78526" y="32385"/>
                      </a:cubicBezTo>
                      <a:cubicBezTo>
                        <a:pt x="78907" y="29432"/>
                        <a:pt x="73383" y="27622"/>
                        <a:pt x="72811" y="24193"/>
                      </a:cubicBezTo>
                      <a:cubicBezTo>
                        <a:pt x="72144" y="20288"/>
                        <a:pt x="58618" y="7334"/>
                        <a:pt x="56619" y="5429"/>
                      </a:cubicBezTo>
                      <a:cubicBezTo>
                        <a:pt x="56237" y="5048"/>
                        <a:pt x="56047" y="4286"/>
                        <a:pt x="55952" y="3429"/>
                      </a:cubicBezTo>
                      <a:cubicBezTo>
                        <a:pt x="55952" y="3334"/>
                        <a:pt x="55952" y="3238"/>
                        <a:pt x="55952" y="3143"/>
                      </a:cubicBezTo>
                      <a:cubicBezTo>
                        <a:pt x="55856" y="2191"/>
                        <a:pt x="55952" y="1143"/>
                        <a:pt x="56047" y="0"/>
                      </a:cubicBezTo>
                      <a:cubicBezTo>
                        <a:pt x="35759" y="2953"/>
                        <a:pt x="5659" y="9239"/>
                        <a:pt x="5659" y="9239"/>
                      </a:cubicBezTo>
                      <a:cubicBezTo>
                        <a:pt x="5659" y="9239"/>
                        <a:pt x="4898" y="8668"/>
                        <a:pt x="3945" y="8001"/>
                      </a:cubicBezTo>
                      <a:cubicBezTo>
                        <a:pt x="802" y="17907"/>
                        <a:pt x="-1198" y="31433"/>
                        <a:pt x="802" y="38291"/>
                      </a:cubicBezTo>
                      <a:cubicBezTo>
                        <a:pt x="2612" y="45053"/>
                        <a:pt x="8803" y="49721"/>
                        <a:pt x="17566" y="5638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3" name="Freeform: Shape 312">
                  <a:extLst>
                    <a:ext uri="{FF2B5EF4-FFF2-40B4-BE49-F238E27FC236}">
                      <a16:creationId xmlns:a16="http://schemas.microsoft.com/office/drawing/2014/main" id="{8036DC68-975C-4758-AA2F-3B169D61A57E}"/>
                    </a:ext>
                  </a:extLst>
                </p:cNvPr>
                <p:cNvSpPr/>
                <p:nvPr/>
              </p:nvSpPr>
              <p:spPr>
                <a:xfrm>
                  <a:off x="6411372" y="2524392"/>
                  <a:ext cx="514350" cy="295275"/>
                </a:xfrm>
                <a:custGeom>
                  <a:avLst/>
                  <a:gdLst>
                    <a:gd name="connsiteX0" fmla="*/ 463677 w 514350"/>
                    <a:gd name="connsiteY0" fmla="*/ 187375 h 295275"/>
                    <a:gd name="connsiteX1" fmla="*/ 486346 w 514350"/>
                    <a:gd name="connsiteY1" fmla="*/ 171849 h 295275"/>
                    <a:gd name="connsiteX2" fmla="*/ 510350 w 514350"/>
                    <a:gd name="connsiteY2" fmla="*/ 172516 h 295275"/>
                    <a:gd name="connsiteX3" fmla="*/ 515493 w 514350"/>
                    <a:gd name="connsiteY3" fmla="*/ 154990 h 295275"/>
                    <a:gd name="connsiteX4" fmla="*/ 509016 w 514350"/>
                    <a:gd name="connsiteY4" fmla="*/ 143941 h 295275"/>
                    <a:gd name="connsiteX5" fmla="*/ 519399 w 514350"/>
                    <a:gd name="connsiteY5" fmla="*/ 136797 h 295275"/>
                    <a:gd name="connsiteX6" fmla="*/ 512255 w 514350"/>
                    <a:gd name="connsiteY6" fmla="*/ 128320 h 295275"/>
                    <a:gd name="connsiteX7" fmla="*/ 520637 w 514350"/>
                    <a:gd name="connsiteY7" fmla="*/ 116033 h 295275"/>
                    <a:gd name="connsiteX8" fmla="*/ 503777 w 514350"/>
                    <a:gd name="connsiteY8" fmla="*/ 105651 h 295275"/>
                    <a:gd name="connsiteX9" fmla="*/ 479107 w 514350"/>
                    <a:gd name="connsiteY9" fmla="*/ 99174 h 295275"/>
                    <a:gd name="connsiteX10" fmla="*/ 455105 w 514350"/>
                    <a:gd name="connsiteY10" fmla="*/ 95268 h 295275"/>
                    <a:gd name="connsiteX11" fmla="*/ 442151 w 514350"/>
                    <a:gd name="connsiteY11" fmla="*/ 79743 h 295275"/>
                    <a:gd name="connsiteX12" fmla="*/ 425958 w 514350"/>
                    <a:gd name="connsiteY12" fmla="*/ 81076 h 295275"/>
                    <a:gd name="connsiteX13" fmla="*/ 411004 w 514350"/>
                    <a:gd name="connsiteY13" fmla="*/ 82410 h 295275"/>
                    <a:gd name="connsiteX14" fmla="*/ 396716 w 514350"/>
                    <a:gd name="connsiteY14" fmla="*/ 75933 h 295275"/>
                    <a:gd name="connsiteX15" fmla="*/ 385667 w 514350"/>
                    <a:gd name="connsiteY15" fmla="*/ 70122 h 295275"/>
                    <a:gd name="connsiteX16" fmla="*/ 372713 w 514350"/>
                    <a:gd name="connsiteY16" fmla="*/ 47453 h 295275"/>
                    <a:gd name="connsiteX17" fmla="*/ 351377 w 514350"/>
                    <a:gd name="connsiteY17" fmla="*/ 42214 h 295275"/>
                    <a:gd name="connsiteX18" fmla="*/ 344900 w 514350"/>
                    <a:gd name="connsiteY18" fmla="*/ 26022 h 295275"/>
                    <a:gd name="connsiteX19" fmla="*/ 340995 w 514350"/>
                    <a:gd name="connsiteY19" fmla="*/ 4019 h 295275"/>
                    <a:gd name="connsiteX20" fmla="*/ 316992 w 514350"/>
                    <a:gd name="connsiteY20" fmla="*/ 1447 h 295275"/>
                    <a:gd name="connsiteX21" fmla="*/ 297561 w 514350"/>
                    <a:gd name="connsiteY21" fmla="*/ 2114 h 295275"/>
                    <a:gd name="connsiteX22" fmla="*/ 283940 w 514350"/>
                    <a:gd name="connsiteY22" fmla="*/ 9258 h 295275"/>
                    <a:gd name="connsiteX23" fmla="*/ 275940 w 514350"/>
                    <a:gd name="connsiteY23" fmla="*/ 5924 h 295275"/>
                    <a:gd name="connsiteX24" fmla="*/ 257175 w 514350"/>
                    <a:gd name="connsiteY24" fmla="*/ 9734 h 295275"/>
                    <a:gd name="connsiteX25" fmla="*/ 239839 w 514350"/>
                    <a:gd name="connsiteY25" fmla="*/ 28689 h 295275"/>
                    <a:gd name="connsiteX26" fmla="*/ 234696 w 514350"/>
                    <a:gd name="connsiteY26" fmla="*/ 38214 h 295275"/>
                    <a:gd name="connsiteX27" fmla="*/ 207931 w 514350"/>
                    <a:gd name="connsiteY27" fmla="*/ 36499 h 295275"/>
                    <a:gd name="connsiteX28" fmla="*/ 188881 w 514350"/>
                    <a:gd name="connsiteY28" fmla="*/ 30403 h 295275"/>
                    <a:gd name="connsiteX29" fmla="*/ 169831 w 514350"/>
                    <a:gd name="connsiteY29" fmla="*/ 28689 h 295275"/>
                    <a:gd name="connsiteX30" fmla="*/ 149923 w 514350"/>
                    <a:gd name="connsiteY30" fmla="*/ 26117 h 295275"/>
                    <a:gd name="connsiteX31" fmla="*/ 123158 w 514350"/>
                    <a:gd name="connsiteY31" fmla="*/ 21831 h 295275"/>
                    <a:gd name="connsiteX32" fmla="*/ 73057 w 514350"/>
                    <a:gd name="connsiteY32" fmla="*/ 15735 h 295275"/>
                    <a:gd name="connsiteX33" fmla="*/ 54007 w 514350"/>
                    <a:gd name="connsiteY33" fmla="*/ 26974 h 295275"/>
                    <a:gd name="connsiteX34" fmla="*/ 38386 w 514350"/>
                    <a:gd name="connsiteY34" fmla="*/ 30498 h 295275"/>
                    <a:gd name="connsiteX35" fmla="*/ 40863 w 514350"/>
                    <a:gd name="connsiteY35" fmla="*/ 40404 h 295275"/>
                    <a:gd name="connsiteX36" fmla="*/ 52483 w 514350"/>
                    <a:gd name="connsiteY36" fmla="*/ 68979 h 295275"/>
                    <a:gd name="connsiteX37" fmla="*/ 39529 w 514350"/>
                    <a:gd name="connsiteY37" fmla="*/ 79362 h 295275"/>
                    <a:gd name="connsiteX38" fmla="*/ 12288 w 514350"/>
                    <a:gd name="connsiteY38" fmla="*/ 107270 h 295275"/>
                    <a:gd name="connsiteX39" fmla="*/ 12954 w 514350"/>
                    <a:gd name="connsiteY39" fmla="*/ 127368 h 295275"/>
                    <a:gd name="connsiteX40" fmla="*/ 0 w 514350"/>
                    <a:gd name="connsiteY40" fmla="*/ 148704 h 295275"/>
                    <a:gd name="connsiteX41" fmla="*/ 12954 w 514350"/>
                    <a:gd name="connsiteY41" fmla="*/ 162991 h 295275"/>
                    <a:gd name="connsiteX42" fmla="*/ 17716 w 514350"/>
                    <a:gd name="connsiteY42" fmla="*/ 166325 h 295275"/>
                    <a:gd name="connsiteX43" fmla="*/ 28956 w 514350"/>
                    <a:gd name="connsiteY43" fmla="*/ 165372 h 295275"/>
                    <a:gd name="connsiteX44" fmla="*/ 58293 w 514350"/>
                    <a:gd name="connsiteY44" fmla="*/ 170611 h 295275"/>
                    <a:gd name="connsiteX45" fmla="*/ 75629 w 514350"/>
                    <a:gd name="connsiteY45" fmla="*/ 175755 h 295275"/>
                    <a:gd name="connsiteX46" fmla="*/ 88582 w 514350"/>
                    <a:gd name="connsiteY46" fmla="*/ 172326 h 295275"/>
                    <a:gd name="connsiteX47" fmla="*/ 103251 w 514350"/>
                    <a:gd name="connsiteY47" fmla="*/ 170611 h 295275"/>
                    <a:gd name="connsiteX48" fmla="*/ 119634 w 514350"/>
                    <a:gd name="connsiteY48" fmla="*/ 161943 h 295275"/>
                    <a:gd name="connsiteX49" fmla="*/ 155067 w 514350"/>
                    <a:gd name="connsiteY49" fmla="*/ 149847 h 295275"/>
                    <a:gd name="connsiteX50" fmla="*/ 178404 w 514350"/>
                    <a:gd name="connsiteY50" fmla="*/ 162801 h 295275"/>
                    <a:gd name="connsiteX51" fmla="*/ 199168 w 514350"/>
                    <a:gd name="connsiteY51" fmla="*/ 178326 h 295275"/>
                    <a:gd name="connsiteX52" fmla="*/ 217265 w 514350"/>
                    <a:gd name="connsiteY52" fmla="*/ 207663 h 295275"/>
                    <a:gd name="connsiteX53" fmla="*/ 224124 w 514350"/>
                    <a:gd name="connsiteY53" fmla="*/ 226713 h 295275"/>
                    <a:gd name="connsiteX54" fmla="*/ 204216 w 514350"/>
                    <a:gd name="connsiteY54" fmla="*/ 223284 h 295275"/>
                    <a:gd name="connsiteX55" fmla="*/ 192977 w 514350"/>
                    <a:gd name="connsiteY55" fmla="*/ 236238 h 295275"/>
                    <a:gd name="connsiteX56" fmla="*/ 175736 w 514350"/>
                    <a:gd name="connsiteY56" fmla="*/ 263004 h 295275"/>
                    <a:gd name="connsiteX57" fmla="*/ 186976 w 514350"/>
                    <a:gd name="connsiteY57" fmla="*/ 269862 h 295275"/>
                    <a:gd name="connsiteX58" fmla="*/ 203359 w 514350"/>
                    <a:gd name="connsiteY58" fmla="*/ 263004 h 295275"/>
                    <a:gd name="connsiteX59" fmla="*/ 213646 w 514350"/>
                    <a:gd name="connsiteY59" fmla="*/ 270243 h 295275"/>
                    <a:gd name="connsiteX60" fmla="*/ 227552 w 514350"/>
                    <a:gd name="connsiteY60" fmla="*/ 248335 h 295275"/>
                    <a:gd name="connsiteX61" fmla="*/ 252603 w 514350"/>
                    <a:gd name="connsiteY61" fmla="*/ 218903 h 295275"/>
                    <a:gd name="connsiteX62" fmla="*/ 284988 w 514350"/>
                    <a:gd name="connsiteY62" fmla="*/ 214140 h 295275"/>
                    <a:gd name="connsiteX63" fmla="*/ 287941 w 514350"/>
                    <a:gd name="connsiteY63" fmla="*/ 233190 h 295275"/>
                    <a:gd name="connsiteX64" fmla="*/ 335471 w 514350"/>
                    <a:gd name="connsiteY64" fmla="*/ 240144 h 295275"/>
                    <a:gd name="connsiteX65" fmla="*/ 296609 w 514350"/>
                    <a:gd name="connsiteY65" fmla="*/ 261765 h 295275"/>
                    <a:gd name="connsiteX66" fmla="*/ 325946 w 514350"/>
                    <a:gd name="connsiteY66" fmla="*/ 275100 h 295275"/>
                    <a:gd name="connsiteX67" fmla="*/ 327279 w 514350"/>
                    <a:gd name="connsiteY67" fmla="*/ 297579 h 295275"/>
                    <a:gd name="connsiteX68" fmla="*/ 350997 w 514350"/>
                    <a:gd name="connsiteY68" fmla="*/ 291960 h 295275"/>
                    <a:gd name="connsiteX69" fmla="*/ 379095 w 514350"/>
                    <a:gd name="connsiteY69" fmla="*/ 279863 h 295275"/>
                    <a:gd name="connsiteX70" fmla="*/ 417957 w 514350"/>
                    <a:gd name="connsiteY70" fmla="*/ 274243 h 295275"/>
                    <a:gd name="connsiteX71" fmla="*/ 388525 w 514350"/>
                    <a:gd name="connsiteY71" fmla="*/ 266433 h 295275"/>
                    <a:gd name="connsiteX72" fmla="*/ 364807 w 514350"/>
                    <a:gd name="connsiteY72" fmla="*/ 242620 h 295275"/>
                    <a:gd name="connsiteX73" fmla="*/ 401479 w 514350"/>
                    <a:gd name="connsiteY73" fmla="*/ 219284 h 295275"/>
                    <a:gd name="connsiteX74" fmla="*/ 438626 w 514350"/>
                    <a:gd name="connsiteY74" fmla="*/ 208044 h 295275"/>
                    <a:gd name="connsiteX75" fmla="*/ 462439 w 514350"/>
                    <a:gd name="connsiteY75" fmla="*/ 201377 h 295275"/>
                    <a:gd name="connsiteX76" fmla="*/ 463677 w 514350"/>
                    <a:gd name="connsiteY76" fmla="*/ 187375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14350" h="295275">
                      <a:moveTo>
                        <a:pt x="463677" y="187375"/>
                      </a:moveTo>
                      <a:cubicBezTo>
                        <a:pt x="468249" y="186708"/>
                        <a:pt x="481775" y="171849"/>
                        <a:pt x="486346" y="171849"/>
                      </a:cubicBezTo>
                      <a:cubicBezTo>
                        <a:pt x="490919" y="171849"/>
                        <a:pt x="510350" y="175755"/>
                        <a:pt x="510350" y="172516"/>
                      </a:cubicBezTo>
                      <a:cubicBezTo>
                        <a:pt x="510350" y="169278"/>
                        <a:pt x="516827" y="158229"/>
                        <a:pt x="515493" y="154990"/>
                      </a:cubicBezTo>
                      <a:cubicBezTo>
                        <a:pt x="514160" y="151752"/>
                        <a:pt x="507682" y="147275"/>
                        <a:pt x="509016" y="143941"/>
                      </a:cubicBezTo>
                      <a:cubicBezTo>
                        <a:pt x="510350" y="140703"/>
                        <a:pt x="519399" y="140703"/>
                        <a:pt x="519399" y="136797"/>
                      </a:cubicBezTo>
                      <a:cubicBezTo>
                        <a:pt x="519399" y="132892"/>
                        <a:pt x="512255" y="130987"/>
                        <a:pt x="512255" y="128320"/>
                      </a:cubicBezTo>
                      <a:cubicBezTo>
                        <a:pt x="512255" y="125748"/>
                        <a:pt x="521304" y="121176"/>
                        <a:pt x="520637" y="116033"/>
                      </a:cubicBezTo>
                      <a:cubicBezTo>
                        <a:pt x="519970" y="110889"/>
                        <a:pt x="512255" y="110223"/>
                        <a:pt x="503777" y="105651"/>
                      </a:cubicBezTo>
                      <a:cubicBezTo>
                        <a:pt x="495300" y="101079"/>
                        <a:pt x="486918" y="103079"/>
                        <a:pt x="479107" y="99174"/>
                      </a:cubicBezTo>
                      <a:cubicBezTo>
                        <a:pt x="471392" y="95268"/>
                        <a:pt x="455105" y="97840"/>
                        <a:pt x="455105" y="95268"/>
                      </a:cubicBezTo>
                      <a:cubicBezTo>
                        <a:pt x="455105" y="92697"/>
                        <a:pt x="444722" y="84219"/>
                        <a:pt x="442151" y="79743"/>
                      </a:cubicBezTo>
                      <a:cubicBezTo>
                        <a:pt x="439579" y="75171"/>
                        <a:pt x="431102" y="77838"/>
                        <a:pt x="425958" y="81076"/>
                      </a:cubicBezTo>
                      <a:cubicBezTo>
                        <a:pt x="420720" y="84315"/>
                        <a:pt x="416243" y="85648"/>
                        <a:pt x="411004" y="82410"/>
                      </a:cubicBezTo>
                      <a:cubicBezTo>
                        <a:pt x="405860" y="79171"/>
                        <a:pt x="401288" y="73932"/>
                        <a:pt x="396716" y="75933"/>
                      </a:cubicBezTo>
                      <a:cubicBezTo>
                        <a:pt x="392145" y="77838"/>
                        <a:pt x="383763" y="76599"/>
                        <a:pt x="385667" y="70122"/>
                      </a:cubicBezTo>
                      <a:cubicBezTo>
                        <a:pt x="387572" y="63645"/>
                        <a:pt x="377285" y="49453"/>
                        <a:pt x="372713" y="47453"/>
                      </a:cubicBezTo>
                      <a:cubicBezTo>
                        <a:pt x="368141" y="45453"/>
                        <a:pt x="354521" y="48691"/>
                        <a:pt x="351377" y="42214"/>
                      </a:cubicBezTo>
                      <a:cubicBezTo>
                        <a:pt x="348139" y="35737"/>
                        <a:pt x="342329" y="30498"/>
                        <a:pt x="344900" y="26022"/>
                      </a:cubicBezTo>
                      <a:cubicBezTo>
                        <a:pt x="347472" y="21450"/>
                        <a:pt x="344234" y="9162"/>
                        <a:pt x="340995" y="4019"/>
                      </a:cubicBezTo>
                      <a:cubicBezTo>
                        <a:pt x="337757" y="-1125"/>
                        <a:pt x="321564" y="-553"/>
                        <a:pt x="316992" y="1447"/>
                      </a:cubicBezTo>
                      <a:cubicBezTo>
                        <a:pt x="312420" y="3352"/>
                        <a:pt x="302038" y="-458"/>
                        <a:pt x="297561" y="2114"/>
                      </a:cubicBezTo>
                      <a:cubicBezTo>
                        <a:pt x="292989" y="4686"/>
                        <a:pt x="290417" y="9258"/>
                        <a:pt x="283940" y="9258"/>
                      </a:cubicBezTo>
                      <a:cubicBezTo>
                        <a:pt x="280321" y="9258"/>
                        <a:pt x="277939" y="8781"/>
                        <a:pt x="275940" y="5924"/>
                      </a:cubicBezTo>
                      <a:cubicBezTo>
                        <a:pt x="268891" y="9067"/>
                        <a:pt x="257175" y="9734"/>
                        <a:pt x="257175" y="9734"/>
                      </a:cubicBezTo>
                      <a:cubicBezTo>
                        <a:pt x="257175" y="9734"/>
                        <a:pt x="239839" y="23545"/>
                        <a:pt x="239839" y="28689"/>
                      </a:cubicBezTo>
                      <a:cubicBezTo>
                        <a:pt x="239839" y="33832"/>
                        <a:pt x="238983" y="42500"/>
                        <a:pt x="234696" y="38214"/>
                      </a:cubicBezTo>
                      <a:cubicBezTo>
                        <a:pt x="230410" y="33927"/>
                        <a:pt x="212217" y="33832"/>
                        <a:pt x="207931" y="36499"/>
                      </a:cubicBezTo>
                      <a:cubicBezTo>
                        <a:pt x="203549" y="39071"/>
                        <a:pt x="196691" y="26117"/>
                        <a:pt x="188881" y="30403"/>
                      </a:cubicBezTo>
                      <a:cubicBezTo>
                        <a:pt x="181070" y="34689"/>
                        <a:pt x="170783" y="24402"/>
                        <a:pt x="169831" y="28689"/>
                      </a:cubicBezTo>
                      <a:cubicBezTo>
                        <a:pt x="168973" y="33070"/>
                        <a:pt x="157734" y="29546"/>
                        <a:pt x="149923" y="26117"/>
                      </a:cubicBezTo>
                      <a:cubicBezTo>
                        <a:pt x="142208" y="22688"/>
                        <a:pt x="128302" y="27831"/>
                        <a:pt x="123158" y="21831"/>
                      </a:cubicBezTo>
                      <a:cubicBezTo>
                        <a:pt x="118015" y="15735"/>
                        <a:pt x="84297" y="15735"/>
                        <a:pt x="73057" y="15735"/>
                      </a:cubicBezTo>
                      <a:cubicBezTo>
                        <a:pt x="61817" y="15735"/>
                        <a:pt x="59246" y="21831"/>
                        <a:pt x="54007" y="26974"/>
                      </a:cubicBezTo>
                      <a:cubicBezTo>
                        <a:pt x="49339" y="31641"/>
                        <a:pt x="43910" y="30689"/>
                        <a:pt x="38386" y="30498"/>
                      </a:cubicBezTo>
                      <a:cubicBezTo>
                        <a:pt x="38862" y="34880"/>
                        <a:pt x="39720" y="38785"/>
                        <a:pt x="40863" y="40404"/>
                      </a:cubicBezTo>
                      <a:cubicBezTo>
                        <a:pt x="43434" y="44310"/>
                        <a:pt x="55816" y="63074"/>
                        <a:pt x="52483" y="68979"/>
                      </a:cubicBezTo>
                      <a:cubicBezTo>
                        <a:pt x="49245" y="74790"/>
                        <a:pt x="43434" y="74790"/>
                        <a:pt x="39529" y="79362"/>
                      </a:cubicBezTo>
                      <a:cubicBezTo>
                        <a:pt x="35623" y="83934"/>
                        <a:pt x="12954" y="104031"/>
                        <a:pt x="12288" y="107270"/>
                      </a:cubicBezTo>
                      <a:cubicBezTo>
                        <a:pt x="11621" y="110508"/>
                        <a:pt x="16193" y="124796"/>
                        <a:pt x="12954" y="127368"/>
                      </a:cubicBezTo>
                      <a:cubicBezTo>
                        <a:pt x="9716" y="129939"/>
                        <a:pt x="0" y="143560"/>
                        <a:pt x="0" y="148704"/>
                      </a:cubicBezTo>
                      <a:cubicBezTo>
                        <a:pt x="0" y="153942"/>
                        <a:pt x="7144" y="160991"/>
                        <a:pt x="12954" y="162991"/>
                      </a:cubicBezTo>
                      <a:cubicBezTo>
                        <a:pt x="15430" y="163848"/>
                        <a:pt x="16955" y="164991"/>
                        <a:pt x="17716" y="166325"/>
                      </a:cubicBezTo>
                      <a:cubicBezTo>
                        <a:pt x="22289" y="165658"/>
                        <a:pt x="26384" y="165372"/>
                        <a:pt x="28956" y="165372"/>
                      </a:cubicBezTo>
                      <a:cubicBezTo>
                        <a:pt x="33242" y="165372"/>
                        <a:pt x="52292" y="170611"/>
                        <a:pt x="58293" y="170611"/>
                      </a:cubicBezTo>
                      <a:cubicBezTo>
                        <a:pt x="64389" y="170611"/>
                        <a:pt x="72962" y="173183"/>
                        <a:pt x="75629" y="175755"/>
                      </a:cubicBezTo>
                      <a:cubicBezTo>
                        <a:pt x="78200" y="178326"/>
                        <a:pt x="84297" y="176612"/>
                        <a:pt x="88582" y="172326"/>
                      </a:cubicBezTo>
                      <a:cubicBezTo>
                        <a:pt x="92869" y="168039"/>
                        <a:pt x="98107" y="170611"/>
                        <a:pt x="103251" y="170611"/>
                      </a:cubicBezTo>
                      <a:cubicBezTo>
                        <a:pt x="108395" y="170611"/>
                        <a:pt x="117063" y="166230"/>
                        <a:pt x="119634" y="161943"/>
                      </a:cubicBezTo>
                      <a:cubicBezTo>
                        <a:pt x="122206" y="157657"/>
                        <a:pt x="148114" y="150704"/>
                        <a:pt x="155067" y="149847"/>
                      </a:cubicBezTo>
                      <a:cubicBezTo>
                        <a:pt x="162020" y="148989"/>
                        <a:pt x="172403" y="162801"/>
                        <a:pt x="178404" y="162801"/>
                      </a:cubicBezTo>
                      <a:cubicBezTo>
                        <a:pt x="184499" y="162801"/>
                        <a:pt x="195644" y="167182"/>
                        <a:pt x="199168" y="178326"/>
                      </a:cubicBezTo>
                      <a:cubicBezTo>
                        <a:pt x="202597" y="189566"/>
                        <a:pt x="212979" y="203377"/>
                        <a:pt x="217265" y="207663"/>
                      </a:cubicBezTo>
                      <a:cubicBezTo>
                        <a:pt x="221552" y="212045"/>
                        <a:pt x="224124" y="223189"/>
                        <a:pt x="224124" y="226713"/>
                      </a:cubicBezTo>
                      <a:cubicBezTo>
                        <a:pt x="224124" y="230142"/>
                        <a:pt x="214599" y="225856"/>
                        <a:pt x="204216" y="223284"/>
                      </a:cubicBezTo>
                      <a:cubicBezTo>
                        <a:pt x="193834" y="220713"/>
                        <a:pt x="192977" y="231095"/>
                        <a:pt x="192977" y="236238"/>
                      </a:cubicBezTo>
                      <a:cubicBezTo>
                        <a:pt x="192977" y="241382"/>
                        <a:pt x="178308" y="259575"/>
                        <a:pt x="175736" y="263004"/>
                      </a:cubicBezTo>
                      <a:cubicBezTo>
                        <a:pt x="173164" y="266433"/>
                        <a:pt x="180975" y="269100"/>
                        <a:pt x="186976" y="269862"/>
                      </a:cubicBezTo>
                      <a:cubicBezTo>
                        <a:pt x="189548" y="270243"/>
                        <a:pt x="199930" y="263004"/>
                        <a:pt x="203359" y="263004"/>
                      </a:cubicBezTo>
                      <a:cubicBezTo>
                        <a:pt x="204788" y="263004"/>
                        <a:pt x="209074" y="266337"/>
                        <a:pt x="213646" y="270243"/>
                      </a:cubicBezTo>
                      <a:cubicBezTo>
                        <a:pt x="212693" y="256717"/>
                        <a:pt x="215455" y="257479"/>
                        <a:pt x="227552" y="248335"/>
                      </a:cubicBezTo>
                      <a:cubicBezTo>
                        <a:pt x="240125" y="238810"/>
                        <a:pt x="241364" y="221094"/>
                        <a:pt x="252603" y="218903"/>
                      </a:cubicBezTo>
                      <a:cubicBezTo>
                        <a:pt x="263843" y="216712"/>
                        <a:pt x="268605" y="211569"/>
                        <a:pt x="284988" y="214140"/>
                      </a:cubicBezTo>
                      <a:cubicBezTo>
                        <a:pt x="301371" y="216712"/>
                        <a:pt x="276796" y="227094"/>
                        <a:pt x="287941" y="233190"/>
                      </a:cubicBezTo>
                      <a:cubicBezTo>
                        <a:pt x="299181" y="239286"/>
                        <a:pt x="333756" y="231476"/>
                        <a:pt x="335471" y="240144"/>
                      </a:cubicBezTo>
                      <a:cubicBezTo>
                        <a:pt x="337185" y="248811"/>
                        <a:pt x="295656" y="257479"/>
                        <a:pt x="296609" y="261765"/>
                      </a:cubicBezTo>
                      <a:cubicBezTo>
                        <a:pt x="297466" y="266052"/>
                        <a:pt x="318611" y="270433"/>
                        <a:pt x="325946" y="275100"/>
                      </a:cubicBezTo>
                      <a:cubicBezTo>
                        <a:pt x="333280" y="279863"/>
                        <a:pt x="323755" y="293293"/>
                        <a:pt x="327279" y="297579"/>
                      </a:cubicBezTo>
                      <a:cubicBezTo>
                        <a:pt x="330708" y="301866"/>
                        <a:pt x="341948" y="298437"/>
                        <a:pt x="350997" y="291960"/>
                      </a:cubicBezTo>
                      <a:cubicBezTo>
                        <a:pt x="360045" y="285483"/>
                        <a:pt x="367379" y="287673"/>
                        <a:pt x="379095" y="279863"/>
                      </a:cubicBezTo>
                      <a:cubicBezTo>
                        <a:pt x="390811" y="272052"/>
                        <a:pt x="415004" y="279006"/>
                        <a:pt x="417957" y="274243"/>
                      </a:cubicBezTo>
                      <a:cubicBezTo>
                        <a:pt x="421005" y="269481"/>
                        <a:pt x="411004" y="264718"/>
                        <a:pt x="388525" y="266433"/>
                      </a:cubicBezTo>
                      <a:cubicBezTo>
                        <a:pt x="366046" y="268147"/>
                        <a:pt x="364807" y="247002"/>
                        <a:pt x="364807" y="242620"/>
                      </a:cubicBezTo>
                      <a:cubicBezTo>
                        <a:pt x="364807" y="238334"/>
                        <a:pt x="388144" y="220617"/>
                        <a:pt x="401479" y="219284"/>
                      </a:cubicBezTo>
                      <a:cubicBezTo>
                        <a:pt x="414909" y="217950"/>
                        <a:pt x="425672" y="214045"/>
                        <a:pt x="438626" y="208044"/>
                      </a:cubicBezTo>
                      <a:cubicBezTo>
                        <a:pt x="443865" y="205568"/>
                        <a:pt x="453009" y="203091"/>
                        <a:pt x="462439" y="201377"/>
                      </a:cubicBezTo>
                      <a:cubicBezTo>
                        <a:pt x="461582" y="195186"/>
                        <a:pt x="459772" y="187947"/>
                        <a:pt x="463677" y="18737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4" name="Freeform: Shape 313">
                  <a:extLst>
                    <a:ext uri="{FF2B5EF4-FFF2-40B4-BE49-F238E27FC236}">
                      <a16:creationId xmlns:a16="http://schemas.microsoft.com/office/drawing/2014/main" id="{D9F93736-2E35-41C7-A479-2A402926B6C4}"/>
                    </a:ext>
                  </a:extLst>
                </p:cNvPr>
                <p:cNvSpPr/>
                <p:nvPr/>
              </p:nvSpPr>
              <p:spPr>
                <a:xfrm>
                  <a:off x="6440804" y="2368772"/>
                  <a:ext cx="266700" cy="190500"/>
                </a:xfrm>
                <a:custGeom>
                  <a:avLst/>
                  <a:gdLst>
                    <a:gd name="connsiteX0" fmla="*/ 257270 w 266700"/>
                    <a:gd name="connsiteY0" fmla="*/ 96774 h 190500"/>
                    <a:gd name="connsiteX1" fmla="*/ 240411 w 266700"/>
                    <a:gd name="connsiteY1" fmla="*/ 80582 h 190500"/>
                    <a:gd name="connsiteX2" fmla="*/ 226790 w 266700"/>
                    <a:gd name="connsiteY2" fmla="*/ 62484 h 190500"/>
                    <a:gd name="connsiteX3" fmla="*/ 223551 w 266700"/>
                    <a:gd name="connsiteY3" fmla="*/ 41720 h 190500"/>
                    <a:gd name="connsiteX4" fmla="*/ 220980 w 266700"/>
                    <a:gd name="connsiteY4" fmla="*/ 21622 h 190500"/>
                    <a:gd name="connsiteX5" fmla="*/ 193738 w 266700"/>
                    <a:gd name="connsiteY5" fmla="*/ 13811 h 190500"/>
                    <a:gd name="connsiteX6" fmla="*/ 178118 w 266700"/>
                    <a:gd name="connsiteY6" fmla="*/ 13811 h 190500"/>
                    <a:gd name="connsiteX7" fmla="*/ 163259 w 266700"/>
                    <a:gd name="connsiteY7" fmla="*/ 6668 h 190500"/>
                    <a:gd name="connsiteX8" fmla="*/ 147733 w 266700"/>
                    <a:gd name="connsiteY8" fmla="*/ 2096 h 190500"/>
                    <a:gd name="connsiteX9" fmla="*/ 146209 w 266700"/>
                    <a:gd name="connsiteY9" fmla="*/ 0 h 190500"/>
                    <a:gd name="connsiteX10" fmla="*/ 137160 w 266700"/>
                    <a:gd name="connsiteY10" fmla="*/ 3620 h 190500"/>
                    <a:gd name="connsiteX11" fmla="*/ 125920 w 266700"/>
                    <a:gd name="connsiteY11" fmla="*/ 14002 h 190500"/>
                    <a:gd name="connsiteX12" fmla="*/ 106013 w 266700"/>
                    <a:gd name="connsiteY12" fmla="*/ 16574 h 190500"/>
                    <a:gd name="connsiteX13" fmla="*/ 98203 w 266700"/>
                    <a:gd name="connsiteY13" fmla="*/ 32099 h 190500"/>
                    <a:gd name="connsiteX14" fmla="*/ 94774 w 266700"/>
                    <a:gd name="connsiteY14" fmla="*/ 43339 h 190500"/>
                    <a:gd name="connsiteX15" fmla="*/ 85249 w 266700"/>
                    <a:gd name="connsiteY15" fmla="*/ 51149 h 190500"/>
                    <a:gd name="connsiteX16" fmla="*/ 70580 w 266700"/>
                    <a:gd name="connsiteY16" fmla="*/ 64961 h 190500"/>
                    <a:gd name="connsiteX17" fmla="*/ 66294 w 266700"/>
                    <a:gd name="connsiteY17" fmla="*/ 78772 h 190500"/>
                    <a:gd name="connsiteX18" fmla="*/ 47244 w 266700"/>
                    <a:gd name="connsiteY18" fmla="*/ 84773 h 190500"/>
                    <a:gd name="connsiteX19" fmla="*/ 32575 w 266700"/>
                    <a:gd name="connsiteY19" fmla="*/ 91726 h 190500"/>
                    <a:gd name="connsiteX20" fmla="*/ 11144 w 266700"/>
                    <a:gd name="connsiteY20" fmla="*/ 90202 h 190500"/>
                    <a:gd name="connsiteX21" fmla="*/ 10953 w 266700"/>
                    <a:gd name="connsiteY21" fmla="*/ 92774 h 190500"/>
                    <a:gd name="connsiteX22" fmla="*/ 15526 w 266700"/>
                    <a:gd name="connsiteY22" fmla="*/ 114776 h 190500"/>
                    <a:gd name="connsiteX23" fmla="*/ 16859 w 266700"/>
                    <a:gd name="connsiteY23" fmla="*/ 140018 h 190500"/>
                    <a:gd name="connsiteX24" fmla="*/ 0 w 266700"/>
                    <a:gd name="connsiteY24" fmla="*/ 154877 h 190500"/>
                    <a:gd name="connsiteX25" fmla="*/ 9715 w 266700"/>
                    <a:gd name="connsiteY25" fmla="*/ 169736 h 190500"/>
                    <a:gd name="connsiteX26" fmla="*/ 9239 w 266700"/>
                    <a:gd name="connsiteY26" fmla="*/ 185738 h 190500"/>
                    <a:gd name="connsiteX27" fmla="*/ 24860 w 266700"/>
                    <a:gd name="connsiteY27" fmla="*/ 182213 h 190500"/>
                    <a:gd name="connsiteX28" fmla="*/ 43910 w 266700"/>
                    <a:gd name="connsiteY28" fmla="*/ 170974 h 190500"/>
                    <a:gd name="connsiteX29" fmla="*/ 94012 w 266700"/>
                    <a:gd name="connsiteY29" fmla="*/ 177070 h 190500"/>
                    <a:gd name="connsiteX30" fmla="*/ 120777 w 266700"/>
                    <a:gd name="connsiteY30" fmla="*/ 181356 h 190500"/>
                    <a:gd name="connsiteX31" fmla="*/ 140684 w 266700"/>
                    <a:gd name="connsiteY31" fmla="*/ 183928 h 190500"/>
                    <a:gd name="connsiteX32" fmla="*/ 159734 w 266700"/>
                    <a:gd name="connsiteY32" fmla="*/ 185642 h 190500"/>
                    <a:gd name="connsiteX33" fmla="*/ 178784 w 266700"/>
                    <a:gd name="connsiteY33" fmla="*/ 191738 h 190500"/>
                    <a:gd name="connsiteX34" fmla="*/ 205550 w 266700"/>
                    <a:gd name="connsiteY34" fmla="*/ 193453 h 190500"/>
                    <a:gd name="connsiteX35" fmla="*/ 210693 w 266700"/>
                    <a:gd name="connsiteY35" fmla="*/ 183928 h 190500"/>
                    <a:gd name="connsiteX36" fmla="*/ 228029 w 266700"/>
                    <a:gd name="connsiteY36" fmla="*/ 164973 h 190500"/>
                    <a:gd name="connsiteX37" fmla="*/ 246793 w 266700"/>
                    <a:gd name="connsiteY37" fmla="*/ 161163 h 190500"/>
                    <a:gd name="connsiteX38" fmla="*/ 242411 w 266700"/>
                    <a:gd name="connsiteY38" fmla="*/ 148971 h 190500"/>
                    <a:gd name="connsiteX39" fmla="*/ 237934 w 266700"/>
                    <a:gd name="connsiteY39" fmla="*/ 121730 h 190500"/>
                    <a:gd name="connsiteX40" fmla="*/ 258699 w 266700"/>
                    <a:gd name="connsiteY40" fmla="*/ 124968 h 190500"/>
                    <a:gd name="connsiteX41" fmla="*/ 273653 w 266700"/>
                    <a:gd name="connsiteY41" fmla="*/ 111347 h 190500"/>
                    <a:gd name="connsiteX42" fmla="*/ 257270 w 266700"/>
                    <a:gd name="connsiteY42" fmla="*/ 9677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66700" h="190500">
                      <a:moveTo>
                        <a:pt x="257270" y="96774"/>
                      </a:moveTo>
                      <a:cubicBezTo>
                        <a:pt x="252031" y="95441"/>
                        <a:pt x="248793" y="83820"/>
                        <a:pt x="240411" y="80582"/>
                      </a:cubicBezTo>
                      <a:cubicBezTo>
                        <a:pt x="232029" y="77343"/>
                        <a:pt x="233934" y="66961"/>
                        <a:pt x="226790" y="62484"/>
                      </a:cubicBezTo>
                      <a:cubicBezTo>
                        <a:pt x="219646" y="57912"/>
                        <a:pt x="224218" y="48863"/>
                        <a:pt x="223551" y="41720"/>
                      </a:cubicBezTo>
                      <a:cubicBezTo>
                        <a:pt x="222885" y="34576"/>
                        <a:pt x="224885" y="23622"/>
                        <a:pt x="220980" y="21622"/>
                      </a:cubicBezTo>
                      <a:cubicBezTo>
                        <a:pt x="217075" y="19622"/>
                        <a:pt x="200882" y="10573"/>
                        <a:pt x="193738" y="13811"/>
                      </a:cubicBezTo>
                      <a:cubicBezTo>
                        <a:pt x="186594" y="17050"/>
                        <a:pt x="181451" y="19622"/>
                        <a:pt x="178118" y="13811"/>
                      </a:cubicBezTo>
                      <a:cubicBezTo>
                        <a:pt x="174879" y="8001"/>
                        <a:pt x="170402" y="4763"/>
                        <a:pt x="163259" y="6668"/>
                      </a:cubicBezTo>
                      <a:cubicBezTo>
                        <a:pt x="156115" y="8573"/>
                        <a:pt x="151543" y="5334"/>
                        <a:pt x="147733" y="2096"/>
                      </a:cubicBezTo>
                      <a:cubicBezTo>
                        <a:pt x="147161" y="1619"/>
                        <a:pt x="146685" y="857"/>
                        <a:pt x="146209" y="0"/>
                      </a:cubicBezTo>
                      <a:cubicBezTo>
                        <a:pt x="143351" y="572"/>
                        <a:pt x="139541" y="1715"/>
                        <a:pt x="137160" y="3620"/>
                      </a:cubicBezTo>
                      <a:cubicBezTo>
                        <a:pt x="132779" y="7049"/>
                        <a:pt x="131921" y="14002"/>
                        <a:pt x="125920" y="14002"/>
                      </a:cubicBezTo>
                      <a:cubicBezTo>
                        <a:pt x="119919" y="14002"/>
                        <a:pt x="112966" y="11430"/>
                        <a:pt x="106013" y="16574"/>
                      </a:cubicBezTo>
                      <a:cubicBezTo>
                        <a:pt x="99060" y="21717"/>
                        <a:pt x="97345" y="27813"/>
                        <a:pt x="98203" y="32099"/>
                      </a:cubicBezTo>
                      <a:cubicBezTo>
                        <a:pt x="99060" y="36386"/>
                        <a:pt x="99917" y="43339"/>
                        <a:pt x="94774" y="43339"/>
                      </a:cubicBezTo>
                      <a:cubicBezTo>
                        <a:pt x="89535" y="43339"/>
                        <a:pt x="90488" y="49435"/>
                        <a:pt x="85249" y="51149"/>
                      </a:cubicBezTo>
                      <a:cubicBezTo>
                        <a:pt x="80105" y="52864"/>
                        <a:pt x="71438" y="60674"/>
                        <a:pt x="70580" y="64961"/>
                      </a:cubicBezTo>
                      <a:cubicBezTo>
                        <a:pt x="69723" y="69342"/>
                        <a:pt x="69723" y="78772"/>
                        <a:pt x="66294" y="78772"/>
                      </a:cubicBezTo>
                      <a:cubicBezTo>
                        <a:pt x="62865" y="78772"/>
                        <a:pt x="50768" y="80486"/>
                        <a:pt x="47244" y="84773"/>
                      </a:cubicBezTo>
                      <a:cubicBezTo>
                        <a:pt x="43815" y="89059"/>
                        <a:pt x="39528" y="93440"/>
                        <a:pt x="32575" y="91726"/>
                      </a:cubicBezTo>
                      <a:cubicBezTo>
                        <a:pt x="29051" y="90869"/>
                        <a:pt x="19526" y="90392"/>
                        <a:pt x="11144" y="90202"/>
                      </a:cubicBezTo>
                      <a:cubicBezTo>
                        <a:pt x="11239" y="91059"/>
                        <a:pt x="11239" y="91916"/>
                        <a:pt x="10953" y="92774"/>
                      </a:cubicBezTo>
                      <a:cubicBezTo>
                        <a:pt x="7715" y="101822"/>
                        <a:pt x="10287" y="110300"/>
                        <a:pt x="15526" y="114776"/>
                      </a:cubicBezTo>
                      <a:cubicBezTo>
                        <a:pt x="20764" y="119348"/>
                        <a:pt x="22670" y="137446"/>
                        <a:pt x="16859" y="140018"/>
                      </a:cubicBezTo>
                      <a:cubicBezTo>
                        <a:pt x="11049" y="142589"/>
                        <a:pt x="0" y="150400"/>
                        <a:pt x="0" y="154877"/>
                      </a:cubicBezTo>
                      <a:cubicBezTo>
                        <a:pt x="0" y="159449"/>
                        <a:pt x="11620" y="163259"/>
                        <a:pt x="9715" y="169736"/>
                      </a:cubicBezTo>
                      <a:cubicBezTo>
                        <a:pt x="8572" y="173450"/>
                        <a:pt x="8572" y="180023"/>
                        <a:pt x="9239" y="185738"/>
                      </a:cubicBezTo>
                      <a:cubicBezTo>
                        <a:pt x="14764" y="186023"/>
                        <a:pt x="20193" y="186976"/>
                        <a:pt x="24860" y="182213"/>
                      </a:cubicBezTo>
                      <a:cubicBezTo>
                        <a:pt x="30099" y="176975"/>
                        <a:pt x="32671" y="170974"/>
                        <a:pt x="43910" y="170974"/>
                      </a:cubicBezTo>
                      <a:cubicBezTo>
                        <a:pt x="55150" y="170974"/>
                        <a:pt x="88868" y="170974"/>
                        <a:pt x="94012" y="177070"/>
                      </a:cubicBezTo>
                      <a:cubicBezTo>
                        <a:pt x="99155" y="183166"/>
                        <a:pt x="113062" y="177927"/>
                        <a:pt x="120777" y="181356"/>
                      </a:cubicBezTo>
                      <a:cubicBezTo>
                        <a:pt x="128588" y="184785"/>
                        <a:pt x="139827" y="188309"/>
                        <a:pt x="140684" y="183928"/>
                      </a:cubicBezTo>
                      <a:cubicBezTo>
                        <a:pt x="141541" y="179642"/>
                        <a:pt x="151924" y="189929"/>
                        <a:pt x="159734" y="185642"/>
                      </a:cubicBezTo>
                      <a:cubicBezTo>
                        <a:pt x="167544" y="181356"/>
                        <a:pt x="174403" y="194310"/>
                        <a:pt x="178784" y="191738"/>
                      </a:cubicBezTo>
                      <a:cubicBezTo>
                        <a:pt x="183070" y="189167"/>
                        <a:pt x="201263" y="189167"/>
                        <a:pt x="205550" y="193453"/>
                      </a:cubicBezTo>
                      <a:cubicBezTo>
                        <a:pt x="209931" y="197739"/>
                        <a:pt x="210693" y="189071"/>
                        <a:pt x="210693" y="183928"/>
                      </a:cubicBezTo>
                      <a:cubicBezTo>
                        <a:pt x="210693" y="178784"/>
                        <a:pt x="228029" y="164973"/>
                        <a:pt x="228029" y="164973"/>
                      </a:cubicBezTo>
                      <a:cubicBezTo>
                        <a:pt x="228029" y="164973"/>
                        <a:pt x="239839" y="164306"/>
                        <a:pt x="246793" y="161163"/>
                      </a:cubicBezTo>
                      <a:cubicBezTo>
                        <a:pt x="245269" y="158972"/>
                        <a:pt x="243935" y="155258"/>
                        <a:pt x="242411" y="148971"/>
                      </a:cubicBezTo>
                      <a:cubicBezTo>
                        <a:pt x="239173" y="134684"/>
                        <a:pt x="234029" y="126302"/>
                        <a:pt x="237934" y="121730"/>
                      </a:cubicBezTo>
                      <a:cubicBezTo>
                        <a:pt x="241840" y="117158"/>
                        <a:pt x="252793" y="127540"/>
                        <a:pt x="258699" y="124968"/>
                      </a:cubicBezTo>
                      <a:cubicBezTo>
                        <a:pt x="264509" y="122396"/>
                        <a:pt x="274891" y="117158"/>
                        <a:pt x="273653" y="111347"/>
                      </a:cubicBezTo>
                      <a:cubicBezTo>
                        <a:pt x="272225" y="105823"/>
                        <a:pt x="262509" y="98012"/>
                        <a:pt x="257270" y="9677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5" name="Freeform: Shape 314">
                  <a:extLst>
                    <a:ext uri="{FF2B5EF4-FFF2-40B4-BE49-F238E27FC236}">
                      <a16:creationId xmlns:a16="http://schemas.microsoft.com/office/drawing/2014/main" id="{F9AF34F3-496D-4B7F-87A3-C397B2F581CA}"/>
                    </a:ext>
                  </a:extLst>
                </p:cNvPr>
                <p:cNvSpPr/>
                <p:nvPr/>
              </p:nvSpPr>
              <p:spPr>
                <a:xfrm>
                  <a:off x="6374873" y="2290403"/>
                  <a:ext cx="209550" cy="95250"/>
                </a:xfrm>
                <a:custGeom>
                  <a:avLst/>
                  <a:gdLst>
                    <a:gd name="connsiteX0" fmla="*/ 69646 w 209550"/>
                    <a:gd name="connsiteY0" fmla="*/ 70653 h 95250"/>
                    <a:gd name="connsiteX1" fmla="*/ 106602 w 209550"/>
                    <a:gd name="connsiteY1" fmla="*/ 70653 h 95250"/>
                    <a:gd name="connsiteX2" fmla="*/ 123747 w 209550"/>
                    <a:gd name="connsiteY2" fmla="*/ 77226 h 95250"/>
                    <a:gd name="connsiteX3" fmla="*/ 151465 w 209550"/>
                    <a:gd name="connsiteY3" fmla="*/ 91799 h 95250"/>
                    <a:gd name="connsiteX4" fmla="*/ 166229 w 209550"/>
                    <a:gd name="connsiteY4" fmla="*/ 101324 h 95250"/>
                    <a:gd name="connsiteX5" fmla="*/ 171944 w 209550"/>
                    <a:gd name="connsiteY5" fmla="*/ 95037 h 95250"/>
                    <a:gd name="connsiteX6" fmla="*/ 191851 w 209550"/>
                    <a:gd name="connsiteY6" fmla="*/ 92466 h 95250"/>
                    <a:gd name="connsiteX7" fmla="*/ 203090 w 209550"/>
                    <a:gd name="connsiteY7" fmla="*/ 82083 h 95250"/>
                    <a:gd name="connsiteX8" fmla="*/ 212139 w 209550"/>
                    <a:gd name="connsiteY8" fmla="*/ 78464 h 95250"/>
                    <a:gd name="connsiteX9" fmla="*/ 205853 w 209550"/>
                    <a:gd name="connsiteY9" fmla="*/ 60557 h 95250"/>
                    <a:gd name="connsiteX10" fmla="*/ 196804 w 209550"/>
                    <a:gd name="connsiteY10" fmla="*/ 43697 h 95250"/>
                    <a:gd name="connsiteX11" fmla="*/ 193565 w 209550"/>
                    <a:gd name="connsiteY11" fmla="*/ 27505 h 95250"/>
                    <a:gd name="connsiteX12" fmla="*/ 188613 w 209550"/>
                    <a:gd name="connsiteY12" fmla="*/ 20076 h 95250"/>
                    <a:gd name="connsiteX13" fmla="*/ 160704 w 209550"/>
                    <a:gd name="connsiteY13" fmla="*/ 18266 h 95250"/>
                    <a:gd name="connsiteX14" fmla="*/ 131367 w 209550"/>
                    <a:gd name="connsiteY14" fmla="*/ 930 h 95250"/>
                    <a:gd name="connsiteX15" fmla="*/ 99840 w 209550"/>
                    <a:gd name="connsiteY15" fmla="*/ 1407 h 95250"/>
                    <a:gd name="connsiteX16" fmla="*/ 97172 w 209550"/>
                    <a:gd name="connsiteY16" fmla="*/ 30363 h 95250"/>
                    <a:gd name="connsiteX17" fmla="*/ 73455 w 209550"/>
                    <a:gd name="connsiteY17" fmla="*/ 41602 h 95250"/>
                    <a:gd name="connsiteX18" fmla="*/ 47547 w 209550"/>
                    <a:gd name="connsiteY18" fmla="*/ 11313 h 95250"/>
                    <a:gd name="connsiteX19" fmla="*/ 19449 w 209550"/>
                    <a:gd name="connsiteY19" fmla="*/ 24267 h 95250"/>
                    <a:gd name="connsiteX20" fmla="*/ 7828 w 209550"/>
                    <a:gd name="connsiteY20" fmla="*/ 47603 h 95250"/>
                    <a:gd name="connsiteX21" fmla="*/ 3447 w 209550"/>
                    <a:gd name="connsiteY21" fmla="*/ 75225 h 95250"/>
                    <a:gd name="connsiteX22" fmla="*/ 4208 w 209550"/>
                    <a:gd name="connsiteY22" fmla="*/ 76749 h 95250"/>
                    <a:gd name="connsiteX23" fmla="*/ 27354 w 209550"/>
                    <a:gd name="connsiteY23" fmla="*/ 70653 h 95250"/>
                    <a:gd name="connsiteX24" fmla="*/ 69646 w 209550"/>
                    <a:gd name="connsiteY24" fmla="*/ 70653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9550" h="95250">
                      <a:moveTo>
                        <a:pt x="69646" y="70653"/>
                      </a:moveTo>
                      <a:cubicBezTo>
                        <a:pt x="77551" y="70653"/>
                        <a:pt x="96125" y="74654"/>
                        <a:pt x="106602" y="70653"/>
                      </a:cubicBezTo>
                      <a:cubicBezTo>
                        <a:pt x="117175" y="66653"/>
                        <a:pt x="117175" y="78559"/>
                        <a:pt x="123747" y="77226"/>
                      </a:cubicBezTo>
                      <a:cubicBezTo>
                        <a:pt x="130320" y="75892"/>
                        <a:pt x="143559" y="85131"/>
                        <a:pt x="151465" y="91799"/>
                      </a:cubicBezTo>
                      <a:cubicBezTo>
                        <a:pt x="155656" y="95323"/>
                        <a:pt x="160704" y="98085"/>
                        <a:pt x="166229" y="101324"/>
                      </a:cubicBezTo>
                      <a:cubicBezTo>
                        <a:pt x="167467" y="99133"/>
                        <a:pt x="169181" y="97038"/>
                        <a:pt x="171944" y="95037"/>
                      </a:cubicBezTo>
                      <a:cubicBezTo>
                        <a:pt x="178897" y="89894"/>
                        <a:pt x="185755" y="92466"/>
                        <a:pt x="191851" y="92466"/>
                      </a:cubicBezTo>
                      <a:cubicBezTo>
                        <a:pt x="197947" y="92466"/>
                        <a:pt x="198804" y="85608"/>
                        <a:pt x="203090" y="82083"/>
                      </a:cubicBezTo>
                      <a:cubicBezTo>
                        <a:pt x="205472" y="80178"/>
                        <a:pt x="209282" y="79035"/>
                        <a:pt x="212139" y="78464"/>
                      </a:cubicBezTo>
                      <a:cubicBezTo>
                        <a:pt x="209853" y="73701"/>
                        <a:pt x="209663" y="64367"/>
                        <a:pt x="205853" y="60557"/>
                      </a:cubicBezTo>
                      <a:cubicBezTo>
                        <a:pt x="201281" y="55985"/>
                        <a:pt x="194804" y="48270"/>
                        <a:pt x="196804" y="43697"/>
                      </a:cubicBezTo>
                      <a:cubicBezTo>
                        <a:pt x="198709" y="39126"/>
                        <a:pt x="198709" y="32649"/>
                        <a:pt x="193565" y="27505"/>
                      </a:cubicBezTo>
                      <a:cubicBezTo>
                        <a:pt x="191279" y="25219"/>
                        <a:pt x="189565" y="22552"/>
                        <a:pt x="188613" y="20076"/>
                      </a:cubicBezTo>
                      <a:cubicBezTo>
                        <a:pt x="178039" y="18742"/>
                        <a:pt x="163943" y="17218"/>
                        <a:pt x="160704" y="18266"/>
                      </a:cubicBezTo>
                      <a:cubicBezTo>
                        <a:pt x="155465" y="19980"/>
                        <a:pt x="134796" y="3597"/>
                        <a:pt x="131367" y="930"/>
                      </a:cubicBezTo>
                      <a:cubicBezTo>
                        <a:pt x="129081" y="-784"/>
                        <a:pt x="113746" y="168"/>
                        <a:pt x="99840" y="1407"/>
                      </a:cubicBezTo>
                      <a:cubicBezTo>
                        <a:pt x="91838" y="10265"/>
                        <a:pt x="97649" y="16742"/>
                        <a:pt x="97172" y="30363"/>
                      </a:cubicBezTo>
                      <a:cubicBezTo>
                        <a:pt x="96696" y="44174"/>
                        <a:pt x="81647" y="41602"/>
                        <a:pt x="73455" y="41602"/>
                      </a:cubicBezTo>
                      <a:cubicBezTo>
                        <a:pt x="65264" y="41602"/>
                        <a:pt x="51833" y="16932"/>
                        <a:pt x="47547" y="11313"/>
                      </a:cubicBezTo>
                      <a:cubicBezTo>
                        <a:pt x="43166" y="5693"/>
                        <a:pt x="29354" y="18266"/>
                        <a:pt x="19449" y="24267"/>
                      </a:cubicBezTo>
                      <a:cubicBezTo>
                        <a:pt x="9543" y="30363"/>
                        <a:pt x="14686" y="41983"/>
                        <a:pt x="7828" y="47603"/>
                      </a:cubicBezTo>
                      <a:cubicBezTo>
                        <a:pt x="970" y="53222"/>
                        <a:pt x="-3412" y="62747"/>
                        <a:pt x="3447" y="75225"/>
                      </a:cubicBezTo>
                      <a:cubicBezTo>
                        <a:pt x="3732" y="75701"/>
                        <a:pt x="3923" y="76273"/>
                        <a:pt x="4208" y="76749"/>
                      </a:cubicBezTo>
                      <a:cubicBezTo>
                        <a:pt x="12876" y="76083"/>
                        <a:pt x="22021" y="74463"/>
                        <a:pt x="27354" y="70653"/>
                      </a:cubicBezTo>
                      <a:cubicBezTo>
                        <a:pt x="36593" y="63986"/>
                        <a:pt x="61740" y="70653"/>
                        <a:pt x="69646" y="7065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6" name="Freeform: Shape 315">
                  <a:extLst>
                    <a:ext uri="{FF2B5EF4-FFF2-40B4-BE49-F238E27FC236}">
                      <a16:creationId xmlns:a16="http://schemas.microsoft.com/office/drawing/2014/main" id="{02A061EF-7548-45C9-8ADF-94091D2909AA}"/>
                    </a:ext>
                  </a:extLst>
                </p:cNvPr>
                <p:cNvSpPr/>
                <p:nvPr/>
              </p:nvSpPr>
              <p:spPr>
                <a:xfrm>
                  <a:off x="6373815" y="2358136"/>
                  <a:ext cx="161925" cy="95250"/>
                </a:xfrm>
                <a:custGeom>
                  <a:avLst/>
                  <a:gdLst>
                    <a:gd name="connsiteX0" fmla="*/ 21650 w 161925"/>
                    <a:gd name="connsiteY0" fmla="*/ 50356 h 95250"/>
                    <a:gd name="connsiteX1" fmla="*/ 39176 w 161925"/>
                    <a:gd name="connsiteY1" fmla="*/ 56833 h 95250"/>
                    <a:gd name="connsiteX2" fmla="*/ 55368 w 161925"/>
                    <a:gd name="connsiteY2" fmla="*/ 66548 h 95250"/>
                    <a:gd name="connsiteX3" fmla="*/ 55368 w 161925"/>
                    <a:gd name="connsiteY3" fmla="*/ 87313 h 95250"/>
                    <a:gd name="connsiteX4" fmla="*/ 78228 w 161925"/>
                    <a:gd name="connsiteY4" fmla="*/ 100933 h 95250"/>
                    <a:gd name="connsiteX5" fmla="*/ 99660 w 161925"/>
                    <a:gd name="connsiteY5" fmla="*/ 102457 h 95250"/>
                    <a:gd name="connsiteX6" fmla="*/ 114328 w 161925"/>
                    <a:gd name="connsiteY6" fmla="*/ 95504 h 95250"/>
                    <a:gd name="connsiteX7" fmla="*/ 133378 w 161925"/>
                    <a:gd name="connsiteY7" fmla="*/ 89503 h 95250"/>
                    <a:gd name="connsiteX8" fmla="*/ 137664 w 161925"/>
                    <a:gd name="connsiteY8" fmla="*/ 75692 h 95250"/>
                    <a:gd name="connsiteX9" fmla="*/ 152332 w 161925"/>
                    <a:gd name="connsiteY9" fmla="*/ 61881 h 95250"/>
                    <a:gd name="connsiteX10" fmla="*/ 161857 w 161925"/>
                    <a:gd name="connsiteY10" fmla="*/ 54070 h 95250"/>
                    <a:gd name="connsiteX11" fmla="*/ 165287 w 161925"/>
                    <a:gd name="connsiteY11" fmla="*/ 42831 h 95250"/>
                    <a:gd name="connsiteX12" fmla="*/ 167382 w 161925"/>
                    <a:gd name="connsiteY12" fmla="*/ 33592 h 95250"/>
                    <a:gd name="connsiteX13" fmla="*/ 152618 w 161925"/>
                    <a:gd name="connsiteY13" fmla="*/ 24067 h 95250"/>
                    <a:gd name="connsiteX14" fmla="*/ 124901 w 161925"/>
                    <a:gd name="connsiteY14" fmla="*/ 9493 h 95250"/>
                    <a:gd name="connsiteX15" fmla="*/ 107756 w 161925"/>
                    <a:gd name="connsiteY15" fmla="*/ 2921 h 95250"/>
                    <a:gd name="connsiteX16" fmla="*/ 70798 w 161925"/>
                    <a:gd name="connsiteY16" fmla="*/ 2921 h 95250"/>
                    <a:gd name="connsiteX17" fmla="*/ 28507 w 161925"/>
                    <a:gd name="connsiteY17" fmla="*/ 2921 h 95250"/>
                    <a:gd name="connsiteX18" fmla="*/ 5362 w 161925"/>
                    <a:gd name="connsiteY18" fmla="*/ 9017 h 95250"/>
                    <a:gd name="connsiteX19" fmla="*/ 2504 w 161925"/>
                    <a:gd name="connsiteY19" fmla="*/ 40735 h 95250"/>
                    <a:gd name="connsiteX20" fmla="*/ 3933 w 161925"/>
                    <a:gd name="connsiteY20" fmla="*/ 48832 h 95250"/>
                    <a:gd name="connsiteX21" fmla="*/ 21650 w 161925"/>
                    <a:gd name="connsiteY21" fmla="*/ 5035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1925" h="95250">
                      <a:moveTo>
                        <a:pt x="21650" y="50356"/>
                      </a:moveTo>
                      <a:cubicBezTo>
                        <a:pt x="24888" y="54928"/>
                        <a:pt x="35270" y="58833"/>
                        <a:pt x="39176" y="56833"/>
                      </a:cubicBezTo>
                      <a:cubicBezTo>
                        <a:pt x="43081" y="54928"/>
                        <a:pt x="55368" y="61405"/>
                        <a:pt x="55368" y="66548"/>
                      </a:cubicBezTo>
                      <a:cubicBezTo>
                        <a:pt x="55368" y="71787"/>
                        <a:pt x="52130" y="87313"/>
                        <a:pt x="55368" y="87313"/>
                      </a:cubicBezTo>
                      <a:cubicBezTo>
                        <a:pt x="58321" y="87313"/>
                        <a:pt x="76990" y="93123"/>
                        <a:pt x="78228" y="100933"/>
                      </a:cubicBezTo>
                      <a:cubicBezTo>
                        <a:pt x="86610" y="101124"/>
                        <a:pt x="96135" y="101600"/>
                        <a:pt x="99660" y="102457"/>
                      </a:cubicBezTo>
                      <a:cubicBezTo>
                        <a:pt x="106613" y="104172"/>
                        <a:pt x="110899" y="99886"/>
                        <a:pt x="114328" y="95504"/>
                      </a:cubicBezTo>
                      <a:cubicBezTo>
                        <a:pt x="117757" y="91218"/>
                        <a:pt x="129854" y="89503"/>
                        <a:pt x="133378" y="89503"/>
                      </a:cubicBezTo>
                      <a:cubicBezTo>
                        <a:pt x="136807" y="89503"/>
                        <a:pt x="136807" y="79978"/>
                        <a:pt x="137664" y="75692"/>
                      </a:cubicBezTo>
                      <a:cubicBezTo>
                        <a:pt x="138522" y="71406"/>
                        <a:pt x="147189" y="63595"/>
                        <a:pt x="152332" y="61881"/>
                      </a:cubicBezTo>
                      <a:cubicBezTo>
                        <a:pt x="157572" y="60166"/>
                        <a:pt x="156619" y="54070"/>
                        <a:pt x="161857" y="54070"/>
                      </a:cubicBezTo>
                      <a:cubicBezTo>
                        <a:pt x="167097" y="54070"/>
                        <a:pt x="166144" y="47117"/>
                        <a:pt x="165287" y="42831"/>
                      </a:cubicBezTo>
                      <a:cubicBezTo>
                        <a:pt x="164810" y="40259"/>
                        <a:pt x="165382" y="36925"/>
                        <a:pt x="167382" y="33592"/>
                      </a:cubicBezTo>
                      <a:cubicBezTo>
                        <a:pt x="161857" y="30353"/>
                        <a:pt x="156810" y="27591"/>
                        <a:pt x="152618" y="24067"/>
                      </a:cubicBezTo>
                      <a:cubicBezTo>
                        <a:pt x="144713" y="17494"/>
                        <a:pt x="131473" y="8160"/>
                        <a:pt x="124901" y="9493"/>
                      </a:cubicBezTo>
                      <a:cubicBezTo>
                        <a:pt x="118329" y="10827"/>
                        <a:pt x="118329" y="-1079"/>
                        <a:pt x="107756" y="2921"/>
                      </a:cubicBezTo>
                      <a:cubicBezTo>
                        <a:pt x="97183" y="6921"/>
                        <a:pt x="78704" y="2921"/>
                        <a:pt x="70798" y="2921"/>
                      </a:cubicBezTo>
                      <a:cubicBezTo>
                        <a:pt x="62893" y="2921"/>
                        <a:pt x="37747" y="-3651"/>
                        <a:pt x="28507" y="2921"/>
                      </a:cubicBezTo>
                      <a:cubicBezTo>
                        <a:pt x="23173" y="6731"/>
                        <a:pt x="14030" y="8255"/>
                        <a:pt x="5362" y="9017"/>
                      </a:cubicBezTo>
                      <a:cubicBezTo>
                        <a:pt x="11267" y="21114"/>
                        <a:pt x="9077" y="33306"/>
                        <a:pt x="2504" y="40735"/>
                      </a:cubicBezTo>
                      <a:cubicBezTo>
                        <a:pt x="-2163" y="46069"/>
                        <a:pt x="504" y="46736"/>
                        <a:pt x="3933" y="48832"/>
                      </a:cubicBezTo>
                      <a:cubicBezTo>
                        <a:pt x="10982" y="48070"/>
                        <a:pt x="18982" y="46736"/>
                        <a:pt x="21650" y="5035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7" name="Freeform: Shape 316">
                  <a:extLst>
                    <a:ext uri="{FF2B5EF4-FFF2-40B4-BE49-F238E27FC236}">
                      <a16:creationId xmlns:a16="http://schemas.microsoft.com/office/drawing/2014/main" id="{199DF437-E77F-4E69-9C80-9DC9362E50E2}"/>
                    </a:ext>
                  </a:extLst>
                </p:cNvPr>
                <p:cNvSpPr/>
                <p:nvPr/>
              </p:nvSpPr>
              <p:spPr>
                <a:xfrm>
                  <a:off x="5955390" y="2705838"/>
                  <a:ext cx="123825" cy="66675"/>
                </a:xfrm>
                <a:custGeom>
                  <a:avLst/>
                  <a:gdLst>
                    <a:gd name="connsiteX0" fmla="*/ 115939 w 123825"/>
                    <a:gd name="connsiteY0" fmla="*/ 29265 h 66675"/>
                    <a:gd name="connsiteX1" fmla="*/ 101080 w 123825"/>
                    <a:gd name="connsiteY1" fmla="*/ 21455 h 66675"/>
                    <a:gd name="connsiteX2" fmla="*/ 101080 w 123825"/>
                    <a:gd name="connsiteY2" fmla="*/ 9167 h 66675"/>
                    <a:gd name="connsiteX3" fmla="*/ 84221 w 123825"/>
                    <a:gd name="connsiteY3" fmla="*/ 1833 h 66675"/>
                    <a:gd name="connsiteX4" fmla="*/ 64409 w 123825"/>
                    <a:gd name="connsiteY4" fmla="*/ 2690 h 66675"/>
                    <a:gd name="connsiteX5" fmla="*/ 39644 w 123825"/>
                    <a:gd name="connsiteY5" fmla="*/ 3548 h 66675"/>
                    <a:gd name="connsiteX6" fmla="*/ 35739 w 123825"/>
                    <a:gd name="connsiteY6" fmla="*/ 7834 h 66675"/>
                    <a:gd name="connsiteX7" fmla="*/ 20784 w 123825"/>
                    <a:gd name="connsiteY7" fmla="*/ 20121 h 66675"/>
                    <a:gd name="connsiteX8" fmla="*/ 2020 w 123825"/>
                    <a:gd name="connsiteY8" fmla="*/ 43457 h 66675"/>
                    <a:gd name="connsiteX9" fmla="*/ 5925 w 123825"/>
                    <a:gd name="connsiteY9" fmla="*/ 53173 h 66675"/>
                    <a:gd name="connsiteX10" fmla="*/ 18879 w 123825"/>
                    <a:gd name="connsiteY10" fmla="*/ 54506 h 66675"/>
                    <a:gd name="connsiteX11" fmla="*/ 24023 w 123825"/>
                    <a:gd name="connsiteY11" fmla="*/ 68794 h 66675"/>
                    <a:gd name="connsiteX12" fmla="*/ 23928 w 123825"/>
                    <a:gd name="connsiteY12" fmla="*/ 69270 h 66675"/>
                    <a:gd name="connsiteX13" fmla="*/ 48883 w 123825"/>
                    <a:gd name="connsiteY13" fmla="*/ 67460 h 66675"/>
                    <a:gd name="connsiteX14" fmla="*/ 63552 w 123825"/>
                    <a:gd name="connsiteY14" fmla="*/ 46696 h 66675"/>
                    <a:gd name="connsiteX15" fmla="*/ 80030 w 123825"/>
                    <a:gd name="connsiteY15" fmla="*/ 66603 h 66675"/>
                    <a:gd name="connsiteX16" fmla="*/ 87841 w 123825"/>
                    <a:gd name="connsiteY16" fmla="*/ 56221 h 66675"/>
                    <a:gd name="connsiteX17" fmla="*/ 98223 w 123825"/>
                    <a:gd name="connsiteY17" fmla="*/ 50220 h 66675"/>
                    <a:gd name="connsiteX18" fmla="*/ 112034 w 123825"/>
                    <a:gd name="connsiteY18" fmla="*/ 46791 h 66675"/>
                    <a:gd name="connsiteX19" fmla="*/ 120702 w 123825"/>
                    <a:gd name="connsiteY19" fmla="*/ 43362 h 66675"/>
                    <a:gd name="connsiteX20" fmla="*/ 125083 w 123825"/>
                    <a:gd name="connsiteY20" fmla="*/ 36409 h 66675"/>
                    <a:gd name="connsiteX21" fmla="*/ 130703 w 123825"/>
                    <a:gd name="connsiteY21" fmla="*/ 31170 h 66675"/>
                    <a:gd name="connsiteX22" fmla="*/ 115939 w 123825"/>
                    <a:gd name="connsiteY22" fmla="*/ 29265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3825" h="66675">
                      <a:moveTo>
                        <a:pt x="115939" y="29265"/>
                      </a:moveTo>
                      <a:cubicBezTo>
                        <a:pt x="110129" y="31837"/>
                        <a:pt x="101080" y="24026"/>
                        <a:pt x="101080" y="21455"/>
                      </a:cubicBezTo>
                      <a:cubicBezTo>
                        <a:pt x="101080" y="19645"/>
                        <a:pt x="99842" y="13168"/>
                        <a:pt x="101080" y="9167"/>
                      </a:cubicBezTo>
                      <a:cubicBezTo>
                        <a:pt x="96223" y="6691"/>
                        <a:pt x="89364" y="3357"/>
                        <a:pt x="84221" y="1833"/>
                      </a:cubicBezTo>
                      <a:cubicBezTo>
                        <a:pt x="75553" y="-739"/>
                        <a:pt x="71267" y="-739"/>
                        <a:pt x="64409" y="2690"/>
                      </a:cubicBezTo>
                      <a:cubicBezTo>
                        <a:pt x="60027" y="4881"/>
                        <a:pt x="47836" y="4310"/>
                        <a:pt x="39644" y="3548"/>
                      </a:cubicBezTo>
                      <a:cubicBezTo>
                        <a:pt x="38882" y="6119"/>
                        <a:pt x="37739" y="7834"/>
                        <a:pt x="35739" y="7834"/>
                      </a:cubicBezTo>
                      <a:cubicBezTo>
                        <a:pt x="29929" y="7834"/>
                        <a:pt x="22118" y="13644"/>
                        <a:pt x="20784" y="20121"/>
                      </a:cubicBezTo>
                      <a:cubicBezTo>
                        <a:pt x="19451" y="26598"/>
                        <a:pt x="5925" y="31742"/>
                        <a:pt x="2020" y="43457"/>
                      </a:cubicBezTo>
                      <a:cubicBezTo>
                        <a:pt x="-1885" y="55173"/>
                        <a:pt x="115" y="60317"/>
                        <a:pt x="5925" y="53173"/>
                      </a:cubicBezTo>
                      <a:cubicBezTo>
                        <a:pt x="11735" y="46029"/>
                        <a:pt x="18879" y="48601"/>
                        <a:pt x="18879" y="54506"/>
                      </a:cubicBezTo>
                      <a:cubicBezTo>
                        <a:pt x="18879" y="60317"/>
                        <a:pt x="26690" y="60983"/>
                        <a:pt x="24023" y="68794"/>
                      </a:cubicBezTo>
                      <a:cubicBezTo>
                        <a:pt x="24023" y="68984"/>
                        <a:pt x="24023" y="69080"/>
                        <a:pt x="23928" y="69270"/>
                      </a:cubicBezTo>
                      <a:cubicBezTo>
                        <a:pt x="32786" y="68508"/>
                        <a:pt x="45073" y="67460"/>
                        <a:pt x="48883" y="67460"/>
                      </a:cubicBezTo>
                      <a:cubicBezTo>
                        <a:pt x="54884" y="67460"/>
                        <a:pt x="60980" y="48410"/>
                        <a:pt x="63552" y="46696"/>
                      </a:cubicBezTo>
                      <a:cubicBezTo>
                        <a:pt x="66123" y="44981"/>
                        <a:pt x="73077" y="60507"/>
                        <a:pt x="80030" y="66603"/>
                      </a:cubicBezTo>
                      <a:cubicBezTo>
                        <a:pt x="86888" y="72604"/>
                        <a:pt x="87841" y="61364"/>
                        <a:pt x="87841" y="56221"/>
                      </a:cubicBezTo>
                      <a:cubicBezTo>
                        <a:pt x="87841" y="50982"/>
                        <a:pt x="93842" y="49268"/>
                        <a:pt x="98223" y="50220"/>
                      </a:cubicBezTo>
                      <a:cubicBezTo>
                        <a:pt x="102509" y="51077"/>
                        <a:pt x="112034" y="52792"/>
                        <a:pt x="112034" y="46791"/>
                      </a:cubicBezTo>
                      <a:cubicBezTo>
                        <a:pt x="112034" y="40790"/>
                        <a:pt x="117273" y="43362"/>
                        <a:pt x="120702" y="43362"/>
                      </a:cubicBezTo>
                      <a:cubicBezTo>
                        <a:pt x="124131" y="43362"/>
                        <a:pt x="125083" y="36409"/>
                        <a:pt x="125083" y="36409"/>
                      </a:cubicBezTo>
                      <a:lnTo>
                        <a:pt x="130703" y="31170"/>
                      </a:lnTo>
                      <a:cubicBezTo>
                        <a:pt x="125941" y="28884"/>
                        <a:pt x="120607" y="27265"/>
                        <a:pt x="115939" y="2926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8" name="Freeform: Shape 317">
                  <a:extLst>
                    <a:ext uri="{FF2B5EF4-FFF2-40B4-BE49-F238E27FC236}">
                      <a16:creationId xmlns:a16="http://schemas.microsoft.com/office/drawing/2014/main" id="{32F60579-9B54-45AB-A469-75603BEAF119}"/>
                    </a:ext>
                  </a:extLst>
                </p:cNvPr>
                <p:cNvSpPr/>
                <p:nvPr/>
              </p:nvSpPr>
              <p:spPr>
                <a:xfrm>
                  <a:off x="5951546" y="2426017"/>
                  <a:ext cx="257175" cy="285750"/>
                </a:xfrm>
                <a:custGeom>
                  <a:avLst/>
                  <a:gdLst>
                    <a:gd name="connsiteX0" fmla="*/ 32821 w 257175"/>
                    <a:gd name="connsiteY0" fmla="*/ 76867 h 285750"/>
                    <a:gd name="connsiteX1" fmla="*/ 18152 w 257175"/>
                    <a:gd name="connsiteY1" fmla="*/ 90678 h 285750"/>
                    <a:gd name="connsiteX2" fmla="*/ 27677 w 257175"/>
                    <a:gd name="connsiteY2" fmla="*/ 106204 h 285750"/>
                    <a:gd name="connsiteX3" fmla="*/ 21581 w 257175"/>
                    <a:gd name="connsiteY3" fmla="*/ 115729 h 285750"/>
                    <a:gd name="connsiteX4" fmla="*/ 5198 w 257175"/>
                    <a:gd name="connsiteY4" fmla="*/ 123539 h 285750"/>
                    <a:gd name="connsiteX5" fmla="*/ 3484 w 257175"/>
                    <a:gd name="connsiteY5" fmla="*/ 137350 h 285750"/>
                    <a:gd name="connsiteX6" fmla="*/ 55 w 257175"/>
                    <a:gd name="connsiteY6" fmla="*/ 160687 h 285750"/>
                    <a:gd name="connsiteX7" fmla="*/ 7865 w 257175"/>
                    <a:gd name="connsiteY7" fmla="*/ 178784 h 285750"/>
                    <a:gd name="connsiteX8" fmla="*/ 1864 w 257175"/>
                    <a:gd name="connsiteY8" fmla="*/ 190024 h 285750"/>
                    <a:gd name="connsiteX9" fmla="*/ 11103 w 257175"/>
                    <a:gd name="connsiteY9" fmla="*/ 214217 h 285750"/>
                    <a:gd name="connsiteX10" fmla="*/ 17580 w 257175"/>
                    <a:gd name="connsiteY10" fmla="*/ 217646 h 285750"/>
                    <a:gd name="connsiteX11" fmla="*/ 36345 w 257175"/>
                    <a:gd name="connsiteY11" fmla="*/ 226695 h 285750"/>
                    <a:gd name="connsiteX12" fmla="*/ 51871 w 257175"/>
                    <a:gd name="connsiteY12" fmla="*/ 231934 h 285750"/>
                    <a:gd name="connsiteX13" fmla="*/ 57681 w 257175"/>
                    <a:gd name="connsiteY13" fmla="*/ 241649 h 285750"/>
                    <a:gd name="connsiteX14" fmla="*/ 45965 w 257175"/>
                    <a:gd name="connsiteY14" fmla="*/ 265652 h 285750"/>
                    <a:gd name="connsiteX15" fmla="*/ 43393 w 257175"/>
                    <a:gd name="connsiteY15" fmla="*/ 283369 h 285750"/>
                    <a:gd name="connsiteX16" fmla="*/ 68158 w 257175"/>
                    <a:gd name="connsiteY16" fmla="*/ 282512 h 285750"/>
                    <a:gd name="connsiteX17" fmla="*/ 87970 w 257175"/>
                    <a:gd name="connsiteY17" fmla="*/ 281654 h 285750"/>
                    <a:gd name="connsiteX18" fmla="*/ 104830 w 257175"/>
                    <a:gd name="connsiteY18" fmla="*/ 288988 h 285750"/>
                    <a:gd name="connsiteX19" fmla="*/ 108068 w 257175"/>
                    <a:gd name="connsiteY19" fmla="*/ 285750 h 285750"/>
                    <a:gd name="connsiteX20" fmla="*/ 124927 w 257175"/>
                    <a:gd name="connsiteY20" fmla="*/ 290322 h 285750"/>
                    <a:gd name="connsiteX21" fmla="*/ 142453 w 257175"/>
                    <a:gd name="connsiteY21" fmla="*/ 287750 h 285750"/>
                    <a:gd name="connsiteX22" fmla="*/ 159312 w 257175"/>
                    <a:gd name="connsiteY22" fmla="*/ 286417 h 285750"/>
                    <a:gd name="connsiteX23" fmla="*/ 189126 w 257175"/>
                    <a:gd name="connsiteY23" fmla="*/ 280606 h 285750"/>
                    <a:gd name="connsiteX24" fmla="*/ 200746 w 257175"/>
                    <a:gd name="connsiteY24" fmla="*/ 272129 h 285750"/>
                    <a:gd name="connsiteX25" fmla="*/ 212367 w 257175"/>
                    <a:gd name="connsiteY25" fmla="*/ 254032 h 285750"/>
                    <a:gd name="connsiteX26" fmla="*/ 228559 w 257175"/>
                    <a:gd name="connsiteY26" fmla="*/ 241078 h 285750"/>
                    <a:gd name="connsiteX27" fmla="*/ 198079 w 257175"/>
                    <a:gd name="connsiteY27" fmla="*/ 218408 h 285750"/>
                    <a:gd name="connsiteX28" fmla="*/ 188364 w 257175"/>
                    <a:gd name="connsiteY28" fmla="*/ 193738 h 285750"/>
                    <a:gd name="connsiteX29" fmla="*/ 186458 w 257175"/>
                    <a:gd name="connsiteY29" fmla="*/ 178213 h 285750"/>
                    <a:gd name="connsiteX30" fmla="*/ 216939 w 257175"/>
                    <a:gd name="connsiteY30" fmla="*/ 166592 h 285750"/>
                    <a:gd name="connsiteX31" fmla="*/ 240942 w 257175"/>
                    <a:gd name="connsiteY31" fmla="*/ 155543 h 285750"/>
                    <a:gd name="connsiteX32" fmla="*/ 256468 w 257175"/>
                    <a:gd name="connsiteY32" fmla="*/ 154876 h 285750"/>
                    <a:gd name="connsiteX33" fmla="*/ 257134 w 257175"/>
                    <a:gd name="connsiteY33" fmla="*/ 138684 h 285750"/>
                    <a:gd name="connsiteX34" fmla="*/ 249991 w 257175"/>
                    <a:gd name="connsiteY34" fmla="*/ 115348 h 285750"/>
                    <a:gd name="connsiteX35" fmla="*/ 246085 w 257175"/>
                    <a:gd name="connsiteY35" fmla="*/ 99822 h 285750"/>
                    <a:gd name="connsiteX36" fmla="*/ 239608 w 257175"/>
                    <a:gd name="connsiteY36" fmla="*/ 85534 h 285750"/>
                    <a:gd name="connsiteX37" fmla="*/ 237703 w 257175"/>
                    <a:gd name="connsiteY37" fmla="*/ 73914 h 285750"/>
                    <a:gd name="connsiteX38" fmla="*/ 238370 w 257175"/>
                    <a:gd name="connsiteY38" fmla="*/ 43434 h 285750"/>
                    <a:gd name="connsiteX39" fmla="*/ 238274 w 257175"/>
                    <a:gd name="connsiteY39" fmla="*/ 39910 h 285750"/>
                    <a:gd name="connsiteX40" fmla="*/ 235798 w 257175"/>
                    <a:gd name="connsiteY40" fmla="*/ 36290 h 285750"/>
                    <a:gd name="connsiteX41" fmla="*/ 218558 w 257175"/>
                    <a:gd name="connsiteY41" fmla="*/ 26765 h 285750"/>
                    <a:gd name="connsiteX42" fmla="*/ 221130 w 257175"/>
                    <a:gd name="connsiteY42" fmla="*/ 9906 h 285750"/>
                    <a:gd name="connsiteX43" fmla="*/ 195222 w 257175"/>
                    <a:gd name="connsiteY43" fmla="*/ 16764 h 285750"/>
                    <a:gd name="connsiteX44" fmla="*/ 162360 w 257175"/>
                    <a:gd name="connsiteY44" fmla="*/ 35814 h 285750"/>
                    <a:gd name="connsiteX45" fmla="*/ 147215 w 257175"/>
                    <a:gd name="connsiteY45" fmla="*/ 24575 h 285750"/>
                    <a:gd name="connsiteX46" fmla="*/ 136834 w 257175"/>
                    <a:gd name="connsiteY46" fmla="*/ 19431 h 285750"/>
                    <a:gd name="connsiteX47" fmla="*/ 115212 w 257175"/>
                    <a:gd name="connsiteY47" fmla="*/ 9049 h 285750"/>
                    <a:gd name="connsiteX48" fmla="*/ 113497 w 257175"/>
                    <a:gd name="connsiteY48" fmla="*/ 2286 h 285750"/>
                    <a:gd name="connsiteX49" fmla="*/ 102639 w 257175"/>
                    <a:gd name="connsiteY49" fmla="*/ 2572 h 285750"/>
                    <a:gd name="connsiteX50" fmla="*/ 75969 w 257175"/>
                    <a:gd name="connsiteY50" fmla="*/ 0 h 285750"/>
                    <a:gd name="connsiteX51" fmla="*/ 81017 w 257175"/>
                    <a:gd name="connsiteY51" fmla="*/ 13811 h 285750"/>
                    <a:gd name="connsiteX52" fmla="*/ 88827 w 257175"/>
                    <a:gd name="connsiteY52" fmla="*/ 38862 h 285750"/>
                    <a:gd name="connsiteX53" fmla="*/ 76349 w 257175"/>
                    <a:gd name="connsiteY53" fmla="*/ 50578 h 285750"/>
                    <a:gd name="connsiteX54" fmla="*/ 54728 w 257175"/>
                    <a:gd name="connsiteY54" fmla="*/ 47530 h 285750"/>
                    <a:gd name="connsiteX55" fmla="*/ 32725 w 257175"/>
                    <a:gd name="connsiteY55" fmla="*/ 50959 h 285750"/>
                    <a:gd name="connsiteX56" fmla="*/ 31868 w 257175"/>
                    <a:gd name="connsiteY56" fmla="*/ 57055 h 285750"/>
                    <a:gd name="connsiteX57" fmla="*/ 32821 w 257175"/>
                    <a:gd name="connsiteY57" fmla="*/ 76867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57175" h="285750">
                      <a:moveTo>
                        <a:pt x="32821" y="76867"/>
                      </a:moveTo>
                      <a:cubicBezTo>
                        <a:pt x="25867" y="87249"/>
                        <a:pt x="16437" y="88106"/>
                        <a:pt x="18152" y="90678"/>
                      </a:cubicBezTo>
                      <a:cubicBezTo>
                        <a:pt x="19866" y="93250"/>
                        <a:pt x="30249" y="101917"/>
                        <a:pt x="27677" y="106204"/>
                      </a:cubicBezTo>
                      <a:cubicBezTo>
                        <a:pt x="25105" y="110585"/>
                        <a:pt x="21581" y="107918"/>
                        <a:pt x="21581" y="115729"/>
                      </a:cubicBezTo>
                      <a:cubicBezTo>
                        <a:pt x="21581" y="123539"/>
                        <a:pt x="9484" y="123539"/>
                        <a:pt x="5198" y="123539"/>
                      </a:cubicBezTo>
                      <a:cubicBezTo>
                        <a:pt x="912" y="123539"/>
                        <a:pt x="6055" y="131350"/>
                        <a:pt x="3484" y="137350"/>
                      </a:cubicBezTo>
                      <a:cubicBezTo>
                        <a:pt x="912" y="143351"/>
                        <a:pt x="912" y="155448"/>
                        <a:pt x="55" y="160687"/>
                      </a:cubicBezTo>
                      <a:cubicBezTo>
                        <a:pt x="-803" y="165830"/>
                        <a:pt x="8722" y="174498"/>
                        <a:pt x="7865" y="178784"/>
                      </a:cubicBezTo>
                      <a:cubicBezTo>
                        <a:pt x="7008" y="183166"/>
                        <a:pt x="55" y="186595"/>
                        <a:pt x="1864" y="190024"/>
                      </a:cubicBezTo>
                      <a:cubicBezTo>
                        <a:pt x="3484" y="193358"/>
                        <a:pt x="9674" y="198310"/>
                        <a:pt x="11103" y="214217"/>
                      </a:cubicBezTo>
                      <a:cubicBezTo>
                        <a:pt x="14056" y="215075"/>
                        <a:pt x="16533" y="216217"/>
                        <a:pt x="17580" y="217646"/>
                      </a:cubicBezTo>
                      <a:cubicBezTo>
                        <a:pt x="21486" y="222790"/>
                        <a:pt x="27963" y="226695"/>
                        <a:pt x="36345" y="226695"/>
                      </a:cubicBezTo>
                      <a:cubicBezTo>
                        <a:pt x="44822" y="226695"/>
                        <a:pt x="48060" y="232600"/>
                        <a:pt x="51871" y="231934"/>
                      </a:cubicBezTo>
                      <a:cubicBezTo>
                        <a:pt x="55776" y="231267"/>
                        <a:pt x="66158" y="234505"/>
                        <a:pt x="57681" y="241649"/>
                      </a:cubicBezTo>
                      <a:cubicBezTo>
                        <a:pt x="49203" y="248793"/>
                        <a:pt x="47965" y="257175"/>
                        <a:pt x="45965" y="265652"/>
                      </a:cubicBezTo>
                      <a:cubicBezTo>
                        <a:pt x="44727" y="271081"/>
                        <a:pt x="44727" y="278701"/>
                        <a:pt x="43393" y="283369"/>
                      </a:cubicBezTo>
                      <a:cubicBezTo>
                        <a:pt x="51585" y="284131"/>
                        <a:pt x="63777" y="284702"/>
                        <a:pt x="68158" y="282512"/>
                      </a:cubicBezTo>
                      <a:cubicBezTo>
                        <a:pt x="75016" y="279083"/>
                        <a:pt x="79398" y="279083"/>
                        <a:pt x="87970" y="281654"/>
                      </a:cubicBezTo>
                      <a:cubicBezTo>
                        <a:pt x="93114" y="283178"/>
                        <a:pt x="100067" y="286512"/>
                        <a:pt x="104830" y="288988"/>
                      </a:cubicBezTo>
                      <a:cubicBezTo>
                        <a:pt x="105401" y="287274"/>
                        <a:pt x="106258" y="285941"/>
                        <a:pt x="108068" y="285750"/>
                      </a:cubicBezTo>
                      <a:cubicBezTo>
                        <a:pt x="113878" y="285083"/>
                        <a:pt x="121022" y="296799"/>
                        <a:pt x="124927" y="290322"/>
                      </a:cubicBezTo>
                      <a:cubicBezTo>
                        <a:pt x="128832" y="283845"/>
                        <a:pt x="137881" y="285179"/>
                        <a:pt x="142453" y="287750"/>
                      </a:cubicBezTo>
                      <a:cubicBezTo>
                        <a:pt x="147025" y="290322"/>
                        <a:pt x="154169" y="291655"/>
                        <a:pt x="159312" y="286417"/>
                      </a:cubicBezTo>
                      <a:cubicBezTo>
                        <a:pt x="164456" y="281273"/>
                        <a:pt x="184554" y="278606"/>
                        <a:pt x="189126" y="280606"/>
                      </a:cubicBezTo>
                      <a:cubicBezTo>
                        <a:pt x="193698" y="282607"/>
                        <a:pt x="205318" y="287750"/>
                        <a:pt x="200746" y="272129"/>
                      </a:cubicBezTo>
                      <a:cubicBezTo>
                        <a:pt x="196174" y="256604"/>
                        <a:pt x="210462" y="259842"/>
                        <a:pt x="212367" y="254032"/>
                      </a:cubicBezTo>
                      <a:cubicBezTo>
                        <a:pt x="214272" y="248221"/>
                        <a:pt x="231131" y="245650"/>
                        <a:pt x="228559" y="241078"/>
                      </a:cubicBezTo>
                      <a:cubicBezTo>
                        <a:pt x="225987" y="236506"/>
                        <a:pt x="204556" y="222885"/>
                        <a:pt x="198079" y="218408"/>
                      </a:cubicBezTo>
                      <a:cubicBezTo>
                        <a:pt x="191602" y="213836"/>
                        <a:pt x="191602" y="199549"/>
                        <a:pt x="188364" y="193738"/>
                      </a:cubicBezTo>
                      <a:cubicBezTo>
                        <a:pt x="185125" y="187928"/>
                        <a:pt x="177982" y="180118"/>
                        <a:pt x="186458" y="178213"/>
                      </a:cubicBezTo>
                      <a:cubicBezTo>
                        <a:pt x="194840" y="176308"/>
                        <a:pt x="209795" y="173069"/>
                        <a:pt x="216939" y="166592"/>
                      </a:cubicBezTo>
                      <a:cubicBezTo>
                        <a:pt x="224082" y="160115"/>
                        <a:pt x="237036" y="159448"/>
                        <a:pt x="240942" y="155543"/>
                      </a:cubicBezTo>
                      <a:cubicBezTo>
                        <a:pt x="244847" y="151638"/>
                        <a:pt x="253896" y="158782"/>
                        <a:pt x="256468" y="154876"/>
                      </a:cubicBezTo>
                      <a:cubicBezTo>
                        <a:pt x="259039" y="150971"/>
                        <a:pt x="261039" y="143256"/>
                        <a:pt x="257134" y="138684"/>
                      </a:cubicBezTo>
                      <a:cubicBezTo>
                        <a:pt x="253229" y="134112"/>
                        <a:pt x="250657" y="126397"/>
                        <a:pt x="249991" y="115348"/>
                      </a:cubicBezTo>
                      <a:cubicBezTo>
                        <a:pt x="249324" y="104299"/>
                        <a:pt x="246085" y="104966"/>
                        <a:pt x="246085" y="99822"/>
                      </a:cubicBezTo>
                      <a:cubicBezTo>
                        <a:pt x="246085" y="94679"/>
                        <a:pt x="244180" y="88201"/>
                        <a:pt x="239608" y="85534"/>
                      </a:cubicBezTo>
                      <a:cubicBezTo>
                        <a:pt x="235036" y="82963"/>
                        <a:pt x="233131" y="80963"/>
                        <a:pt x="237703" y="73914"/>
                      </a:cubicBezTo>
                      <a:cubicBezTo>
                        <a:pt x="242275" y="66770"/>
                        <a:pt x="240275" y="48673"/>
                        <a:pt x="238370" y="43434"/>
                      </a:cubicBezTo>
                      <a:cubicBezTo>
                        <a:pt x="237989" y="42386"/>
                        <a:pt x="237989" y="41148"/>
                        <a:pt x="238274" y="39910"/>
                      </a:cubicBezTo>
                      <a:cubicBezTo>
                        <a:pt x="237131" y="39338"/>
                        <a:pt x="236179" y="38195"/>
                        <a:pt x="235798" y="36290"/>
                      </a:cubicBezTo>
                      <a:cubicBezTo>
                        <a:pt x="234465" y="29337"/>
                        <a:pt x="229798" y="26765"/>
                        <a:pt x="218558" y="26765"/>
                      </a:cubicBezTo>
                      <a:cubicBezTo>
                        <a:pt x="207318" y="26765"/>
                        <a:pt x="225416" y="15526"/>
                        <a:pt x="221130" y="9906"/>
                      </a:cubicBezTo>
                      <a:cubicBezTo>
                        <a:pt x="216843" y="4286"/>
                        <a:pt x="205604" y="20288"/>
                        <a:pt x="195222" y="16764"/>
                      </a:cubicBezTo>
                      <a:cubicBezTo>
                        <a:pt x="184839" y="13335"/>
                        <a:pt x="171409" y="28861"/>
                        <a:pt x="162360" y="35814"/>
                      </a:cubicBezTo>
                      <a:cubicBezTo>
                        <a:pt x="153312" y="42767"/>
                        <a:pt x="140358" y="34480"/>
                        <a:pt x="147215" y="24575"/>
                      </a:cubicBezTo>
                      <a:cubicBezTo>
                        <a:pt x="154074" y="14668"/>
                        <a:pt x="147215" y="15526"/>
                        <a:pt x="136834" y="19431"/>
                      </a:cubicBezTo>
                      <a:cubicBezTo>
                        <a:pt x="126451" y="23336"/>
                        <a:pt x="113973" y="18574"/>
                        <a:pt x="115212" y="9049"/>
                      </a:cubicBezTo>
                      <a:cubicBezTo>
                        <a:pt x="115498" y="6667"/>
                        <a:pt x="114735" y="4381"/>
                        <a:pt x="113497" y="2286"/>
                      </a:cubicBezTo>
                      <a:cubicBezTo>
                        <a:pt x="108449" y="2953"/>
                        <a:pt x="104544" y="3143"/>
                        <a:pt x="102639" y="2572"/>
                      </a:cubicBezTo>
                      <a:cubicBezTo>
                        <a:pt x="97971" y="1048"/>
                        <a:pt x="87494" y="191"/>
                        <a:pt x="75969" y="0"/>
                      </a:cubicBezTo>
                      <a:cubicBezTo>
                        <a:pt x="79398" y="5048"/>
                        <a:pt x="83112" y="9906"/>
                        <a:pt x="81017" y="13811"/>
                      </a:cubicBezTo>
                      <a:cubicBezTo>
                        <a:pt x="77112" y="21146"/>
                        <a:pt x="83208" y="28099"/>
                        <a:pt x="88827" y="38862"/>
                      </a:cubicBezTo>
                      <a:cubicBezTo>
                        <a:pt x="94447" y="49721"/>
                        <a:pt x="76731" y="43625"/>
                        <a:pt x="76349" y="50578"/>
                      </a:cubicBezTo>
                      <a:cubicBezTo>
                        <a:pt x="75873" y="57531"/>
                        <a:pt x="59967" y="50101"/>
                        <a:pt x="54728" y="47530"/>
                      </a:cubicBezTo>
                      <a:cubicBezTo>
                        <a:pt x="49584" y="44958"/>
                        <a:pt x="32249" y="46672"/>
                        <a:pt x="32725" y="50959"/>
                      </a:cubicBezTo>
                      <a:cubicBezTo>
                        <a:pt x="32915" y="52673"/>
                        <a:pt x="32630" y="55054"/>
                        <a:pt x="31868" y="57055"/>
                      </a:cubicBezTo>
                      <a:cubicBezTo>
                        <a:pt x="34249" y="65437"/>
                        <a:pt x="35297" y="73152"/>
                        <a:pt x="32821" y="7686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19" name="Freeform: Shape 318">
                  <a:extLst>
                    <a:ext uri="{FF2B5EF4-FFF2-40B4-BE49-F238E27FC236}">
                      <a16:creationId xmlns:a16="http://schemas.microsoft.com/office/drawing/2014/main" id="{0737B72D-FE6A-4CA1-81BC-F674E1532374}"/>
                    </a:ext>
                  </a:extLst>
                </p:cNvPr>
                <p:cNvSpPr/>
                <p:nvPr/>
              </p:nvSpPr>
              <p:spPr>
                <a:xfrm>
                  <a:off x="6377749" y="1720015"/>
                  <a:ext cx="304800" cy="476250"/>
                </a:xfrm>
                <a:custGeom>
                  <a:avLst/>
                  <a:gdLst>
                    <a:gd name="connsiteX0" fmla="*/ 260699 w 304800"/>
                    <a:gd name="connsiteY0" fmla="*/ 407012 h 476250"/>
                    <a:gd name="connsiteX1" fmla="*/ 303943 w 304800"/>
                    <a:gd name="connsiteY1" fmla="*/ 365579 h 476250"/>
                    <a:gd name="connsiteX2" fmla="*/ 296132 w 304800"/>
                    <a:gd name="connsiteY2" fmla="*/ 342242 h 476250"/>
                    <a:gd name="connsiteX3" fmla="*/ 258985 w 304800"/>
                    <a:gd name="connsiteY3" fmla="*/ 313763 h 476250"/>
                    <a:gd name="connsiteX4" fmla="*/ 277082 w 304800"/>
                    <a:gd name="connsiteY4" fmla="*/ 297284 h 476250"/>
                    <a:gd name="connsiteX5" fmla="*/ 261556 w 304800"/>
                    <a:gd name="connsiteY5" fmla="*/ 281759 h 476250"/>
                    <a:gd name="connsiteX6" fmla="*/ 265938 w 304800"/>
                    <a:gd name="connsiteY6" fmla="*/ 267090 h 476250"/>
                    <a:gd name="connsiteX7" fmla="*/ 251270 w 304800"/>
                    <a:gd name="connsiteY7" fmla="*/ 257565 h 476250"/>
                    <a:gd name="connsiteX8" fmla="*/ 258127 w 304800"/>
                    <a:gd name="connsiteY8" fmla="*/ 248897 h 476250"/>
                    <a:gd name="connsiteX9" fmla="*/ 253841 w 304800"/>
                    <a:gd name="connsiteY9" fmla="*/ 226418 h 476250"/>
                    <a:gd name="connsiteX10" fmla="*/ 263366 w 304800"/>
                    <a:gd name="connsiteY10" fmla="*/ 209178 h 476250"/>
                    <a:gd name="connsiteX11" fmla="*/ 235744 w 304800"/>
                    <a:gd name="connsiteY11" fmla="*/ 165077 h 476250"/>
                    <a:gd name="connsiteX12" fmla="*/ 244411 w 304800"/>
                    <a:gd name="connsiteY12" fmla="*/ 147837 h 476250"/>
                    <a:gd name="connsiteX13" fmla="*/ 262509 w 304800"/>
                    <a:gd name="connsiteY13" fmla="*/ 126215 h 476250"/>
                    <a:gd name="connsiteX14" fmla="*/ 241745 w 304800"/>
                    <a:gd name="connsiteY14" fmla="*/ 104594 h 476250"/>
                    <a:gd name="connsiteX15" fmla="*/ 223647 w 304800"/>
                    <a:gd name="connsiteY15" fmla="*/ 94211 h 476250"/>
                    <a:gd name="connsiteX16" fmla="*/ 219265 w 304800"/>
                    <a:gd name="connsiteY16" fmla="*/ 77828 h 476250"/>
                    <a:gd name="connsiteX17" fmla="*/ 223647 w 304800"/>
                    <a:gd name="connsiteY17" fmla="*/ 62303 h 476250"/>
                    <a:gd name="connsiteX18" fmla="*/ 234886 w 304800"/>
                    <a:gd name="connsiteY18" fmla="*/ 53635 h 476250"/>
                    <a:gd name="connsiteX19" fmla="*/ 241363 w 304800"/>
                    <a:gd name="connsiteY19" fmla="*/ 42967 h 476250"/>
                    <a:gd name="connsiteX20" fmla="*/ 241363 w 304800"/>
                    <a:gd name="connsiteY20" fmla="*/ 26679 h 476250"/>
                    <a:gd name="connsiteX21" fmla="*/ 210788 w 304800"/>
                    <a:gd name="connsiteY21" fmla="*/ 5819 h 476250"/>
                    <a:gd name="connsiteX22" fmla="*/ 187166 w 304800"/>
                    <a:gd name="connsiteY22" fmla="*/ 5819 h 476250"/>
                    <a:gd name="connsiteX23" fmla="*/ 158019 w 304800"/>
                    <a:gd name="connsiteY23" fmla="*/ 12773 h 476250"/>
                    <a:gd name="connsiteX24" fmla="*/ 140018 w 304800"/>
                    <a:gd name="connsiteY24" fmla="*/ 32203 h 476250"/>
                    <a:gd name="connsiteX25" fmla="*/ 134493 w 304800"/>
                    <a:gd name="connsiteY25" fmla="*/ 57159 h 476250"/>
                    <a:gd name="connsiteX26" fmla="*/ 122015 w 304800"/>
                    <a:gd name="connsiteY26" fmla="*/ 73828 h 476250"/>
                    <a:gd name="connsiteX27" fmla="*/ 105346 w 304800"/>
                    <a:gd name="connsiteY27" fmla="*/ 69637 h 476250"/>
                    <a:gd name="connsiteX28" fmla="*/ 83153 w 304800"/>
                    <a:gd name="connsiteY28" fmla="*/ 68208 h 476250"/>
                    <a:gd name="connsiteX29" fmla="*/ 51245 w 304800"/>
                    <a:gd name="connsiteY29" fmla="*/ 66874 h 476250"/>
                    <a:gd name="connsiteX30" fmla="*/ 19335 w 304800"/>
                    <a:gd name="connsiteY30" fmla="*/ 43253 h 476250"/>
                    <a:gd name="connsiteX31" fmla="*/ 0 w 304800"/>
                    <a:gd name="connsiteY31" fmla="*/ 57540 h 476250"/>
                    <a:gd name="connsiteX32" fmla="*/ 31909 w 304800"/>
                    <a:gd name="connsiteY32" fmla="*/ 80781 h 476250"/>
                    <a:gd name="connsiteX33" fmla="*/ 73628 w 304800"/>
                    <a:gd name="connsiteY33" fmla="*/ 105737 h 476250"/>
                    <a:gd name="connsiteX34" fmla="*/ 74962 w 304800"/>
                    <a:gd name="connsiteY34" fmla="*/ 133549 h 476250"/>
                    <a:gd name="connsiteX35" fmla="*/ 81915 w 304800"/>
                    <a:gd name="connsiteY35" fmla="*/ 159934 h 476250"/>
                    <a:gd name="connsiteX36" fmla="*/ 80486 w 304800"/>
                    <a:gd name="connsiteY36" fmla="*/ 184889 h 476250"/>
                    <a:gd name="connsiteX37" fmla="*/ 86010 w 304800"/>
                    <a:gd name="connsiteY37" fmla="*/ 200129 h 476250"/>
                    <a:gd name="connsiteX38" fmla="*/ 90106 w 304800"/>
                    <a:gd name="connsiteY38" fmla="*/ 214512 h 476250"/>
                    <a:gd name="connsiteX39" fmla="*/ 113633 w 304800"/>
                    <a:gd name="connsiteY39" fmla="*/ 224228 h 476250"/>
                    <a:gd name="connsiteX40" fmla="*/ 124015 w 304800"/>
                    <a:gd name="connsiteY40" fmla="*/ 246707 h 476250"/>
                    <a:gd name="connsiteX41" fmla="*/ 118872 w 304800"/>
                    <a:gd name="connsiteY41" fmla="*/ 257089 h 476250"/>
                    <a:gd name="connsiteX42" fmla="*/ 102870 w 304800"/>
                    <a:gd name="connsiteY42" fmla="*/ 270043 h 476250"/>
                    <a:gd name="connsiteX43" fmla="*/ 73057 w 304800"/>
                    <a:gd name="connsiteY43" fmla="*/ 299380 h 476250"/>
                    <a:gd name="connsiteX44" fmla="*/ 55816 w 304800"/>
                    <a:gd name="connsiteY44" fmla="*/ 312715 h 476250"/>
                    <a:gd name="connsiteX45" fmla="*/ 40291 w 304800"/>
                    <a:gd name="connsiteY45" fmla="*/ 328717 h 476250"/>
                    <a:gd name="connsiteX46" fmla="*/ 20002 w 304800"/>
                    <a:gd name="connsiteY46" fmla="*/ 338623 h 476250"/>
                    <a:gd name="connsiteX47" fmla="*/ 7048 w 304800"/>
                    <a:gd name="connsiteY47" fmla="*/ 357197 h 476250"/>
                    <a:gd name="connsiteX48" fmla="*/ 7905 w 304800"/>
                    <a:gd name="connsiteY48" fmla="*/ 374056 h 476250"/>
                    <a:gd name="connsiteX49" fmla="*/ 10953 w 304800"/>
                    <a:gd name="connsiteY49" fmla="*/ 394344 h 476250"/>
                    <a:gd name="connsiteX50" fmla="*/ 16193 w 304800"/>
                    <a:gd name="connsiteY50" fmla="*/ 427205 h 476250"/>
                    <a:gd name="connsiteX51" fmla="*/ 8382 w 304800"/>
                    <a:gd name="connsiteY51" fmla="*/ 457495 h 476250"/>
                    <a:gd name="connsiteX52" fmla="*/ 35623 w 304800"/>
                    <a:gd name="connsiteY52" fmla="*/ 468258 h 476250"/>
                    <a:gd name="connsiteX53" fmla="*/ 53340 w 304800"/>
                    <a:gd name="connsiteY53" fmla="*/ 477783 h 476250"/>
                    <a:gd name="connsiteX54" fmla="*/ 85344 w 304800"/>
                    <a:gd name="connsiteY54" fmla="*/ 484736 h 476250"/>
                    <a:gd name="connsiteX55" fmla="*/ 176117 w 304800"/>
                    <a:gd name="connsiteY55" fmla="*/ 463972 h 476250"/>
                    <a:gd name="connsiteX56" fmla="*/ 202311 w 304800"/>
                    <a:gd name="connsiteY56" fmla="*/ 461019 h 476250"/>
                    <a:gd name="connsiteX57" fmla="*/ 216312 w 304800"/>
                    <a:gd name="connsiteY57" fmla="*/ 443303 h 476250"/>
                    <a:gd name="connsiteX58" fmla="*/ 260699 w 304800"/>
                    <a:gd name="connsiteY58" fmla="*/ 407012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04800" h="476250">
                      <a:moveTo>
                        <a:pt x="260699" y="407012"/>
                      </a:moveTo>
                      <a:cubicBezTo>
                        <a:pt x="267652" y="391487"/>
                        <a:pt x="298704" y="379485"/>
                        <a:pt x="303943" y="365579"/>
                      </a:cubicBezTo>
                      <a:cubicBezTo>
                        <a:pt x="306514" y="358625"/>
                        <a:pt x="307371" y="355196"/>
                        <a:pt x="296132" y="342242"/>
                      </a:cubicBezTo>
                      <a:cubicBezTo>
                        <a:pt x="284893" y="329288"/>
                        <a:pt x="259842" y="320621"/>
                        <a:pt x="258985" y="313763"/>
                      </a:cubicBezTo>
                      <a:cubicBezTo>
                        <a:pt x="258127" y="306809"/>
                        <a:pt x="278035" y="305952"/>
                        <a:pt x="277082" y="297284"/>
                      </a:cubicBezTo>
                      <a:cubicBezTo>
                        <a:pt x="276225" y="288617"/>
                        <a:pt x="265843" y="288617"/>
                        <a:pt x="261556" y="281759"/>
                      </a:cubicBezTo>
                      <a:cubicBezTo>
                        <a:pt x="257270" y="274805"/>
                        <a:pt x="266795" y="270519"/>
                        <a:pt x="265938" y="267090"/>
                      </a:cubicBezTo>
                      <a:cubicBezTo>
                        <a:pt x="265080" y="263661"/>
                        <a:pt x="252126" y="261947"/>
                        <a:pt x="251270" y="257565"/>
                      </a:cubicBezTo>
                      <a:cubicBezTo>
                        <a:pt x="250412" y="253279"/>
                        <a:pt x="259937" y="254136"/>
                        <a:pt x="258127" y="248897"/>
                      </a:cubicBezTo>
                      <a:cubicBezTo>
                        <a:pt x="256413" y="243754"/>
                        <a:pt x="247745" y="234229"/>
                        <a:pt x="253841" y="226418"/>
                      </a:cubicBezTo>
                      <a:cubicBezTo>
                        <a:pt x="259937" y="218608"/>
                        <a:pt x="272891" y="226418"/>
                        <a:pt x="263366" y="209178"/>
                      </a:cubicBezTo>
                      <a:cubicBezTo>
                        <a:pt x="253841" y="191938"/>
                        <a:pt x="239173" y="170316"/>
                        <a:pt x="235744" y="165077"/>
                      </a:cubicBezTo>
                      <a:cubicBezTo>
                        <a:pt x="232314" y="159934"/>
                        <a:pt x="239173" y="151266"/>
                        <a:pt x="244411" y="147837"/>
                      </a:cubicBezTo>
                      <a:cubicBezTo>
                        <a:pt x="249650" y="144408"/>
                        <a:pt x="262509" y="131359"/>
                        <a:pt x="262509" y="126215"/>
                      </a:cubicBezTo>
                      <a:cubicBezTo>
                        <a:pt x="262509" y="121072"/>
                        <a:pt x="246126" y="107165"/>
                        <a:pt x="241745" y="104594"/>
                      </a:cubicBezTo>
                      <a:cubicBezTo>
                        <a:pt x="237363" y="102022"/>
                        <a:pt x="227933" y="102879"/>
                        <a:pt x="223647" y="94211"/>
                      </a:cubicBezTo>
                      <a:cubicBezTo>
                        <a:pt x="219265" y="85544"/>
                        <a:pt x="214979" y="82972"/>
                        <a:pt x="219265" y="77828"/>
                      </a:cubicBezTo>
                      <a:cubicBezTo>
                        <a:pt x="223647" y="72685"/>
                        <a:pt x="223647" y="67446"/>
                        <a:pt x="223647" y="62303"/>
                      </a:cubicBezTo>
                      <a:cubicBezTo>
                        <a:pt x="223647" y="57159"/>
                        <a:pt x="233172" y="61445"/>
                        <a:pt x="234886" y="53635"/>
                      </a:cubicBezTo>
                      <a:cubicBezTo>
                        <a:pt x="235648" y="50111"/>
                        <a:pt x="238125" y="46205"/>
                        <a:pt x="241363" y="42967"/>
                      </a:cubicBezTo>
                      <a:cubicBezTo>
                        <a:pt x="241363" y="37061"/>
                        <a:pt x="242030" y="30680"/>
                        <a:pt x="241363" y="26679"/>
                      </a:cubicBezTo>
                      <a:cubicBezTo>
                        <a:pt x="239935" y="18297"/>
                        <a:pt x="216408" y="15535"/>
                        <a:pt x="210788" y="5819"/>
                      </a:cubicBezTo>
                      <a:cubicBezTo>
                        <a:pt x="205264" y="-3896"/>
                        <a:pt x="191357" y="295"/>
                        <a:pt x="187166" y="5819"/>
                      </a:cubicBezTo>
                      <a:cubicBezTo>
                        <a:pt x="182975" y="11344"/>
                        <a:pt x="158019" y="4486"/>
                        <a:pt x="158019" y="12773"/>
                      </a:cubicBezTo>
                      <a:cubicBezTo>
                        <a:pt x="158019" y="21059"/>
                        <a:pt x="140018" y="22488"/>
                        <a:pt x="140018" y="32203"/>
                      </a:cubicBezTo>
                      <a:cubicBezTo>
                        <a:pt x="140018" y="41919"/>
                        <a:pt x="148304" y="58588"/>
                        <a:pt x="134493" y="57159"/>
                      </a:cubicBezTo>
                      <a:cubicBezTo>
                        <a:pt x="120586" y="55730"/>
                        <a:pt x="130302" y="62684"/>
                        <a:pt x="122015" y="73828"/>
                      </a:cubicBezTo>
                      <a:cubicBezTo>
                        <a:pt x="113633" y="84972"/>
                        <a:pt x="113633" y="66874"/>
                        <a:pt x="105346" y="69637"/>
                      </a:cubicBezTo>
                      <a:cubicBezTo>
                        <a:pt x="97060" y="72399"/>
                        <a:pt x="87344" y="61255"/>
                        <a:pt x="83153" y="68208"/>
                      </a:cubicBezTo>
                      <a:cubicBezTo>
                        <a:pt x="78962" y="75161"/>
                        <a:pt x="65151" y="69637"/>
                        <a:pt x="51245" y="66874"/>
                      </a:cubicBezTo>
                      <a:cubicBezTo>
                        <a:pt x="37338" y="64112"/>
                        <a:pt x="30385" y="44681"/>
                        <a:pt x="19335" y="43253"/>
                      </a:cubicBezTo>
                      <a:cubicBezTo>
                        <a:pt x="12002" y="42300"/>
                        <a:pt x="4096" y="48205"/>
                        <a:pt x="0" y="57540"/>
                      </a:cubicBezTo>
                      <a:cubicBezTo>
                        <a:pt x="10763" y="64493"/>
                        <a:pt x="17812" y="74399"/>
                        <a:pt x="31909" y="80781"/>
                      </a:cubicBezTo>
                      <a:cubicBezTo>
                        <a:pt x="47149" y="87734"/>
                        <a:pt x="74962" y="96021"/>
                        <a:pt x="73628" y="105737"/>
                      </a:cubicBezTo>
                      <a:cubicBezTo>
                        <a:pt x="72199" y="115452"/>
                        <a:pt x="68008" y="129359"/>
                        <a:pt x="74962" y="133549"/>
                      </a:cubicBezTo>
                      <a:cubicBezTo>
                        <a:pt x="81915" y="137741"/>
                        <a:pt x="73628" y="155743"/>
                        <a:pt x="81915" y="159934"/>
                      </a:cubicBezTo>
                      <a:cubicBezTo>
                        <a:pt x="90201" y="164125"/>
                        <a:pt x="87439" y="184889"/>
                        <a:pt x="80486" y="184889"/>
                      </a:cubicBezTo>
                      <a:cubicBezTo>
                        <a:pt x="73533" y="184889"/>
                        <a:pt x="81915" y="196034"/>
                        <a:pt x="86010" y="200129"/>
                      </a:cubicBezTo>
                      <a:cubicBezTo>
                        <a:pt x="87916" y="202034"/>
                        <a:pt x="89439" y="207654"/>
                        <a:pt x="90106" y="214512"/>
                      </a:cubicBezTo>
                      <a:cubicBezTo>
                        <a:pt x="98679" y="216608"/>
                        <a:pt x="106203" y="220894"/>
                        <a:pt x="113633" y="224228"/>
                      </a:cubicBezTo>
                      <a:cubicBezTo>
                        <a:pt x="125349" y="229371"/>
                        <a:pt x="123539" y="237563"/>
                        <a:pt x="124015" y="246707"/>
                      </a:cubicBezTo>
                      <a:cubicBezTo>
                        <a:pt x="124396" y="255755"/>
                        <a:pt x="124873" y="260899"/>
                        <a:pt x="118872" y="257089"/>
                      </a:cubicBezTo>
                      <a:cubicBezTo>
                        <a:pt x="112871" y="253184"/>
                        <a:pt x="106299" y="257089"/>
                        <a:pt x="102870" y="270043"/>
                      </a:cubicBezTo>
                      <a:cubicBezTo>
                        <a:pt x="99441" y="282997"/>
                        <a:pt x="82962" y="298523"/>
                        <a:pt x="73057" y="299380"/>
                      </a:cubicBezTo>
                      <a:cubicBezTo>
                        <a:pt x="63151" y="300237"/>
                        <a:pt x="64008" y="310619"/>
                        <a:pt x="55816" y="312715"/>
                      </a:cubicBezTo>
                      <a:cubicBezTo>
                        <a:pt x="47625" y="314906"/>
                        <a:pt x="39814" y="319668"/>
                        <a:pt x="40291" y="328717"/>
                      </a:cubicBezTo>
                      <a:cubicBezTo>
                        <a:pt x="40671" y="337766"/>
                        <a:pt x="28194" y="338623"/>
                        <a:pt x="20002" y="338623"/>
                      </a:cubicBezTo>
                      <a:cubicBezTo>
                        <a:pt x="11811" y="338623"/>
                        <a:pt x="13525" y="353291"/>
                        <a:pt x="7048" y="357197"/>
                      </a:cubicBezTo>
                      <a:cubicBezTo>
                        <a:pt x="571" y="361102"/>
                        <a:pt x="1810" y="366245"/>
                        <a:pt x="7905" y="374056"/>
                      </a:cubicBezTo>
                      <a:cubicBezTo>
                        <a:pt x="13906" y="381866"/>
                        <a:pt x="8763" y="388724"/>
                        <a:pt x="10953" y="394344"/>
                      </a:cubicBezTo>
                      <a:cubicBezTo>
                        <a:pt x="13145" y="399964"/>
                        <a:pt x="22670" y="412918"/>
                        <a:pt x="16193" y="427205"/>
                      </a:cubicBezTo>
                      <a:cubicBezTo>
                        <a:pt x="9715" y="441493"/>
                        <a:pt x="2857" y="459209"/>
                        <a:pt x="8382" y="457495"/>
                      </a:cubicBezTo>
                      <a:cubicBezTo>
                        <a:pt x="14001" y="455780"/>
                        <a:pt x="26955" y="469211"/>
                        <a:pt x="35623" y="468258"/>
                      </a:cubicBezTo>
                      <a:cubicBezTo>
                        <a:pt x="44291" y="467401"/>
                        <a:pt x="45148" y="480355"/>
                        <a:pt x="53340" y="477783"/>
                      </a:cubicBezTo>
                      <a:cubicBezTo>
                        <a:pt x="61531" y="475211"/>
                        <a:pt x="61531" y="485498"/>
                        <a:pt x="85344" y="484736"/>
                      </a:cubicBezTo>
                      <a:cubicBezTo>
                        <a:pt x="109156" y="483879"/>
                        <a:pt x="157067" y="463972"/>
                        <a:pt x="176117" y="463972"/>
                      </a:cubicBezTo>
                      <a:cubicBezTo>
                        <a:pt x="186880" y="463972"/>
                        <a:pt x="195548" y="462638"/>
                        <a:pt x="202311" y="461019"/>
                      </a:cubicBezTo>
                      <a:cubicBezTo>
                        <a:pt x="206407" y="454923"/>
                        <a:pt x="211360" y="448160"/>
                        <a:pt x="216312" y="443303"/>
                      </a:cubicBezTo>
                      <a:cubicBezTo>
                        <a:pt x="227933" y="431206"/>
                        <a:pt x="253841" y="422538"/>
                        <a:pt x="260699" y="40701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0" name="Freeform: Shape 319">
                  <a:extLst>
                    <a:ext uri="{FF2B5EF4-FFF2-40B4-BE49-F238E27FC236}">
                      <a16:creationId xmlns:a16="http://schemas.microsoft.com/office/drawing/2014/main" id="{28218D6A-68DC-4896-A440-A34512822234}"/>
                    </a:ext>
                  </a:extLst>
                </p:cNvPr>
                <p:cNvSpPr/>
                <p:nvPr/>
              </p:nvSpPr>
              <p:spPr>
                <a:xfrm>
                  <a:off x="6770560" y="3249326"/>
                  <a:ext cx="609600" cy="485775"/>
                </a:xfrm>
                <a:custGeom>
                  <a:avLst/>
                  <a:gdLst>
                    <a:gd name="connsiteX0" fmla="*/ 367855 w 609600"/>
                    <a:gd name="connsiteY0" fmla="*/ 103092 h 485775"/>
                    <a:gd name="connsiteX1" fmla="*/ 315944 w 609600"/>
                    <a:gd name="connsiteY1" fmla="*/ 97377 h 485775"/>
                    <a:gd name="connsiteX2" fmla="*/ 281368 w 609600"/>
                    <a:gd name="connsiteY2" fmla="*/ 85852 h 485775"/>
                    <a:gd name="connsiteX3" fmla="*/ 210978 w 609600"/>
                    <a:gd name="connsiteY3" fmla="*/ 33941 h 485775"/>
                    <a:gd name="connsiteX4" fmla="*/ 153257 w 609600"/>
                    <a:gd name="connsiteY4" fmla="*/ 508 h 485775"/>
                    <a:gd name="connsiteX5" fmla="*/ 129064 w 609600"/>
                    <a:gd name="connsiteY5" fmla="*/ 508 h 485775"/>
                    <a:gd name="connsiteX6" fmla="*/ 99060 w 609600"/>
                    <a:gd name="connsiteY6" fmla="*/ 9747 h 485775"/>
                    <a:gd name="connsiteX7" fmla="*/ 70199 w 609600"/>
                    <a:gd name="connsiteY7" fmla="*/ 28226 h 485775"/>
                    <a:gd name="connsiteX8" fmla="*/ 92107 w 609600"/>
                    <a:gd name="connsiteY8" fmla="*/ 53562 h 485775"/>
                    <a:gd name="connsiteX9" fmla="*/ 74771 w 609600"/>
                    <a:gd name="connsiteY9" fmla="*/ 67374 h 485775"/>
                    <a:gd name="connsiteX10" fmla="*/ 56292 w 609600"/>
                    <a:gd name="connsiteY10" fmla="*/ 75470 h 485775"/>
                    <a:gd name="connsiteX11" fmla="*/ 33242 w 609600"/>
                    <a:gd name="connsiteY11" fmla="*/ 92805 h 485775"/>
                    <a:gd name="connsiteX12" fmla="*/ 4191 w 609600"/>
                    <a:gd name="connsiteY12" fmla="*/ 79946 h 485775"/>
                    <a:gd name="connsiteX13" fmla="*/ 1143 w 609600"/>
                    <a:gd name="connsiteY13" fmla="*/ 88328 h 485775"/>
                    <a:gd name="connsiteX14" fmla="*/ 0 w 609600"/>
                    <a:gd name="connsiteY14" fmla="*/ 96234 h 485775"/>
                    <a:gd name="connsiteX15" fmla="*/ 4953 w 609600"/>
                    <a:gd name="connsiteY15" fmla="*/ 129477 h 485775"/>
                    <a:gd name="connsiteX16" fmla="*/ 28670 w 609600"/>
                    <a:gd name="connsiteY16" fmla="*/ 158433 h 485775"/>
                    <a:gd name="connsiteX17" fmla="*/ 71057 w 609600"/>
                    <a:gd name="connsiteY17" fmla="*/ 224060 h 485775"/>
                    <a:gd name="connsiteX18" fmla="*/ 93536 w 609600"/>
                    <a:gd name="connsiteY18" fmla="*/ 256445 h 485775"/>
                    <a:gd name="connsiteX19" fmla="*/ 119919 w 609600"/>
                    <a:gd name="connsiteY19" fmla="*/ 289306 h 485775"/>
                    <a:gd name="connsiteX20" fmla="*/ 127254 w 609600"/>
                    <a:gd name="connsiteY20" fmla="*/ 321691 h 485775"/>
                    <a:gd name="connsiteX21" fmla="*/ 151066 w 609600"/>
                    <a:gd name="connsiteY21" fmla="*/ 370935 h 485775"/>
                    <a:gd name="connsiteX22" fmla="*/ 184785 w 609600"/>
                    <a:gd name="connsiteY22" fmla="*/ 409416 h 485775"/>
                    <a:gd name="connsiteX23" fmla="*/ 211550 w 609600"/>
                    <a:gd name="connsiteY23" fmla="*/ 453898 h 485775"/>
                    <a:gd name="connsiteX24" fmla="*/ 221456 w 609600"/>
                    <a:gd name="connsiteY24" fmla="*/ 476377 h 485775"/>
                    <a:gd name="connsiteX25" fmla="*/ 231077 w 609600"/>
                    <a:gd name="connsiteY25" fmla="*/ 493332 h 485775"/>
                    <a:gd name="connsiteX26" fmla="*/ 244602 w 609600"/>
                    <a:gd name="connsiteY26" fmla="*/ 485997 h 485775"/>
                    <a:gd name="connsiteX27" fmla="*/ 243744 w 609600"/>
                    <a:gd name="connsiteY27" fmla="*/ 470091 h 485775"/>
                    <a:gd name="connsiteX28" fmla="*/ 256318 w 609600"/>
                    <a:gd name="connsiteY28" fmla="*/ 459232 h 485775"/>
                    <a:gd name="connsiteX29" fmla="*/ 278035 w 609600"/>
                    <a:gd name="connsiteY29" fmla="*/ 462566 h 485775"/>
                    <a:gd name="connsiteX30" fmla="*/ 313944 w 609600"/>
                    <a:gd name="connsiteY30" fmla="*/ 465900 h 485775"/>
                    <a:gd name="connsiteX31" fmla="*/ 354806 w 609600"/>
                    <a:gd name="connsiteY31" fmla="*/ 472567 h 485775"/>
                    <a:gd name="connsiteX32" fmla="*/ 374904 w 609600"/>
                    <a:gd name="connsiteY32" fmla="*/ 465042 h 485775"/>
                    <a:gd name="connsiteX33" fmla="*/ 419957 w 609600"/>
                    <a:gd name="connsiteY33" fmla="*/ 425799 h 485775"/>
                    <a:gd name="connsiteX34" fmla="*/ 477584 w 609600"/>
                    <a:gd name="connsiteY34" fmla="*/ 422466 h 485775"/>
                    <a:gd name="connsiteX35" fmla="*/ 595313 w 609600"/>
                    <a:gd name="connsiteY35" fmla="*/ 384080 h 485775"/>
                    <a:gd name="connsiteX36" fmla="*/ 615315 w 609600"/>
                    <a:gd name="connsiteY36" fmla="*/ 323120 h 485775"/>
                    <a:gd name="connsiteX37" fmla="*/ 600266 w 609600"/>
                    <a:gd name="connsiteY37" fmla="*/ 302260 h 485775"/>
                    <a:gd name="connsiteX38" fmla="*/ 526732 w 609600"/>
                    <a:gd name="connsiteY38" fmla="*/ 293878 h 485775"/>
                    <a:gd name="connsiteX39" fmla="*/ 504730 w 609600"/>
                    <a:gd name="connsiteY39" fmla="*/ 262445 h 485775"/>
                    <a:gd name="connsiteX40" fmla="*/ 492633 w 609600"/>
                    <a:gd name="connsiteY40" fmla="*/ 243777 h 485775"/>
                    <a:gd name="connsiteX41" fmla="*/ 468249 w 609600"/>
                    <a:gd name="connsiteY41" fmla="*/ 227012 h 485775"/>
                    <a:gd name="connsiteX42" fmla="*/ 452628 w 609600"/>
                    <a:gd name="connsiteY42" fmla="*/ 195485 h 485775"/>
                    <a:gd name="connsiteX43" fmla="*/ 439674 w 609600"/>
                    <a:gd name="connsiteY43" fmla="*/ 163957 h 485775"/>
                    <a:gd name="connsiteX44" fmla="*/ 409860 w 609600"/>
                    <a:gd name="connsiteY44" fmla="*/ 129381 h 485775"/>
                    <a:gd name="connsiteX45" fmla="*/ 406241 w 609600"/>
                    <a:gd name="connsiteY45" fmla="*/ 116999 h 485775"/>
                    <a:gd name="connsiteX46" fmla="*/ 383000 w 609600"/>
                    <a:gd name="connsiteY46" fmla="*/ 115761 h 485775"/>
                    <a:gd name="connsiteX47" fmla="*/ 367855 w 609600"/>
                    <a:gd name="connsiteY47" fmla="*/ 10309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9600" h="485775">
                      <a:moveTo>
                        <a:pt x="367855" y="103092"/>
                      </a:moveTo>
                      <a:cubicBezTo>
                        <a:pt x="367855" y="103092"/>
                        <a:pt x="322897" y="97377"/>
                        <a:pt x="315944" y="97377"/>
                      </a:cubicBezTo>
                      <a:cubicBezTo>
                        <a:pt x="308991" y="97377"/>
                        <a:pt x="291751" y="95091"/>
                        <a:pt x="281368" y="85852"/>
                      </a:cubicBezTo>
                      <a:cubicBezTo>
                        <a:pt x="270986" y="76613"/>
                        <a:pt x="220218" y="38513"/>
                        <a:pt x="210978" y="33941"/>
                      </a:cubicBezTo>
                      <a:cubicBezTo>
                        <a:pt x="201739" y="29369"/>
                        <a:pt x="163639" y="1651"/>
                        <a:pt x="153257" y="508"/>
                      </a:cubicBezTo>
                      <a:cubicBezTo>
                        <a:pt x="142875" y="-635"/>
                        <a:pt x="141732" y="508"/>
                        <a:pt x="129064" y="508"/>
                      </a:cubicBezTo>
                      <a:cubicBezTo>
                        <a:pt x="116395" y="508"/>
                        <a:pt x="122111" y="8604"/>
                        <a:pt x="99060" y="9747"/>
                      </a:cubicBezTo>
                      <a:cubicBezTo>
                        <a:pt x="76009" y="10890"/>
                        <a:pt x="63246" y="25940"/>
                        <a:pt x="70199" y="28226"/>
                      </a:cubicBezTo>
                      <a:cubicBezTo>
                        <a:pt x="77152" y="30512"/>
                        <a:pt x="99060" y="50133"/>
                        <a:pt x="92107" y="53562"/>
                      </a:cubicBezTo>
                      <a:cubicBezTo>
                        <a:pt x="85154" y="56991"/>
                        <a:pt x="84011" y="67374"/>
                        <a:pt x="74771" y="67374"/>
                      </a:cubicBezTo>
                      <a:cubicBezTo>
                        <a:pt x="65532" y="67374"/>
                        <a:pt x="56292" y="68517"/>
                        <a:pt x="56292" y="75470"/>
                      </a:cubicBezTo>
                      <a:cubicBezTo>
                        <a:pt x="56292" y="82423"/>
                        <a:pt x="43625" y="93948"/>
                        <a:pt x="33242" y="92805"/>
                      </a:cubicBezTo>
                      <a:cubicBezTo>
                        <a:pt x="27337" y="92138"/>
                        <a:pt x="14288" y="85471"/>
                        <a:pt x="4191" y="79946"/>
                      </a:cubicBezTo>
                      <a:lnTo>
                        <a:pt x="1143" y="88328"/>
                      </a:lnTo>
                      <a:lnTo>
                        <a:pt x="0" y="96234"/>
                      </a:lnTo>
                      <a:cubicBezTo>
                        <a:pt x="2000" y="102330"/>
                        <a:pt x="-1048" y="127571"/>
                        <a:pt x="4953" y="129477"/>
                      </a:cubicBezTo>
                      <a:cubicBezTo>
                        <a:pt x="11430" y="131667"/>
                        <a:pt x="14859" y="143288"/>
                        <a:pt x="28670" y="158433"/>
                      </a:cubicBezTo>
                      <a:cubicBezTo>
                        <a:pt x="42482" y="173577"/>
                        <a:pt x="70580" y="214154"/>
                        <a:pt x="71057" y="224060"/>
                      </a:cubicBezTo>
                      <a:cubicBezTo>
                        <a:pt x="71533" y="233966"/>
                        <a:pt x="76200" y="244824"/>
                        <a:pt x="93536" y="256445"/>
                      </a:cubicBezTo>
                      <a:cubicBezTo>
                        <a:pt x="110871" y="268161"/>
                        <a:pt x="110871" y="282353"/>
                        <a:pt x="119919" y="289306"/>
                      </a:cubicBezTo>
                      <a:cubicBezTo>
                        <a:pt x="128968" y="296164"/>
                        <a:pt x="126873" y="304451"/>
                        <a:pt x="127254" y="321691"/>
                      </a:cubicBezTo>
                      <a:cubicBezTo>
                        <a:pt x="127635" y="338931"/>
                        <a:pt x="135445" y="361410"/>
                        <a:pt x="151066" y="370935"/>
                      </a:cubicBezTo>
                      <a:cubicBezTo>
                        <a:pt x="166592" y="380460"/>
                        <a:pt x="177451" y="390747"/>
                        <a:pt x="184785" y="409416"/>
                      </a:cubicBezTo>
                      <a:cubicBezTo>
                        <a:pt x="192119" y="427990"/>
                        <a:pt x="201644" y="443992"/>
                        <a:pt x="211550" y="453898"/>
                      </a:cubicBezTo>
                      <a:cubicBezTo>
                        <a:pt x="221456" y="463804"/>
                        <a:pt x="215836" y="469043"/>
                        <a:pt x="221456" y="476377"/>
                      </a:cubicBezTo>
                      <a:cubicBezTo>
                        <a:pt x="224314" y="480092"/>
                        <a:pt x="228314" y="486569"/>
                        <a:pt x="231077" y="493332"/>
                      </a:cubicBezTo>
                      <a:cubicBezTo>
                        <a:pt x="238792" y="489712"/>
                        <a:pt x="244126" y="486854"/>
                        <a:pt x="244602" y="485997"/>
                      </a:cubicBezTo>
                      <a:cubicBezTo>
                        <a:pt x="246221" y="482663"/>
                        <a:pt x="241268" y="473424"/>
                        <a:pt x="243744" y="470091"/>
                      </a:cubicBezTo>
                      <a:cubicBezTo>
                        <a:pt x="246221" y="466757"/>
                        <a:pt x="251270" y="460851"/>
                        <a:pt x="256318" y="459232"/>
                      </a:cubicBezTo>
                      <a:cubicBezTo>
                        <a:pt x="261271" y="457613"/>
                        <a:pt x="267176" y="464280"/>
                        <a:pt x="278035" y="462566"/>
                      </a:cubicBezTo>
                      <a:cubicBezTo>
                        <a:pt x="288893" y="460851"/>
                        <a:pt x="311468" y="463423"/>
                        <a:pt x="313944" y="465900"/>
                      </a:cubicBezTo>
                      <a:cubicBezTo>
                        <a:pt x="316420" y="468471"/>
                        <a:pt x="347376" y="466757"/>
                        <a:pt x="354806" y="472567"/>
                      </a:cubicBezTo>
                      <a:cubicBezTo>
                        <a:pt x="362331" y="478377"/>
                        <a:pt x="369856" y="476758"/>
                        <a:pt x="374904" y="465042"/>
                      </a:cubicBezTo>
                      <a:cubicBezTo>
                        <a:pt x="379952" y="453327"/>
                        <a:pt x="415004" y="428276"/>
                        <a:pt x="419957" y="425799"/>
                      </a:cubicBezTo>
                      <a:cubicBezTo>
                        <a:pt x="425005" y="423323"/>
                        <a:pt x="462534" y="425799"/>
                        <a:pt x="477584" y="422466"/>
                      </a:cubicBezTo>
                      <a:cubicBezTo>
                        <a:pt x="492633" y="419132"/>
                        <a:pt x="591122" y="387413"/>
                        <a:pt x="595313" y="384080"/>
                      </a:cubicBezTo>
                      <a:cubicBezTo>
                        <a:pt x="599504" y="380746"/>
                        <a:pt x="615315" y="328930"/>
                        <a:pt x="615315" y="323120"/>
                      </a:cubicBezTo>
                      <a:cubicBezTo>
                        <a:pt x="615315" y="317310"/>
                        <a:pt x="607790" y="301403"/>
                        <a:pt x="600266" y="302260"/>
                      </a:cubicBezTo>
                      <a:cubicBezTo>
                        <a:pt x="592741" y="303117"/>
                        <a:pt x="530923" y="296450"/>
                        <a:pt x="526732" y="293878"/>
                      </a:cubicBezTo>
                      <a:cubicBezTo>
                        <a:pt x="523399" y="291878"/>
                        <a:pt x="507016" y="279495"/>
                        <a:pt x="504730" y="262445"/>
                      </a:cubicBezTo>
                      <a:cubicBezTo>
                        <a:pt x="499872" y="258731"/>
                        <a:pt x="494252" y="250730"/>
                        <a:pt x="492633" y="243777"/>
                      </a:cubicBezTo>
                      <a:cubicBezTo>
                        <a:pt x="485489" y="244729"/>
                        <a:pt x="474440" y="243015"/>
                        <a:pt x="468249" y="227012"/>
                      </a:cubicBezTo>
                      <a:cubicBezTo>
                        <a:pt x="462534" y="223107"/>
                        <a:pt x="447389" y="201486"/>
                        <a:pt x="452628" y="195485"/>
                      </a:cubicBezTo>
                      <a:cubicBezTo>
                        <a:pt x="459105" y="188151"/>
                        <a:pt x="449199" y="172625"/>
                        <a:pt x="439674" y="163957"/>
                      </a:cubicBezTo>
                      <a:cubicBezTo>
                        <a:pt x="430149" y="155289"/>
                        <a:pt x="410718" y="139287"/>
                        <a:pt x="409860" y="129381"/>
                      </a:cubicBezTo>
                      <a:cubicBezTo>
                        <a:pt x="409670" y="126619"/>
                        <a:pt x="408146" y="122142"/>
                        <a:pt x="406241" y="116999"/>
                      </a:cubicBezTo>
                      <a:lnTo>
                        <a:pt x="383000" y="115761"/>
                      </a:lnTo>
                      <a:lnTo>
                        <a:pt x="367855" y="103092"/>
                      </a:lnTo>
                      <a:close/>
                    </a:path>
                  </a:pathLst>
                </a:custGeom>
                <a:solidFill>
                  <a:srgbClr val="F2F0F0"/>
                </a:solidFill>
                <a:ln w="2381" cap="flat">
                  <a:solidFill>
                    <a:srgbClr val="817F81"/>
                  </a:solidFill>
                  <a:prstDash val="solid"/>
                  <a:miter/>
                </a:ln>
              </p:spPr>
              <p:txBody>
                <a:bodyPr rtlCol="0" anchor="ctr"/>
                <a:lstStyle/>
                <a:p>
                  <a:endParaRPr lang="en-US"/>
                </a:p>
              </p:txBody>
            </p:sp>
            <p:sp>
              <p:nvSpPr>
                <p:cNvPr id="321" name="Freeform: Shape 320">
                  <a:extLst>
                    <a:ext uri="{FF2B5EF4-FFF2-40B4-BE49-F238E27FC236}">
                      <a16:creationId xmlns:a16="http://schemas.microsoft.com/office/drawing/2014/main" id="{DDF0A97A-27FB-45D2-9F3D-054628D884A7}"/>
                    </a:ext>
                  </a:extLst>
                </p:cNvPr>
                <p:cNvSpPr/>
                <p:nvPr/>
              </p:nvSpPr>
              <p:spPr>
                <a:xfrm>
                  <a:off x="7276241" y="3475291"/>
                  <a:ext cx="228600" cy="257175"/>
                </a:xfrm>
                <a:custGeom>
                  <a:avLst/>
                  <a:gdLst>
                    <a:gd name="connsiteX0" fmla="*/ 116777 w 228600"/>
                    <a:gd name="connsiteY0" fmla="*/ 6001 h 257175"/>
                    <a:gd name="connsiteX1" fmla="*/ 116777 w 228600"/>
                    <a:gd name="connsiteY1" fmla="*/ 28099 h 257175"/>
                    <a:gd name="connsiteX2" fmla="*/ 98298 w 228600"/>
                    <a:gd name="connsiteY2" fmla="*/ 51530 h 257175"/>
                    <a:gd name="connsiteX3" fmla="*/ 88488 w 228600"/>
                    <a:gd name="connsiteY3" fmla="*/ 76105 h 257175"/>
                    <a:gd name="connsiteX4" fmla="*/ 94488 w 228600"/>
                    <a:gd name="connsiteY4" fmla="*/ 76200 h 257175"/>
                    <a:gd name="connsiteX5" fmla="*/ 109538 w 228600"/>
                    <a:gd name="connsiteY5" fmla="*/ 97060 h 257175"/>
                    <a:gd name="connsiteX6" fmla="*/ 89535 w 228600"/>
                    <a:gd name="connsiteY6" fmla="*/ 158020 h 257175"/>
                    <a:gd name="connsiteX7" fmla="*/ 0 w 228600"/>
                    <a:gd name="connsiteY7" fmla="*/ 188214 h 257175"/>
                    <a:gd name="connsiteX8" fmla="*/ 35814 w 228600"/>
                    <a:gd name="connsiteY8" fmla="*/ 262033 h 257175"/>
                    <a:gd name="connsiteX9" fmla="*/ 43244 w 228600"/>
                    <a:gd name="connsiteY9" fmla="*/ 258413 h 257175"/>
                    <a:gd name="connsiteX10" fmla="*/ 90774 w 228600"/>
                    <a:gd name="connsiteY10" fmla="*/ 250222 h 257175"/>
                    <a:gd name="connsiteX11" fmla="*/ 102013 w 228600"/>
                    <a:gd name="connsiteY11" fmla="*/ 227266 h 257175"/>
                    <a:gd name="connsiteX12" fmla="*/ 134017 w 228600"/>
                    <a:gd name="connsiteY12" fmla="*/ 222028 h 257175"/>
                    <a:gd name="connsiteX13" fmla="*/ 153067 w 228600"/>
                    <a:gd name="connsiteY13" fmla="*/ 195263 h 257175"/>
                    <a:gd name="connsiteX14" fmla="*/ 171641 w 228600"/>
                    <a:gd name="connsiteY14" fmla="*/ 185738 h 257175"/>
                    <a:gd name="connsiteX15" fmla="*/ 181546 w 228600"/>
                    <a:gd name="connsiteY15" fmla="*/ 146399 h 257175"/>
                    <a:gd name="connsiteX16" fmla="*/ 205264 w 228600"/>
                    <a:gd name="connsiteY16" fmla="*/ 129921 h 257175"/>
                    <a:gd name="connsiteX17" fmla="*/ 229458 w 228600"/>
                    <a:gd name="connsiteY17" fmla="*/ 95821 h 257175"/>
                    <a:gd name="connsiteX18" fmla="*/ 227362 w 228600"/>
                    <a:gd name="connsiteY18" fmla="*/ 79820 h 257175"/>
                    <a:gd name="connsiteX19" fmla="*/ 202788 w 228600"/>
                    <a:gd name="connsiteY19" fmla="*/ 49149 h 257175"/>
                    <a:gd name="connsiteX20" fmla="*/ 153924 w 228600"/>
                    <a:gd name="connsiteY20" fmla="*/ 31051 h 257175"/>
                    <a:gd name="connsiteX21" fmla="*/ 138208 w 228600"/>
                    <a:gd name="connsiteY21" fmla="*/ 0 h 257175"/>
                    <a:gd name="connsiteX22" fmla="*/ 128111 w 228600"/>
                    <a:gd name="connsiteY22" fmla="*/ 5810 h 257175"/>
                    <a:gd name="connsiteX23" fmla="*/ 116777 w 228600"/>
                    <a:gd name="connsiteY23" fmla="*/ 5810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8600" h="257175">
                      <a:moveTo>
                        <a:pt x="116777" y="6001"/>
                      </a:moveTo>
                      <a:lnTo>
                        <a:pt x="116777" y="28099"/>
                      </a:lnTo>
                      <a:lnTo>
                        <a:pt x="98298" y="51530"/>
                      </a:lnTo>
                      <a:lnTo>
                        <a:pt x="88488" y="76105"/>
                      </a:lnTo>
                      <a:cubicBezTo>
                        <a:pt x="91250" y="76295"/>
                        <a:pt x="93440" y="76295"/>
                        <a:pt x="94488" y="76200"/>
                      </a:cubicBezTo>
                      <a:cubicBezTo>
                        <a:pt x="102013" y="75343"/>
                        <a:pt x="109538" y="91249"/>
                        <a:pt x="109538" y="97060"/>
                      </a:cubicBezTo>
                      <a:cubicBezTo>
                        <a:pt x="109538" y="102870"/>
                        <a:pt x="93631" y="154686"/>
                        <a:pt x="89535" y="158020"/>
                      </a:cubicBezTo>
                      <a:cubicBezTo>
                        <a:pt x="86487" y="160401"/>
                        <a:pt x="34386" y="177641"/>
                        <a:pt x="0" y="188214"/>
                      </a:cubicBezTo>
                      <a:cubicBezTo>
                        <a:pt x="7430" y="203645"/>
                        <a:pt x="22384" y="234505"/>
                        <a:pt x="35814" y="262033"/>
                      </a:cubicBezTo>
                      <a:cubicBezTo>
                        <a:pt x="38100" y="261080"/>
                        <a:pt x="40577" y="260032"/>
                        <a:pt x="43244" y="258413"/>
                      </a:cubicBezTo>
                      <a:cubicBezTo>
                        <a:pt x="59627" y="248888"/>
                        <a:pt x="78200" y="253746"/>
                        <a:pt x="90774" y="250222"/>
                      </a:cubicBezTo>
                      <a:cubicBezTo>
                        <a:pt x="103347" y="246793"/>
                        <a:pt x="91154" y="236411"/>
                        <a:pt x="102013" y="227266"/>
                      </a:cubicBezTo>
                      <a:cubicBezTo>
                        <a:pt x="112776" y="218218"/>
                        <a:pt x="128397" y="225076"/>
                        <a:pt x="134017" y="222028"/>
                      </a:cubicBezTo>
                      <a:cubicBezTo>
                        <a:pt x="139637" y="218980"/>
                        <a:pt x="143542" y="199168"/>
                        <a:pt x="153067" y="195263"/>
                      </a:cubicBezTo>
                      <a:cubicBezTo>
                        <a:pt x="162592" y="191357"/>
                        <a:pt x="172974" y="193929"/>
                        <a:pt x="171641" y="185738"/>
                      </a:cubicBezTo>
                      <a:cubicBezTo>
                        <a:pt x="170307" y="177546"/>
                        <a:pt x="172498" y="148114"/>
                        <a:pt x="181546" y="146399"/>
                      </a:cubicBezTo>
                      <a:cubicBezTo>
                        <a:pt x="190595" y="144685"/>
                        <a:pt x="204883" y="135160"/>
                        <a:pt x="205264" y="129921"/>
                      </a:cubicBezTo>
                      <a:cubicBezTo>
                        <a:pt x="205740" y="124778"/>
                        <a:pt x="223838" y="105251"/>
                        <a:pt x="229458" y="95821"/>
                      </a:cubicBezTo>
                      <a:cubicBezTo>
                        <a:pt x="235078" y="86296"/>
                        <a:pt x="235554" y="81153"/>
                        <a:pt x="227362" y="79820"/>
                      </a:cubicBezTo>
                      <a:cubicBezTo>
                        <a:pt x="219170" y="78486"/>
                        <a:pt x="206216" y="55626"/>
                        <a:pt x="202788" y="49149"/>
                      </a:cubicBezTo>
                      <a:cubicBezTo>
                        <a:pt x="199359" y="42672"/>
                        <a:pt x="174308" y="46958"/>
                        <a:pt x="153924" y="31051"/>
                      </a:cubicBezTo>
                      <a:cubicBezTo>
                        <a:pt x="145638" y="24574"/>
                        <a:pt x="141065" y="12287"/>
                        <a:pt x="138208" y="0"/>
                      </a:cubicBezTo>
                      <a:lnTo>
                        <a:pt x="128111" y="5810"/>
                      </a:lnTo>
                      <a:lnTo>
                        <a:pt x="116777" y="5810"/>
                      </a:lnTo>
                      <a:close/>
                    </a:path>
                  </a:pathLst>
                </a:custGeom>
                <a:solidFill>
                  <a:srgbClr val="F2F0F0"/>
                </a:solidFill>
                <a:ln w="2381" cap="flat">
                  <a:solidFill>
                    <a:srgbClr val="817F81"/>
                  </a:solid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8A9A86D1-0422-459E-8780-B269B2D359AF}"/>
                    </a:ext>
                  </a:extLst>
                </p:cNvPr>
                <p:cNvSpPr/>
                <p:nvPr/>
              </p:nvSpPr>
              <p:spPr>
                <a:xfrm>
                  <a:off x="7238713" y="3447062"/>
                  <a:ext cx="28575" cy="38100"/>
                </a:xfrm>
                <a:custGeom>
                  <a:avLst/>
                  <a:gdLst>
                    <a:gd name="connsiteX0" fmla="*/ 24385 w 28575"/>
                    <a:gd name="connsiteY0" fmla="*/ 46041 h 38100"/>
                    <a:gd name="connsiteX1" fmla="*/ 24956 w 28575"/>
                    <a:gd name="connsiteY1" fmla="*/ 37944 h 38100"/>
                    <a:gd name="connsiteX2" fmla="*/ 21527 w 28575"/>
                    <a:gd name="connsiteY2" fmla="*/ 321 h 38100"/>
                    <a:gd name="connsiteX3" fmla="*/ 2096 w 28575"/>
                    <a:gd name="connsiteY3" fmla="*/ 28800 h 38100"/>
                    <a:gd name="connsiteX4" fmla="*/ 0 w 28575"/>
                    <a:gd name="connsiteY4" fmla="*/ 29181 h 38100"/>
                    <a:gd name="connsiteX5" fmla="*/ 24385 w 28575"/>
                    <a:gd name="connsiteY5" fmla="*/ 46041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38100">
                      <a:moveTo>
                        <a:pt x="24385" y="46041"/>
                      </a:moveTo>
                      <a:cubicBezTo>
                        <a:pt x="23622" y="42993"/>
                        <a:pt x="23718" y="40135"/>
                        <a:pt x="24956" y="37944"/>
                      </a:cubicBezTo>
                      <a:cubicBezTo>
                        <a:pt x="30575" y="28419"/>
                        <a:pt x="34004" y="3845"/>
                        <a:pt x="21527" y="321"/>
                      </a:cubicBezTo>
                      <a:cubicBezTo>
                        <a:pt x="8954" y="-3108"/>
                        <a:pt x="2096" y="21942"/>
                        <a:pt x="2096" y="28800"/>
                      </a:cubicBezTo>
                      <a:cubicBezTo>
                        <a:pt x="2096" y="30134"/>
                        <a:pt x="1238" y="30039"/>
                        <a:pt x="0" y="29181"/>
                      </a:cubicBezTo>
                      <a:cubicBezTo>
                        <a:pt x="6096" y="45374"/>
                        <a:pt x="17241" y="46993"/>
                        <a:pt x="24385" y="46041"/>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3" name="Freeform: Shape 322">
                  <a:extLst>
                    <a:ext uri="{FF2B5EF4-FFF2-40B4-BE49-F238E27FC236}">
                      <a16:creationId xmlns:a16="http://schemas.microsoft.com/office/drawing/2014/main" id="{9752B025-5F1B-4D64-806E-0C3CB7721C43}"/>
                    </a:ext>
                  </a:extLst>
                </p:cNvPr>
                <p:cNvSpPr/>
                <p:nvPr/>
              </p:nvSpPr>
              <p:spPr>
                <a:xfrm>
                  <a:off x="7275004" y="3439187"/>
                  <a:ext cx="133350" cy="104775"/>
                </a:xfrm>
                <a:custGeom>
                  <a:avLst/>
                  <a:gdLst>
                    <a:gd name="connsiteX0" fmla="*/ 22193 w 133350"/>
                    <a:gd name="connsiteY0" fmla="*/ 104018 h 104775"/>
                    <a:gd name="connsiteX1" fmla="*/ 89725 w 133350"/>
                    <a:gd name="connsiteY1" fmla="*/ 112305 h 104775"/>
                    <a:gd name="connsiteX2" fmla="*/ 99536 w 133350"/>
                    <a:gd name="connsiteY2" fmla="*/ 87730 h 104775"/>
                    <a:gd name="connsiteX3" fmla="*/ 118014 w 133350"/>
                    <a:gd name="connsiteY3" fmla="*/ 64298 h 104775"/>
                    <a:gd name="connsiteX4" fmla="*/ 118014 w 133350"/>
                    <a:gd name="connsiteY4" fmla="*/ 42200 h 104775"/>
                    <a:gd name="connsiteX5" fmla="*/ 129064 w 133350"/>
                    <a:gd name="connsiteY5" fmla="*/ 42200 h 104775"/>
                    <a:gd name="connsiteX6" fmla="*/ 139160 w 133350"/>
                    <a:gd name="connsiteY6" fmla="*/ 36390 h 104775"/>
                    <a:gd name="connsiteX7" fmla="*/ 131159 w 133350"/>
                    <a:gd name="connsiteY7" fmla="*/ 5 h 104775"/>
                    <a:gd name="connsiteX8" fmla="*/ 96107 w 133350"/>
                    <a:gd name="connsiteY8" fmla="*/ 39343 h 104775"/>
                    <a:gd name="connsiteX9" fmla="*/ 40767 w 133350"/>
                    <a:gd name="connsiteY9" fmla="*/ 65251 h 104775"/>
                    <a:gd name="connsiteX10" fmla="*/ 6191 w 133350"/>
                    <a:gd name="connsiteY10" fmla="*/ 74300 h 104775"/>
                    <a:gd name="connsiteX11" fmla="*/ 0 w 133350"/>
                    <a:gd name="connsiteY11" fmla="*/ 72585 h 104775"/>
                    <a:gd name="connsiteX12" fmla="*/ 22193 w 133350"/>
                    <a:gd name="connsiteY12" fmla="*/ 10401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 h="104775">
                      <a:moveTo>
                        <a:pt x="22193" y="104018"/>
                      </a:moveTo>
                      <a:cubicBezTo>
                        <a:pt x="25812" y="106208"/>
                        <a:pt x="72199" y="111447"/>
                        <a:pt x="89725" y="112305"/>
                      </a:cubicBezTo>
                      <a:lnTo>
                        <a:pt x="99536" y="87730"/>
                      </a:lnTo>
                      <a:lnTo>
                        <a:pt x="118014" y="64298"/>
                      </a:lnTo>
                      <a:lnTo>
                        <a:pt x="118014" y="42200"/>
                      </a:lnTo>
                      <a:lnTo>
                        <a:pt x="129064" y="42200"/>
                      </a:lnTo>
                      <a:lnTo>
                        <a:pt x="139160" y="36390"/>
                      </a:lnTo>
                      <a:cubicBezTo>
                        <a:pt x="134874" y="18388"/>
                        <a:pt x="134207" y="290"/>
                        <a:pt x="131159" y="5"/>
                      </a:cubicBezTo>
                      <a:cubicBezTo>
                        <a:pt x="126016" y="-376"/>
                        <a:pt x="104775" y="22484"/>
                        <a:pt x="96107" y="39343"/>
                      </a:cubicBezTo>
                      <a:cubicBezTo>
                        <a:pt x="87439" y="56202"/>
                        <a:pt x="62389" y="69156"/>
                        <a:pt x="40767" y="65251"/>
                      </a:cubicBezTo>
                      <a:cubicBezTo>
                        <a:pt x="19145" y="61346"/>
                        <a:pt x="11811" y="70490"/>
                        <a:pt x="6191" y="74300"/>
                      </a:cubicBezTo>
                      <a:cubicBezTo>
                        <a:pt x="4763" y="75347"/>
                        <a:pt x="2476" y="74490"/>
                        <a:pt x="0" y="72585"/>
                      </a:cubicBezTo>
                      <a:cubicBezTo>
                        <a:pt x="2476" y="89635"/>
                        <a:pt x="18859" y="102017"/>
                        <a:pt x="22193" y="10401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4" name="Freeform: Shape 323">
                  <a:extLst>
                    <a:ext uri="{FF2B5EF4-FFF2-40B4-BE49-F238E27FC236}">
                      <a16:creationId xmlns:a16="http://schemas.microsoft.com/office/drawing/2014/main" id="{E10620ED-FF38-448D-8A7F-4D47A45F76FC}"/>
                    </a:ext>
                  </a:extLst>
                </p:cNvPr>
                <p:cNvSpPr/>
                <p:nvPr/>
              </p:nvSpPr>
              <p:spPr>
                <a:xfrm>
                  <a:off x="8656224" y="4036695"/>
                  <a:ext cx="561975" cy="171450"/>
                </a:xfrm>
                <a:custGeom>
                  <a:avLst/>
                  <a:gdLst>
                    <a:gd name="connsiteX0" fmla="*/ 102394 w 561975"/>
                    <a:gd name="connsiteY0" fmla="*/ 62674 h 171450"/>
                    <a:gd name="connsiteX1" fmla="*/ 79915 w 561975"/>
                    <a:gd name="connsiteY1" fmla="*/ 32004 h 171450"/>
                    <a:gd name="connsiteX2" fmla="*/ 65627 w 561975"/>
                    <a:gd name="connsiteY2" fmla="*/ 17716 h 171450"/>
                    <a:gd name="connsiteX3" fmla="*/ 63341 w 561975"/>
                    <a:gd name="connsiteY3" fmla="*/ 13525 h 171450"/>
                    <a:gd name="connsiteX4" fmla="*/ 54388 w 561975"/>
                    <a:gd name="connsiteY4" fmla="*/ 25337 h 171450"/>
                    <a:gd name="connsiteX5" fmla="*/ 31338 w 561975"/>
                    <a:gd name="connsiteY5" fmla="*/ 22479 h 171450"/>
                    <a:gd name="connsiteX6" fmla="*/ 16955 w 561975"/>
                    <a:gd name="connsiteY6" fmla="*/ 5239 h 171450"/>
                    <a:gd name="connsiteX7" fmla="*/ 0 w 561975"/>
                    <a:gd name="connsiteY7" fmla="*/ 4096 h 171450"/>
                    <a:gd name="connsiteX8" fmla="*/ 8097 w 561975"/>
                    <a:gd name="connsiteY8" fmla="*/ 48863 h 171450"/>
                    <a:gd name="connsiteX9" fmla="*/ 37910 w 561975"/>
                    <a:gd name="connsiteY9" fmla="*/ 105061 h 171450"/>
                    <a:gd name="connsiteX10" fmla="*/ 66008 w 561975"/>
                    <a:gd name="connsiteY10" fmla="*/ 131826 h 171450"/>
                    <a:gd name="connsiteX11" fmla="*/ 122206 w 561975"/>
                    <a:gd name="connsiteY11" fmla="*/ 160401 h 171450"/>
                    <a:gd name="connsiteX12" fmla="*/ 102775 w 561975"/>
                    <a:gd name="connsiteY12" fmla="*/ 118967 h 171450"/>
                    <a:gd name="connsiteX13" fmla="*/ 102394 w 561975"/>
                    <a:gd name="connsiteY13" fmla="*/ 62674 h 171450"/>
                    <a:gd name="connsiteX14" fmla="*/ 544449 w 561975"/>
                    <a:gd name="connsiteY14" fmla="*/ 29432 h 171450"/>
                    <a:gd name="connsiteX15" fmla="*/ 518541 w 561975"/>
                    <a:gd name="connsiteY15" fmla="*/ 22479 h 171450"/>
                    <a:gd name="connsiteX16" fmla="*/ 491776 w 561975"/>
                    <a:gd name="connsiteY16" fmla="*/ 0 h 171450"/>
                    <a:gd name="connsiteX17" fmla="*/ 468439 w 561975"/>
                    <a:gd name="connsiteY17" fmla="*/ 29337 h 171450"/>
                    <a:gd name="connsiteX18" fmla="*/ 452914 w 561975"/>
                    <a:gd name="connsiteY18" fmla="*/ 49244 h 171450"/>
                    <a:gd name="connsiteX19" fmla="*/ 446532 w 561975"/>
                    <a:gd name="connsiteY19" fmla="*/ 57340 h 171450"/>
                    <a:gd name="connsiteX20" fmla="*/ 446818 w 561975"/>
                    <a:gd name="connsiteY20" fmla="*/ 74390 h 171450"/>
                    <a:gd name="connsiteX21" fmla="*/ 427768 w 561975"/>
                    <a:gd name="connsiteY21" fmla="*/ 81248 h 171450"/>
                    <a:gd name="connsiteX22" fmla="*/ 411956 w 561975"/>
                    <a:gd name="connsiteY22" fmla="*/ 60579 h 171450"/>
                    <a:gd name="connsiteX23" fmla="*/ 411385 w 561975"/>
                    <a:gd name="connsiteY23" fmla="*/ 60484 h 171450"/>
                    <a:gd name="connsiteX24" fmla="*/ 385477 w 561975"/>
                    <a:gd name="connsiteY24" fmla="*/ 101060 h 171450"/>
                    <a:gd name="connsiteX25" fmla="*/ 343186 w 561975"/>
                    <a:gd name="connsiteY25" fmla="*/ 114014 h 171450"/>
                    <a:gd name="connsiteX26" fmla="*/ 324136 w 561975"/>
                    <a:gd name="connsiteY26" fmla="*/ 151162 h 171450"/>
                    <a:gd name="connsiteX27" fmla="*/ 280797 w 561975"/>
                    <a:gd name="connsiteY27" fmla="*/ 140208 h 171450"/>
                    <a:gd name="connsiteX28" fmla="*/ 289560 w 561975"/>
                    <a:gd name="connsiteY28" fmla="*/ 158877 h 171450"/>
                    <a:gd name="connsiteX29" fmla="*/ 313754 w 561975"/>
                    <a:gd name="connsiteY29" fmla="*/ 170974 h 171450"/>
                    <a:gd name="connsiteX30" fmla="*/ 351758 w 561975"/>
                    <a:gd name="connsiteY30" fmla="*/ 167545 h 171450"/>
                    <a:gd name="connsiteX31" fmla="*/ 381191 w 561975"/>
                    <a:gd name="connsiteY31" fmla="*/ 155448 h 171450"/>
                    <a:gd name="connsiteX32" fmla="*/ 408813 w 561975"/>
                    <a:gd name="connsiteY32" fmla="*/ 160687 h 171450"/>
                    <a:gd name="connsiteX33" fmla="*/ 434721 w 561975"/>
                    <a:gd name="connsiteY33" fmla="*/ 143351 h 171450"/>
                    <a:gd name="connsiteX34" fmla="*/ 443389 w 561975"/>
                    <a:gd name="connsiteY34" fmla="*/ 115729 h 171450"/>
                    <a:gd name="connsiteX35" fmla="*/ 460629 w 561975"/>
                    <a:gd name="connsiteY35" fmla="*/ 89821 h 171450"/>
                    <a:gd name="connsiteX36" fmla="*/ 505587 w 561975"/>
                    <a:gd name="connsiteY36" fmla="*/ 70866 h 171450"/>
                    <a:gd name="connsiteX37" fmla="*/ 519399 w 561975"/>
                    <a:gd name="connsiteY37" fmla="*/ 75629 h 171450"/>
                    <a:gd name="connsiteX38" fmla="*/ 537496 w 561975"/>
                    <a:gd name="connsiteY38" fmla="*/ 58007 h 171450"/>
                    <a:gd name="connsiteX39" fmla="*/ 564262 w 561975"/>
                    <a:gd name="connsiteY39" fmla="*/ 46768 h 171450"/>
                    <a:gd name="connsiteX40" fmla="*/ 544449 w 561975"/>
                    <a:gd name="connsiteY40" fmla="*/ 2943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61975" h="171450">
                      <a:moveTo>
                        <a:pt x="102394" y="62674"/>
                      </a:moveTo>
                      <a:cubicBezTo>
                        <a:pt x="102870" y="43243"/>
                        <a:pt x="84201" y="45434"/>
                        <a:pt x="79915" y="32004"/>
                      </a:cubicBezTo>
                      <a:cubicBezTo>
                        <a:pt x="75629" y="18574"/>
                        <a:pt x="68199" y="26384"/>
                        <a:pt x="65627" y="17716"/>
                      </a:cubicBezTo>
                      <a:cubicBezTo>
                        <a:pt x="65247" y="16478"/>
                        <a:pt x="64389" y="15049"/>
                        <a:pt x="63341" y="13525"/>
                      </a:cubicBezTo>
                      <a:cubicBezTo>
                        <a:pt x="53530" y="16669"/>
                        <a:pt x="57150" y="24765"/>
                        <a:pt x="54388" y="25337"/>
                      </a:cubicBezTo>
                      <a:cubicBezTo>
                        <a:pt x="50768" y="26098"/>
                        <a:pt x="31338" y="28194"/>
                        <a:pt x="31338" y="22479"/>
                      </a:cubicBezTo>
                      <a:cubicBezTo>
                        <a:pt x="31338" y="16764"/>
                        <a:pt x="28480" y="7429"/>
                        <a:pt x="16955" y="5239"/>
                      </a:cubicBezTo>
                      <a:cubicBezTo>
                        <a:pt x="11049" y="4096"/>
                        <a:pt x="5239" y="3810"/>
                        <a:pt x="0" y="4096"/>
                      </a:cubicBezTo>
                      <a:cubicBezTo>
                        <a:pt x="6954" y="19526"/>
                        <a:pt x="7811" y="35719"/>
                        <a:pt x="8097" y="48863"/>
                      </a:cubicBezTo>
                      <a:cubicBezTo>
                        <a:pt x="8573" y="66104"/>
                        <a:pt x="34004" y="93821"/>
                        <a:pt x="37910" y="105061"/>
                      </a:cubicBezTo>
                      <a:cubicBezTo>
                        <a:pt x="41815" y="116300"/>
                        <a:pt x="49149" y="119729"/>
                        <a:pt x="66008" y="131826"/>
                      </a:cubicBezTo>
                      <a:cubicBezTo>
                        <a:pt x="82868" y="143923"/>
                        <a:pt x="115729" y="163354"/>
                        <a:pt x="122206" y="160401"/>
                      </a:cubicBezTo>
                      <a:cubicBezTo>
                        <a:pt x="128683" y="157353"/>
                        <a:pt x="112300" y="128873"/>
                        <a:pt x="102775" y="118967"/>
                      </a:cubicBezTo>
                      <a:cubicBezTo>
                        <a:pt x="93345" y="108966"/>
                        <a:pt x="102013" y="82105"/>
                        <a:pt x="102394" y="62674"/>
                      </a:cubicBezTo>
                      <a:close/>
                      <a:moveTo>
                        <a:pt x="544449" y="29432"/>
                      </a:moveTo>
                      <a:cubicBezTo>
                        <a:pt x="536639" y="31147"/>
                        <a:pt x="518541" y="30289"/>
                        <a:pt x="518541" y="22479"/>
                      </a:cubicBezTo>
                      <a:cubicBezTo>
                        <a:pt x="518541" y="14668"/>
                        <a:pt x="502158" y="0"/>
                        <a:pt x="491776" y="0"/>
                      </a:cubicBezTo>
                      <a:cubicBezTo>
                        <a:pt x="481394" y="0"/>
                        <a:pt x="469297" y="20669"/>
                        <a:pt x="468439" y="29337"/>
                      </a:cubicBezTo>
                      <a:cubicBezTo>
                        <a:pt x="467583" y="38005"/>
                        <a:pt x="451104" y="37147"/>
                        <a:pt x="452914" y="49244"/>
                      </a:cubicBezTo>
                      <a:cubicBezTo>
                        <a:pt x="453580" y="54007"/>
                        <a:pt x="450533" y="56007"/>
                        <a:pt x="446532" y="57340"/>
                      </a:cubicBezTo>
                      <a:cubicBezTo>
                        <a:pt x="449199" y="67723"/>
                        <a:pt x="450628" y="75343"/>
                        <a:pt x="446818" y="74390"/>
                      </a:cubicBezTo>
                      <a:cubicBezTo>
                        <a:pt x="439864" y="72676"/>
                        <a:pt x="438150" y="81248"/>
                        <a:pt x="427768" y="81248"/>
                      </a:cubicBezTo>
                      <a:cubicBezTo>
                        <a:pt x="424244" y="81248"/>
                        <a:pt x="418243" y="72295"/>
                        <a:pt x="411956" y="60579"/>
                      </a:cubicBezTo>
                      <a:cubicBezTo>
                        <a:pt x="411766" y="60579"/>
                        <a:pt x="411575" y="60484"/>
                        <a:pt x="411385" y="60484"/>
                      </a:cubicBezTo>
                      <a:cubicBezTo>
                        <a:pt x="404527" y="60484"/>
                        <a:pt x="388906" y="84677"/>
                        <a:pt x="385477" y="101060"/>
                      </a:cubicBezTo>
                      <a:cubicBezTo>
                        <a:pt x="382048" y="117538"/>
                        <a:pt x="366522" y="112300"/>
                        <a:pt x="343186" y="114014"/>
                      </a:cubicBezTo>
                      <a:cubicBezTo>
                        <a:pt x="319850" y="115729"/>
                        <a:pt x="329375" y="139922"/>
                        <a:pt x="324136" y="151162"/>
                      </a:cubicBezTo>
                      <a:cubicBezTo>
                        <a:pt x="319374" y="161449"/>
                        <a:pt x="293751" y="142875"/>
                        <a:pt x="280797" y="140208"/>
                      </a:cubicBezTo>
                      <a:cubicBezTo>
                        <a:pt x="282988" y="149447"/>
                        <a:pt x="286036" y="158877"/>
                        <a:pt x="289560" y="158877"/>
                      </a:cubicBezTo>
                      <a:cubicBezTo>
                        <a:pt x="296513" y="158877"/>
                        <a:pt x="306896" y="176117"/>
                        <a:pt x="313754" y="170974"/>
                      </a:cubicBezTo>
                      <a:cubicBezTo>
                        <a:pt x="320707" y="165830"/>
                        <a:pt x="341376" y="170974"/>
                        <a:pt x="351758" y="167545"/>
                      </a:cubicBezTo>
                      <a:cubicBezTo>
                        <a:pt x="362141" y="164116"/>
                        <a:pt x="363855" y="155448"/>
                        <a:pt x="381191" y="155448"/>
                      </a:cubicBezTo>
                      <a:cubicBezTo>
                        <a:pt x="398431" y="155448"/>
                        <a:pt x="391573" y="169259"/>
                        <a:pt x="408813" y="160687"/>
                      </a:cubicBezTo>
                      <a:cubicBezTo>
                        <a:pt x="426149" y="152019"/>
                        <a:pt x="436531" y="158972"/>
                        <a:pt x="434721" y="143351"/>
                      </a:cubicBezTo>
                      <a:cubicBezTo>
                        <a:pt x="433007" y="127825"/>
                        <a:pt x="445104" y="127825"/>
                        <a:pt x="443389" y="115729"/>
                      </a:cubicBezTo>
                      <a:cubicBezTo>
                        <a:pt x="441674" y="103632"/>
                        <a:pt x="462439" y="112300"/>
                        <a:pt x="460629" y="89821"/>
                      </a:cubicBezTo>
                      <a:cubicBezTo>
                        <a:pt x="458914" y="67342"/>
                        <a:pt x="491776" y="70866"/>
                        <a:pt x="505587" y="70866"/>
                      </a:cubicBezTo>
                      <a:cubicBezTo>
                        <a:pt x="508826" y="70866"/>
                        <a:pt x="513779" y="72771"/>
                        <a:pt x="519399" y="75629"/>
                      </a:cubicBezTo>
                      <a:cubicBezTo>
                        <a:pt x="529590" y="70580"/>
                        <a:pt x="544259" y="63913"/>
                        <a:pt x="537496" y="58007"/>
                      </a:cubicBezTo>
                      <a:cubicBezTo>
                        <a:pt x="529780" y="51054"/>
                        <a:pt x="560832" y="57150"/>
                        <a:pt x="564262" y="46768"/>
                      </a:cubicBezTo>
                      <a:cubicBezTo>
                        <a:pt x="567786" y="36385"/>
                        <a:pt x="552165" y="27718"/>
                        <a:pt x="544449" y="2943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1F8F8932-7489-4119-8AF6-A5F0F631F7CF}"/>
                    </a:ext>
                  </a:extLst>
                </p:cNvPr>
                <p:cNvSpPr/>
                <p:nvPr/>
              </p:nvSpPr>
              <p:spPr>
                <a:xfrm>
                  <a:off x="9068275" y="4094035"/>
                  <a:ext cx="28575" cy="19050"/>
                </a:xfrm>
                <a:custGeom>
                  <a:avLst/>
                  <a:gdLst>
                    <a:gd name="connsiteX0" fmla="*/ 15716 w 28575"/>
                    <a:gd name="connsiteY0" fmla="*/ 23908 h 19050"/>
                    <a:gd name="connsiteX1" fmla="*/ 34766 w 28575"/>
                    <a:gd name="connsiteY1" fmla="*/ 17050 h 19050"/>
                    <a:gd name="connsiteX2" fmla="*/ 34480 w 28575"/>
                    <a:gd name="connsiteY2" fmla="*/ 0 h 19050"/>
                    <a:gd name="connsiteX3" fmla="*/ 20098 w 28575"/>
                    <a:gd name="connsiteY3" fmla="*/ 6572 h 19050"/>
                    <a:gd name="connsiteX4" fmla="*/ 0 w 28575"/>
                    <a:gd name="connsiteY4" fmla="*/ 3238 h 19050"/>
                    <a:gd name="connsiteX5" fmla="*/ 15716 w 28575"/>
                    <a:gd name="connsiteY5" fmla="*/ 23908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19050">
                      <a:moveTo>
                        <a:pt x="15716" y="23908"/>
                      </a:moveTo>
                      <a:cubicBezTo>
                        <a:pt x="26098" y="23908"/>
                        <a:pt x="27813" y="15240"/>
                        <a:pt x="34766" y="17050"/>
                      </a:cubicBezTo>
                      <a:cubicBezTo>
                        <a:pt x="38576" y="18002"/>
                        <a:pt x="37148" y="10478"/>
                        <a:pt x="34480" y="0"/>
                      </a:cubicBezTo>
                      <a:cubicBezTo>
                        <a:pt x="28290" y="1905"/>
                        <a:pt x="20098" y="1905"/>
                        <a:pt x="20098" y="6572"/>
                      </a:cubicBezTo>
                      <a:cubicBezTo>
                        <a:pt x="20098" y="14192"/>
                        <a:pt x="7048" y="3810"/>
                        <a:pt x="0" y="3238"/>
                      </a:cubicBezTo>
                      <a:cubicBezTo>
                        <a:pt x="6191" y="14954"/>
                        <a:pt x="12097" y="23908"/>
                        <a:pt x="15716" y="2390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3958F32F-FA5D-465F-A962-CB86D1C0B130}"/>
                    </a:ext>
                  </a:extLst>
                </p:cNvPr>
                <p:cNvSpPr/>
                <p:nvPr/>
              </p:nvSpPr>
              <p:spPr>
                <a:xfrm>
                  <a:off x="6891908" y="3072019"/>
                  <a:ext cx="285750" cy="276225"/>
                </a:xfrm>
                <a:custGeom>
                  <a:avLst/>
                  <a:gdLst>
                    <a:gd name="connsiteX0" fmla="*/ 240602 w 285750"/>
                    <a:gd name="connsiteY0" fmla="*/ 252396 h 276225"/>
                    <a:gd name="connsiteX1" fmla="*/ 253936 w 285750"/>
                    <a:gd name="connsiteY1" fmla="*/ 241633 h 276225"/>
                    <a:gd name="connsiteX2" fmla="*/ 273272 w 285750"/>
                    <a:gd name="connsiteY2" fmla="*/ 252491 h 276225"/>
                    <a:gd name="connsiteX3" fmla="*/ 286036 w 285750"/>
                    <a:gd name="connsiteY3" fmla="*/ 245633 h 276225"/>
                    <a:gd name="connsiteX4" fmla="*/ 269557 w 285750"/>
                    <a:gd name="connsiteY4" fmla="*/ 222678 h 276225"/>
                    <a:gd name="connsiteX5" fmla="*/ 259175 w 285750"/>
                    <a:gd name="connsiteY5" fmla="*/ 203057 h 276225"/>
                    <a:gd name="connsiteX6" fmla="*/ 261461 w 285750"/>
                    <a:gd name="connsiteY6" fmla="*/ 183435 h 276225"/>
                    <a:gd name="connsiteX7" fmla="*/ 247650 w 285750"/>
                    <a:gd name="connsiteY7" fmla="*/ 166100 h 276225"/>
                    <a:gd name="connsiteX8" fmla="*/ 215360 w 285750"/>
                    <a:gd name="connsiteY8" fmla="*/ 144192 h 276225"/>
                    <a:gd name="connsiteX9" fmla="*/ 201549 w 285750"/>
                    <a:gd name="connsiteY9" fmla="*/ 128000 h 276225"/>
                    <a:gd name="connsiteX10" fmla="*/ 198120 w 285750"/>
                    <a:gd name="connsiteY10" fmla="*/ 101425 h 276225"/>
                    <a:gd name="connsiteX11" fmla="*/ 209645 w 285750"/>
                    <a:gd name="connsiteY11" fmla="*/ 78375 h 276225"/>
                    <a:gd name="connsiteX12" fmla="*/ 213074 w 285750"/>
                    <a:gd name="connsiteY12" fmla="*/ 61039 h 276225"/>
                    <a:gd name="connsiteX13" fmla="*/ 201549 w 285750"/>
                    <a:gd name="connsiteY13" fmla="*/ 50657 h 276225"/>
                    <a:gd name="connsiteX14" fmla="*/ 185357 w 285750"/>
                    <a:gd name="connsiteY14" fmla="*/ 33321 h 276225"/>
                    <a:gd name="connsiteX15" fmla="*/ 174974 w 285750"/>
                    <a:gd name="connsiteY15" fmla="*/ 10271 h 276225"/>
                    <a:gd name="connsiteX16" fmla="*/ 144113 w 285750"/>
                    <a:gd name="connsiteY16" fmla="*/ 5413 h 276225"/>
                    <a:gd name="connsiteX17" fmla="*/ 118205 w 285750"/>
                    <a:gd name="connsiteY17" fmla="*/ 174 h 276225"/>
                    <a:gd name="connsiteX18" fmla="*/ 105156 w 285750"/>
                    <a:gd name="connsiteY18" fmla="*/ 10080 h 276225"/>
                    <a:gd name="connsiteX19" fmla="*/ 105727 w 285750"/>
                    <a:gd name="connsiteY19" fmla="*/ 10271 h 276225"/>
                    <a:gd name="connsiteX20" fmla="*/ 88392 w 285750"/>
                    <a:gd name="connsiteY20" fmla="*/ 22939 h 276225"/>
                    <a:gd name="connsiteX21" fmla="*/ 69914 w 285750"/>
                    <a:gd name="connsiteY21" fmla="*/ 36750 h 276225"/>
                    <a:gd name="connsiteX22" fmla="*/ 72200 w 285750"/>
                    <a:gd name="connsiteY22" fmla="*/ 61039 h 276225"/>
                    <a:gd name="connsiteX23" fmla="*/ 69914 w 285750"/>
                    <a:gd name="connsiteY23" fmla="*/ 84089 h 276225"/>
                    <a:gd name="connsiteX24" fmla="*/ 62960 w 285750"/>
                    <a:gd name="connsiteY24" fmla="*/ 101425 h 276225"/>
                    <a:gd name="connsiteX25" fmla="*/ 0 w 285750"/>
                    <a:gd name="connsiteY25" fmla="*/ 134572 h 276225"/>
                    <a:gd name="connsiteX26" fmla="*/ 2381 w 285750"/>
                    <a:gd name="connsiteY26" fmla="*/ 148860 h 276225"/>
                    <a:gd name="connsiteX27" fmla="*/ 9240 w 285750"/>
                    <a:gd name="connsiteY27" fmla="*/ 177530 h 276225"/>
                    <a:gd name="connsiteX28" fmla="*/ 31909 w 285750"/>
                    <a:gd name="connsiteY28" fmla="*/ 177530 h 276225"/>
                    <a:gd name="connsiteX29" fmla="*/ 89630 w 285750"/>
                    <a:gd name="connsiteY29" fmla="*/ 210963 h 276225"/>
                    <a:gd name="connsiteX30" fmla="*/ 160020 w 285750"/>
                    <a:gd name="connsiteY30" fmla="*/ 262874 h 276225"/>
                    <a:gd name="connsiteX31" fmla="*/ 194596 w 285750"/>
                    <a:gd name="connsiteY31" fmla="*/ 274399 h 276225"/>
                    <a:gd name="connsiteX32" fmla="*/ 228505 w 285750"/>
                    <a:gd name="connsiteY32" fmla="*/ 277923 h 276225"/>
                    <a:gd name="connsiteX33" fmla="*/ 240602 w 285750"/>
                    <a:gd name="connsiteY33" fmla="*/ 25239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5750" h="276225">
                      <a:moveTo>
                        <a:pt x="240602" y="252396"/>
                      </a:moveTo>
                      <a:cubicBezTo>
                        <a:pt x="244316" y="248491"/>
                        <a:pt x="244983" y="242966"/>
                        <a:pt x="253936" y="241633"/>
                      </a:cubicBezTo>
                      <a:cubicBezTo>
                        <a:pt x="260985" y="240585"/>
                        <a:pt x="265462" y="245253"/>
                        <a:pt x="273272" y="252491"/>
                      </a:cubicBezTo>
                      <a:cubicBezTo>
                        <a:pt x="276225" y="249634"/>
                        <a:pt x="281274" y="247062"/>
                        <a:pt x="286036" y="245633"/>
                      </a:cubicBezTo>
                      <a:cubicBezTo>
                        <a:pt x="278225" y="237537"/>
                        <a:pt x="268891" y="228203"/>
                        <a:pt x="269557" y="222678"/>
                      </a:cubicBezTo>
                      <a:cubicBezTo>
                        <a:pt x="270700" y="213439"/>
                        <a:pt x="260318" y="208867"/>
                        <a:pt x="259175" y="203057"/>
                      </a:cubicBezTo>
                      <a:cubicBezTo>
                        <a:pt x="258033" y="197342"/>
                        <a:pt x="266129" y="188102"/>
                        <a:pt x="261461" y="183435"/>
                      </a:cubicBezTo>
                      <a:cubicBezTo>
                        <a:pt x="256794" y="178863"/>
                        <a:pt x="255651" y="167243"/>
                        <a:pt x="247650" y="166100"/>
                      </a:cubicBezTo>
                      <a:cubicBezTo>
                        <a:pt x="239554" y="164957"/>
                        <a:pt x="214122" y="152289"/>
                        <a:pt x="215360" y="144192"/>
                      </a:cubicBezTo>
                      <a:cubicBezTo>
                        <a:pt x="216503" y="136096"/>
                        <a:pt x="206121" y="130381"/>
                        <a:pt x="201549" y="128000"/>
                      </a:cubicBezTo>
                      <a:cubicBezTo>
                        <a:pt x="196977" y="125714"/>
                        <a:pt x="192310" y="104949"/>
                        <a:pt x="198120" y="101425"/>
                      </a:cubicBezTo>
                      <a:cubicBezTo>
                        <a:pt x="203835" y="97996"/>
                        <a:pt x="202692" y="78375"/>
                        <a:pt x="209645" y="78375"/>
                      </a:cubicBezTo>
                      <a:cubicBezTo>
                        <a:pt x="216598" y="78375"/>
                        <a:pt x="210788" y="67992"/>
                        <a:pt x="213074" y="61039"/>
                      </a:cubicBezTo>
                      <a:cubicBezTo>
                        <a:pt x="215360" y="54181"/>
                        <a:pt x="207359" y="50657"/>
                        <a:pt x="201549" y="50657"/>
                      </a:cubicBezTo>
                      <a:cubicBezTo>
                        <a:pt x="195739" y="50657"/>
                        <a:pt x="185357" y="41418"/>
                        <a:pt x="185357" y="33321"/>
                      </a:cubicBezTo>
                      <a:cubicBezTo>
                        <a:pt x="185357" y="25225"/>
                        <a:pt x="173831" y="13700"/>
                        <a:pt x="174974" y="10271"/>
                      </a:cubicBezTo>
                      <a:cubicBezTo>
                        <a:pt x="172974" y="25511"/>
                        <a:pt x="150971" y="1889"/>
                        <a:pt x="144113" y="5413"/>
                      </a:cubicBezTo>
                      <a:cubicBezTo>
                        <a:pt x="137255" y="8842"/>
                        <a:pt x="132016" y="-1445"/>
                        <a:pt x="118205" y="174"/>
                      </a:cubicBezTo>
                      <a:cubicBezTo>
                        <a:pt x="109347" y="1317"/>
                        <a:pt x="109633" y="5889"/>
                        <a:pt x="105156" y="10080"/>
                      </a:cubicBezTo>
                      <a:lnTo>
                        <a:pt x="105727" y="10271"/>
                      </a:lnTo>
                      <a:lnTo>
                        <a:pt x="88392" y="22939"/>
                      </a:lnTo>
                      <a:cubicBezTo>
                        <a:pt x="88392" y="22939"/>
                        <a:pt x="73438" y="27511"/>
                        <a:pt x="69914" y="36750"/>
                      </a:cubicBezTo>
                      <a:cubicBezTo>
                        <a:pt x="66484" y="45989"/>
                        <a:pt x="76867" y="55229"/>
                        <a:pt x="72200" y="61039"/>
                      </a:cubicBezTo>
                      <a:cubicBezTo>
                        <a:pt x="67533" y="66754"/>
                        <a:pt x="68771" y="79518"/>
                        <a:pt x="69914" y="84089"/>
                      </a:cubicBezTo>
                      <a:cubicBezTo>
                        <a:pt x="71057" y="88757"/>
                        <a:pt x="62960" y="101425"/>
                        <a:pt x="62960" y="101425"/>
                      </a:cubicBezTo>
                      <a:cubicBezTo>
                        <a:pt x="62960" y="101425"/>
                        <a:pt x="28670" y="119904"/>
                        <a:pt x="0" y="134572"/>
                      </a:cubicBezTo>
                      <a:cubicBezTo>
                        <a:pt x="476" y="139906"/>
                        <a:pt x="1238" y="145050"/>
                        <a:pt x="2381" y="148860"/>
                      </a:cubicBezTo>
                      <a:cubicBezTo>
                        <a:pt x="4191" y="155241"/>
                        <a:pt x="6953" y="167433"/>
                        <a:pt x="9240" y="177530"/>
                      </a:cubicBezTo>
                      <a:cubicBezTo>
                        <a:pt x="20384" y="177435"/>
                        <a:pt x="22003" y="176482"/>
                        <a:pt x="31909" y="177530"/>
                      </a:cubicBezTo>
                      <a:cubicBezTo>
                        <a:pt x="42291" y="178673"/>
                        <a:pt x="80391" y="206390"/>
                        <a:pt x="89630" y="210963"/>
                      </a:cubicBezTo>
                      <a:cubicBezTo>
                        <a:pt x="98870" y="215535"/>
                        <a:pt x="149638" y="253635"/>
                        <a:pt x="160020" y="262874"/>
                      </a:cubicBezTo>
                      <a:cubicBezTo>
                        <a:pt x="170402" y="272113"/>
                        <a:pt x="187738" y="274399"/>
                        <a:pt x="194596" y="274399"/>
                      </a:cubicBezTo>
                      <a:cubicBezTo>
                        <a:pt x="198596" y="274399"/>
                        <a:pt x="215170" y="276304"/>
                        <a:pt x="228505" y="277923"/>
                      </a:cubicBezTo>
                      <a:cubicBezTo>
                        <a:pt x="232505" y="268303"/>
                        <a:pt x="238220" y="254873"/>
                        <a:pt x="240602" y="25239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7CB503BF-9407-46E9-9439-E0E41BC47C40}"/>
                    </a:ext>
                  </a:extLst>
                </p:cNvPr>
                <p:cNvSpPr/>
                <p:nvPr/>
              </p:nvSpPr>
              <p:spPr>
                <a:xfrm>
                  <a:off x="7120317" y="3313601"/>
                  <a:ext cx="47625" cy="47625"/>
                </a:xfrm>
                <a:custGeom>
                  <a:avLst/>
                  <a:gdLst>
                    <a:gd name="connsiteX0" fmla="*/ 18098 w 47625"/>
                    <a:gd name="connsiteY0" fmla="*/ 38818 h 47625"/>
                    <a:gd name="connsiteX1" fmla="*/ 33052 w 47625"/>
                    <a:gd name="connsiteY1" fmla="*/ 51486 h 47625"/>
                    <a:gd name="connsiteX2" fmla="*/ 56293 w 47625"/>
                    <a:gd name="connsiteY2" fmla="*/ 52725 h 47625"/>
                    <a:gd name="connsiteX3" fmla="*/ 42291 w 47625"/>
                    <a:gd name="connsiteY3" fmla="*/ 15863 h 47625"/>
                    <a:gd name="connsiteX4" fmla="*/ 44863 w 47625"/>
                    <a:gd name="connsiteY4" fmla="*/ 11005 h 47625"/>
                    <a:gd name="connsiteX5" fmla="*/ 25527 w 47625"/>
                    <a:gd name="connsiteY5" fmla="*/ 147 h 47625"/>
                    <a:gd name="connsiteX6" fmla="*/ 12192 w 47625"/>
                    <a:gd name="connsiteY6" fmla="*/ 10910 h 47625"/>
                    <a:gd name="connsiteX7" fmla="*/ 0 w 47625"/>
                    <a:gd name="connsiteY7" fmla="*/ 36627 h 47625"/>
                    <a:gd name="connsiteX8" fmla="*/ 18098 w 47625"/>
                    <a:gd name="connsiteY8" fmla="*/ 3881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47625">
                      <a:moveTo>
                        <a:pt x="18098" y="38818"/>
                      </a:moveTo>
                      <a:lnTo>
                        <a:pt x="33052" y="51486"/>
                      </a:lnTo>
                      <a:lnTo>
                        <a:pt x="56293" y="52725"/>
                      </a:lnTo>
                      <a:cubicBezTo>
                        <a:pt x="51054" y="39104"/>
                        <a:pt x="42291" y="20530"/>
                        <a:pt x="42291" y="15863"/>
                      </a:cubicBezTo>
                      <a:cubicBezTo>
                        <a:pt x="42291" y="14148"/>
                        <a:pt x="43339" y="12529"/>
                        <a:pt x="44863" y="11005"/>
                      </a:cubicBezTo>
                      <a:cubicBezTo>
                        <a:pt x="37052" y="3766"/>
                        <a:pt x="32671" y="-901"/>
                        <a:pt x="25527" y="147"/>
                      </a:cubicBezTo>
                      <a:cubicBezTo>
                        <a:pt x="16574" y="1480"/>
                        <a:pt x="15907" y="6909"/>
                        <a:pt x="12192" y="10910"/>
                      </a:cubicBezTo>
                      <a:cubicBezTo>
                        <a:pt x="9906" y="13386"/>
                        <a:pt x="4096" y="26817"/>
                        <a:pt x="0" y="36627"/>
                      </a:cubicBezTo>
                      <a:cubicBezTo>
                        <a:pt x="9906" y="37770"/>
                        <a:pt x="18098" y="38818"/>
                        <a:pt x="18098" y="3881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9558D1D9-82FD-461C-829A-A25F99822730}"/>
                    </a:ext>
                  </a:extLst>
                </p:cNvPr>
                <p:cNvSpPr/>
                <p:nvPr/>
              </p:nvSpPr>
              <p:spPr>
                <a:xfrm>
                  <a:off x="5631647" y="2576988"/>
                  <a:ext cx="419100" cy="352425"/>
                </a:xfrm>
                <a:custGeom>
                  <a:avLst/>
                  <a:gdLst>
                    <a:gd name="connsiteX0" fmla="*/ 371674 w 419100"/>
                    <a:gd name="connsiteY0" fmla="*/ 81058 h 352425"/>
                    <a:gd name="connsiteX1" fmla="*/ 356148 w 419100"/>
                    <a:gd name="connsiteY1" fmla="*/ 75819 h 352425"/>
                    <a:gd name="connsiteX2" fmla="*/ 337384 w 419100"/>
                    <a:gd name="connsiteY2" fmla="*/ 66770 h 352425"/>
                    <a:gd name="connsiteX3" fmla="*/ 306903 w 419100"/>
                    <a:gd name="connsiteY3" fmla="*/ 61532 h 352425"/>
                    <a:gd name="connsiteX4" fmla="*/ 291950 w 419100"/>
                    <a:gd name="connsiteY4" fmla="*/ 51816 h 352425"/>
                    <a:gd name="connsiteX5" fmla="*/ 283568 w 419100"/>
                    <a:gd name="connsiteY5" fmla="*/ 38195 h 352425"/>
                    <a:gd name="connsiteX6" fmla="*/ 270613 w 419100"/>
                    <a:gd name="connsiteY6" fmla="*/ 44672 h 352425"/>
                    <a:gd name="connsiteX7" fmla="*/ 262136 w 419100"/>
                    <a:gd name="connsiteY7" fmla="*/ 34957 h 352425"/>
                    <a:gd name="connsiteX8" fmla="*/ 244039 w 419100"/>
                    <a:gd name="connsiteY8" fmla="*/ 23908 h 352425"/>
                    <a:gd name="connsiteX9" fmla="*/ 229084 w 419100"/>
                    <a:gd name="connsiteY9" fmla="*/ 14859 h 352425"/>
                    <a:gd name="connsiteX10" fmla="*/ 218702 w 419100"/>
                    <a:gd name="connsiteY10" fmla="*/ 3810 h 352425"/>
                    <a:gd name="connsiteX11" fmla="*/ 214892 w 419100"/>
                    <a:gd name="connsiteY11" fmla="*/ 0 h 352425"/>
                    <a:gd name="connsiteX12" fmla="*/ 208320 w 419100"/>
                    <a:gd name="connsiteY12" fmla="*/ 667 h 352425"/>
                    <a:gd name="connsiteX13" fmla="*/ 190604 w 419100"/>
                    <a:gd name="connsiteY13" fmla="*/ 25718 h 352425"/>
                    <a:gd name="connsiteX14" fmla="*/ 160314 w 419100"/>
                    <a:gd name="connsiteY14" fmla="*/ 46006 h 352425"/>
                    <a:gd name="connsiteX15" fmla="*/ 141359 w 419100"/>
                    <a:gd name="connsiteY15" fmla="*/ 66770 h 352425"/>
                    <a:gd name="connsiteX16" fmla="*/ 104592 w 419100"/>
                    <a:gd name="connsiteY16" fmla="*/ 54293 h 352425"/>
                    <a:gd name="connsiteX17" fmla="*/ 87734 w 419100"/>
                    <a:gd name="connsiteY17" fmla="*/ 65532 h 352425"/>
                    <a:gd name="connsiteX18" fmla="*/ 91639 w 419100"/>
                    <a:gd name="connsiteY18" fmla="*/ 96679 h 352425"/>
                    <a:gd name="connsiteX19" fmla="*/ 66112 w 419100"/>
                    <a:gd name="connsiteY19" fmla="*/ 95345 h 352425"/>
                    <a:gd name="connsiteX20" fmla="*/ 48395 w 419100"/>
                    <a:gd name="connsiteY20" fmla="*/ 86773 h 352425"/>
                    <a:gd name="connsiteX21" fmla="*/ 19915 w 419100"/>
                    <a:gd name="connsiteY21" fmla="*/ 89821 h 352425"/>
                    <a:gd name="connsiteX22" fmla="*/ 1723 w 419100"/>
                    <a:gd name="connsiteY22" fmla="*/ 103632 h 352425"/>
                    <a:gd name="connsiteX23" fmla="*/ 5152 w 419100"/>
                    <a:gd name="connsiteY23" fmla="*/ 121825 h 352425"/>
                    <a:gd name="connsiteX24" fmla="*/ 44014 w 419100"/>
                    <a:gd name="connsiteY24" fmla="*/ 134398 h 352425"/>
                    <a:gd name="connsiteX25" fmla="*/ 69541 w 419100"/>
                    <a:gd name="connsiteY25" fmla="*/ 141351 h 352425"/>
                    <a:gd name="connsiteX26" fmla="*/ 79066 w 419100"/>
                    <a:gd name="connsiteY26" fmla="*/ 154305 h 352425"/>
                    <a:gd name="connsiteX27" fmla="*/ 101926 w 419100"/>
                    <a:gd name="connsiteY27" fmla="*/ 179356 h 352425"/>
                    <a:gd name="connsiteX28" fmla="*/ 109736 w 419100"/>
                    <a:gd name="connsiteY28" fmla="*/ 202216 h 352425"/>
                    <a:gd name="connsiteX29" fmla="*/ 105450 w 419100"/>
                    <a:gd name="connsiteY29" fmla="*/ 237173 h 352425"/>
                    <a:gd name="connsiteX30" fmla="*/ 91639 w 419100"/>
                    <a:gd name="connsiteY30" fmla="*/ 289846 h 352425"/>
                    <a:gd name="connsiteX31" fmla="*/ 89924 w 419100"/>
                    <a:gd name="connsiteY31" fmla="*/ 290227 h 352425"/>
                    <a:gd name="connsiteX32" fmla="*/ 106498 w 419100"/>
                    <a:gd name="connsiteY32" fmla="*/ 298514 h 352425"/>
                    <a:gd name="connsiteX33" fmla="*/ 134882 w 419100"/>
                    <a:gd name="connsiteY33" fmla="*/ 312134 h 352425"/>
                    <a:gd name="connsiteX34" fmla="*/ 158028 w 419100"/>
                    <a:gd name="connsiteY34" fmla="*/ 310039 h 352425"/>
                    <a:gd name="connsiteX35" fmla="*/ 171649 w 419100"/>
                    <a:gd name="connsiteY35" fmla="*/ 313182 h 352425"/>
                    <a:gd name="connsiteX36" fmla="*/ 206319 w 419100"/>
                    <a:gd name="connsiteY36" fmla="*/ 321564 h 352425"/>
                    <a:gd name="connsiteX37" fmla="*/ 236323 w 419100"/>
                    <a:gd name="connsiteY37" fmla="*/ 322421 h 352425"/>
                    <a:gd name="connsiteX38" fmla="*/ 234609 w 419100"/>
                    <a:gd name="connsiteY38" fmla="*/ 314897 h 352425"/>
                    <a:gd name="connsiteX39" fmla="*/ 258802 w 419100"/>
                    <a:gd name="connsiteY39" fmla="*/ 285941 h 352425"/>
                    <a:gd name="connsiteX40" fmla="*/ 312428 w 419100"/>
                    <a:gd name="connsiteY40" fmla="*/ 297561 h 352425"/>
                    <a:gd name="connsiteX41" fmla="*/ 346147 w 419100"/>
                    <a:gd name="connsiteY41" fmla="*/ 286322 h 352425"/>
                    <a:gd name="connsiteX42" fmla="*/ 364435 w 419100"/>
                    <a:gd name="connsiteY42" fmla="*/ 274415 h 352425"/>
                    <a:gd name="connsiteX43" fmla="*/ 367673 w 419100"/>
                    <a:gd name="connsiteY43" fmla="*/ 264509 h 352425"/>
                    <a:gd name="connsiteX44" fmla="*/ 354052 w 419100"/>
                    <a:gd name="connsiteY44" fmla="*/ 259937 h 352425"/>
                    <a:gd name="connsiteX45" fmla="*/ 347575 w 419100"/>
                    <a:gd name="connsiteY45" fmla="*/ 245650 h 352425"/>
                    <a:gd name="connsiteX46" fmla="*/ 339193 w 419100"/>
                    <a:gd name="connsiteY46" fmla="*/ 230791 h 352425"/>
                    <a:gd name="connsiteX47" fmla="*/ 345003 w 419100"/>
                    <a:gd name="connsiteY47" fmla="*/ 223647 h 352425"/>
                    <a:gd name="connsiteX48" fmla="*/ 350814 w 419100"/>
                    <a:gd name="connsiteY48" fmla="*/ 212027 h 352425"/>
                    <a:gd name="connsiteX49" fmla="*/ 347575 w 419100"/>
                    <a:gd name="connsiteY49" fmla="*/ 197739 h 352425"/>
                    <a:gd name="connsiteX50" fmla="*/ 342432 w 419100"/>
                    <a:gd name="connsiteY50" fmla="*/ 183452 h 352425"/>
                    <a:gd name="connsiteX51" fmla="*/ 329478 w 419100"/>
                    <a:gd name="connsiteY51" fmla="*/ 182118 h 352425"/>
                    <a:gd name="connsiteX52" fmla="*/ 325573 w 419100"/>
                    <a:gd name="connsiteY52" fmla="*/ 172403 h 352425"/>
                    <a:gd name="connsiteX53" fmla="*/ 344337 w 419100"/>
                    <a:gd name="connsiteY53" fmla="*/ 149066 h 352425"/>
                    <a:gd name="connsiteX54" fmla="*/ 359291 w 419100"/>
                    <a:gd name="connsiteY54" fmla="*/ 136779 h 352425"/>
                    <a:gd name="connsiteX55" fmla="*/ 365768 w 419100"/>
                    <a:gd name="connsiteY55" fmla="*/ 114776 h 352425"/>
                    <a:gd name="connsiteX56" fmla="*/ 377484 w 419100"/>
                    <a:gd name="connsiteY56" fmla="*/ 90773 h 352425"/>
                    <a:gd name="connsiteX57" fmla="*/ 371674 w 419100"/>
                    <a:gd name="connsiteY57" fmla="*/ 81058 h 352425"/>
                    <a:gd name="connsiteX58" fmla="*/ 417965 w 419100"/>
                    <a:gd name="connsiteY58" fmla="*/ 300990 h 352425"/>
                    <a:gd name="connsiteX59" fmla="*/ 399867 w 419100"/>
                    <a:gd name="connsiteY59" fmla="*/ 316516 h 352425"/>
                    <a:gd name="connsiteX60" fmla="*/ 411964 w 419100"/>
                    <a:gd name="connsiteY60" fmla="*/ 355378 h 352425"/>
                    <a:gd name="connsiteX61" fmla="*/ 417965 w 419100"/>
                    <a:gd name="connsiteY61" fmla="*/ 300990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19100" h="352425">
                      <a:moveTo>
                        <a:pt x="371674" y="81058"/>
                      </a:moveTo>
                      <a:cubicBezTo>
                        <a:pt x="367768" y="81725"/>
                        <a:pt x="364530" y="75819"/>
                        <a:pt x="356148" y="75819"/>
                      </a:cubicBezTo>
                      <a:cubicBezTo>
                        <a:pt x="347766" y="75819"/>
                        <a:pt x="341289" y="71914"/>
                        <a:pt x="337384" y="66770"/>
                      </a:cubicBezTo>
                      <a:cubicBezTo>
                        <a:pt x="333479" y="61532"/>
                        <a:pt x="313381" y="60293"/>
                        <a:pt x="306903" y="61532"/>
                      </a:cubicBezTo>
                      <a:cubicBezTo>
                        <a:pt x="300426" y="62865"/>
                        <a:pt x="298427" y="50483"/>
                        <a:pt x="291950" y="51816"/>
                      </a:cubicBezTo>
                      <a:cubicBezTo>
                        <a:pt x="285472" y="53150"/>
                        <a:pt x="283568" y="43339"/>
                        <a:pt x="283568" y="38195"/>
                      </a:cubicBezTo>
                      <a:cubicBezTo>
                        <a:pt x="283568" y="33052"/>
                        <a:pt x="276424" y="42101"/>
                        <a:pt x="270613" y="44672"/>
                      </a:cubicBezTo>
                      <a:cubicBezTo>
                        <a:pt x="264803" y="47244"/>
                        <a:pt x="262803" y="38862"/>
                        <a:pt x="262136" y="34957"/>
                      </a:cubicBezTo>
                      <a:cubicBezTo>
                        <a:pt x="261470" y="31052"/>
                        <a:pt x="249849" y="27146"/>
                        <a:pt x="244039" y="23908"/>
                      </a:cubicBezTo>
                      <a:cubicBezTo>
                        <a:pt x="238229" y="20669"/>
                        <a:pt x="231752" y="10287"/>
                        <a:pt x="229084" y="14859"/>
                      </a:cubicBezTo>
                      <a:cubicBezTo>
                        <a:pt x="226513" y="19431"/>
                        <a:pt x="219369" y="8382"/>
                        <a:pt x="218702" y="3810"/>
                      </a:cubicBezTo>
                      <a:cubicBezTo>
                        <a:pt x="218321" y="857"/>
                        <a:pt x="216226" y="1715"/>
                        <a:pt x="214892" y="0"/>
                      </a:cubicBezTo>
                      <a:cubicBezTo>
                        <a:pt x="212702" y="476"/>
                        <a:pt x="210510" y="762"/>
                        <a:pt x="208320" y="667"/>
                      </a:cubicBezTo>
                      <a:cubicBezTo>
                        <a:pt x="197938" y="191"/>
                        <a:pt x="188889" y="8477"/>
                        <a:pt x="190604" y="25718"/>
                      </a:cubicBezTo>
                      <a:cubicBezTo>
                        <a:pt x="192318" y="42958"/>
                        <a:pt x="178030" y="44672"/>
                        <a:pt x="160314" y="46006"/>
                      </a:cubicBezTo>
                      <a:cubicBezTo>
                        <a:pt x="142597" y="47339"/>
                        <a:pt x="148693" y="61151"/>
                        <a:pt x="141359" y="66770"/>
                      </a:cubicBezTo>
                      <a:cubicBezTo>
                        <a:pt x="134025" y="72390"/>
                        <a:pt x="108117" y="63722"/>
                        <a:pt x="104592" y="54293"/>
                      </a:cubicBezTo>
                      <a:cubicBezTo>
                        <a:pt x="101164" y="44768"/>
                        <a:pt x="77827" y="54293"/>
                        <a:pt x="87734" y="65532"/>
                      </a:cubicBezTo>
                      <a:cubicBezTo>
                        <a:pt x="97639" y="76772"/>
                        <a:pt x="97259" y="92297"/>
                        <a:pt x="91639" y="96679"/>
                      </a:cubicBezTo>
                      <a:cubicBezTo>
                        <a:pt x="86019" y="100965"/>
                        <a:pt x="73922" y="89821"/>
                        <a:pt x="66112" y="95345"/>
                      </a:cubicBezTo>
                      <a:cubicBezTo>
                        <a:pt x="58301" y="100965"/>
                        <a:pt x="57920" y="90202"/>
                        <a:pt x="48395" y="86773"/>
                      </a:cubicBezTo>
                      <a:cubicBezTo>
                        <a:pt x="38870" y="83249"/>
                        <a:pt x="34965" y="91059"/>
                        <a:pt x="19915" y="89821"/>
                      </a:cubicBezTo>
                      <a:cubicBezTo>
                        <a:pt x="4771" y="88487"/>
                        <a:pt x="-3897" y="97155"/>
                        <a:pt x="1723" y="103632"/>
                      </a:cubicBezTo>
                      <a:cubicBezTo>
                        <a:pt x="7342" y="110109"/>
                        <a:pt x="865" y="116110"/>
                        <a:pt x="5152" y="121825"/>
                      </a:cubicBezTo>
                      <a:cubicBezTo>
                        <a:pt x="9438" y="127445"/>
                        <a:pt x="29345" y="126587"/>
                        <a:pt x="44014" y="134398"/>
                      </a:cubicBezTo>
                      <a:cubicBezTo>
                        <a:pt x="58682" y="142113"/>
                        <a:pt x="62111" y="135636"/>
                        <a:pt x="69541" y="141351"/>
                      </a:cubicBezTo>
                      <a:cubicBezTo>
                        <a:pt x="76875" y="146971"/>
                        <a:pt x="78589" y="143447"/>
                        <a:pt x="79066" y="154305"/>
                      </a:cubicBezTo>
                      <a:cubicBezTo>
                        <a:pt x="79542" y="165068"/>
                        <a:pt x="87734" y="175451"/>
                        <a:pt x="101926" y="179356"/>
                      </a:cubicBezTo>
                      <a:cubicBezTo>
                        <a:pt x="116213" y="183261"/>
                        <a:pt x="105355" y="192786"/>
                        <a:pt x="109736" y="202216"/>
                      </a:cubicBezTo>
                      <a:cubicBezTo>
                        <a:pt x="114022" y="211741"/>
                        <a:pt x="103259" y="225552"/>
                        <a:pt x="105450" y="237173"/>
                      </a:cubicBezTo>
                      <a:cubicBezTo>
                        <a:pt x="107641" y="248793"/>
                        <a:pt x="98497" y="286417"/>
                        <a:pt x="91639" y="289846"/>
                      </a:cubicBezTo>
                      <a:cubicBezTo>
                        <a:pt x="91162" y="290036"/>
                        <a:pt x="90496" y="290036"/>
                        <a:pt x="89924" y="290227"/>
                      </a:cubicBezTo>
                      <a:cubicBezTo>
                        <a:pt x="96401" y="293465"/>
                        <a:pt x="103259" y="296323"/>
                        <a:pt x="106498" y="298514"/>
                      </a:cubicBezTo>
                      <a:cubicBezTo>
                        <a:pt x="112784" y="302705"/>
                        <a:pt x="126500" y="306896"/>
                        <a:pt x="134882" y="312134"/>
                      </a:cubicBezTo>
                      <a:cubicBezTo>
                        <a:pt x="143264" y="317373"/>
                        <a:pt x="158028" y="316325"/>
                        <a:pt x="158028" y="310039"/>
                      </a:cubicBezTo>
                      <a:cubicBezTo>
                        <a:pt x="158028" y="303752"/>
                        <a:pt x="166410" y="307943"/>
                        <a:pt x="171649" y="313182"/>
                      </a:cubicBezTo>
                      <a:cubicBezTo>
                        <a:pt x="176887" y="318421"/>
                        <a:pt x="196890" y="319469"/>
                        <a:pt x="206319" y="321564"/>
                      </a:cubicBezTo>
                      <a:cubicBezTo>
                        <a:pt x="214321" y="323279"/>
                        <a:pt x="225941" y="322231"/>
                        <a:pt x="236323" y="322421"/>
                      </a:cubicBezTo>
                      <a:cubicBezTo>
                        <a:pt x="235943" y="320040"/>
                        <a:pt x="235371" y="317564"/>
                        <a:pt x="234609" y="314897"/>
                      </a:cubicBezTo>
                      <a:cubicBezTo>
                        <a:pt x="229466" y="298037"/>
                        <a:pt x="244515" y="288131"/>
                        <a:pt x="258802" y="285941"/>
                      </a:cubicBezTo>
                      <a:cubicBezTo>
                        <a:pt x="273090" y="283750"/>
                        <a:pt x="304141" y="292418"/>
                        <a:pt x="312428" y="297561"/>
                      </a:cubicBezTo>
                      <a:cubicBezTo>
                        <a:pt x="320619" y="302800"/>
                        <a:pt x="331859" y="301466"/>
                        <a:pt x="346147" y="286322"/>
                      </a:cubicBezTo>
                      <a:cubicBezTo>
                        <a:pt x="353291" y="278702"/>
                        <a:pt x="359196" y="275939"/>
                        <a:pt x="364435" y="274415"/>
                      </a:cubicBezTo>
                      <a:cubicBezTo>
                        <a:pt x="364816" y="270986"/>
                        <a:pt x="366530" y="267557"/>
                        <a:pt x="367673" y="264509"/>
                      </a:cubicBezTo>
                      <a:cubicBezTo>
                        <a:pt x="369673" y="259271"/>
                        <a:pt x="360529" y="260604"/>
                        <a:pt x="354052" y="259937"/>
                      </a:cubicBezTo>
                      <a:cubicBezTo>
                        <a:pt x="347575" y="259271"/>
                        <a:pt x="343004" y="252794"/>
                        <a:pt x="347575" y="245650"/>
                      </a:cubicBezTo>
                      <a:cubicBezTo>
                        <a:pt x="352147" y="238506"/>
                        <a:pt x="343670" y="237839"/>
                        <a:pt x="339193" y="230791"/>
                      </a:cubicBezTo>
                      <a:cubicBezTo>
                        <a:pt x="334621" y="223647"/>
                        <a:pt x="341098" y="225647"/>
                        <a:pt x="345003" y="223647"/>
                      </a:cubicBezTo>
                      <a:cubicBezTo>
                        <a:pt x="348909" y="221647"/>
                        <a:pt x="354052" y="213932"/>
                        <a:pt x="350814" y="212027"/>
                      </a:cubicBezTo>
                      <a:cubicBezTo>
                        <a:pt x="347575" y="210122"/>
                        <a:pt x="345003" y="205550"/>
                        <a:pt x="347575" y="197739"/>
                      </a:cubicBezTo>
                      <a:cubicBezTo>
                        <a:pt x="350147" y="189929"/>
                        <a:pt x="342432" y="189262"/>
                        <a:pt x="342432" y="183452"/>
                      </a:cubicBezTo>
                      <a:cubicBezTo>
                        <a:pt x="342432" y="177641"/>
                        <a:pt x="335288" y="174974"/>
                        <a:pt x="329478" y="182118"/>
                      </a:cubicBezTo>
                      <a:cubicBezTo>
                        <a:pt x="323667" y="189262"/>
                        <a:pt x="321668" y="184118"/>
                        <a:pt x="325573" y="172403"/>
                      </a:cubicBezTo>
                      <a:cubicBezTo>
                        <a:pt x="329478" y="160687"/>
                        <a:pt x="343099" y="155543"/>
                        <a:pt x="344337" y="149066"/>
                      </a:cubicBezTo>
                      <a:cubicBezTo>
                        <a:pt x="345670" y="142589"/>
                        <a:pt x="353385" y="136779"/>
                        <a:pt x="359291" y="136779"/>
                      </a:cubicBezTo>
                      <a:cubicBezTo>
                        <a:pt x="365197" y="136779"/>
                        <a:pt x="363863" y="123158"/>
                        <a:pt x="365768" y="114776"/>
                      </a:cubicBezTo>
                      <a:cubicBezTo>
                        <a:pt x="367673" y="106394"/>
                        <a:pt x="369007" y="97917"/>
                        <a:pt x="377484" y="90773"/>
                      </a:cubicBezTo>
                      <a:cubicBezTo>
                        <a:pt x="385961" y="83630"/>
                        <a:pt x="375579" y="80391"/>
                        <a:pt x="371674" y="81058"/>
                      </a:cubicBezTo>
                      <a:close/>
                      <a:moveTo>
                        <a:pt x="417965" y="300990"/>
                      </a:moveTo>
                      <a:cubicBezTo>
                        <a:pt x="413203" y="300514"/>
                        <a:pt x="411869" y="309182"/>
                        <a:pt x="399867" y="316516"/>
                      </a:cubicBezTo>
                      <a:cubicBezTo>
                        <a:pt x="387771" y="323850"/>
                        <a:pt x="399963" y="356997"/>
                        <a:pt x="411964" y="355378"/>
                      </a:cubicBezTo>
                      <a:cubicBezTo>
                        <a:pt x="424442" y="353663"/>
                        <a:pt x="422632" y="301371"/>
                        <a:pt x="417965" y="300990"/>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AB060A46-467B-4E04-9052-15CEEADBB182}"/>
                    </a:ext>
                  </a:extLst>
                </p:cNvPr>
                <p:cNvSpPr/>
                <p:nvPr/>
              </p:nvSpPr>
              <p:spPr>
                <a:xfrm>
                  <a:off x="3117722" y="3803427"/>
                  <a:ext cx="66675" cy="28575"/>
                </a:xfrm>
                <a:custGeom>
                  <a:avLst/>
                  <a:gdLst>
                    <a:gd name="connsiteX0" fmla="*/ 66389 w 66675"/>
                    <a:gd name="connsiteY0" fmla="*/ 14383 h 28575"/>
                    <a:gd name="connsiteX1" fmla="*/ 34480 w 66675"/>
                    <a:gd name="connsiteY1" fmla="*/ 6287 h 28575"/>
                    <a:gd name="connsiteX2" fmla="*/ 21812 w 66675"/>
                    <a:gd name="connsiteY2" fmla="*/ 0 h 28575"/>
                    <a:gd name="connsiteX3" fmla="*/ 20764 w 66675"/>
                    <a:gd name="connsiteY3" fmla="*/ 667 h 28575"/>
                    <a:gd name="connsiteX4" fmla="*/ 0 w 66675"/>
                    <a:gd name="connsiteY4" fmla="*/ 18002 h 28575"/>
                    <a:gd name="connsiteX5" fmla="*/ 56769 w 66675"/>
                    <a:gd name="connsiteY5" fmla="*/ 37433 h 28575"/>
                    <a:gd name="connsiteX6" fmla="*/ 66199 w 66675"/>
                    <a:gd name="connsiteY6" fmla="*/ 33528 h 28575"/>
                    <a:gd name="connsiteX7" fmla="*/ 66389 w 66675"/>
                    <a:gd name="connsiteY7" fmla="*/ 1438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75" h="28575">
                      <a:moveTo>
                        <a:pt x="66389" y="14383"/>
                      </a:moveTo>
                      <a:cubicBezTo>
                        <a:pt x="61341" y="7525"/>
                        <a:pt x="48292" y="15621"/>
                        <a:pt x="34480" y="6287"/>
                      </a:cubicBezTo>
                      <a:cubicBezTo>
                        <a:pt x="30861" y="3810"/>
                        <a:pt x="26384" y="1810"/>
                        <a:pt x="21812" y="0"/>
                      </a:cubicBezTo>
                      <a:cubicBezTo>
                        <a:pt x="21526" y="191"/>
                        <a:pt x="21241" y="476"/>
                        <a:pt x="20764" y="667"/>
                      </a:cubicBezTo>
                      <a:cubicBezTo>
                        <a:pt x="17812" y="1524"/>
                        <a:pt x="8763" y="9620"/>
                        <a:pt x="0" y="18002"/>
                      </a:cubicBezTo>
                      <a:cubicBezTo>
                        <a:pt x="9906" y="25813"/>
                        <a:pt x="46672" y="37433"/>
                        <a:pt x="56769" y="37433"/>
                      </a:cubicBezTo>
                      <a:cubicBezTo>
                        <a:pt x="61531" y="37433"/>
                        <a:pt x="64008" y="35243"/>
                        <a:pt x="66199" y="33528"/>
                      </a:cubicBezTo>
                      <a:cubicBezTo>
                        <a:pt x="67532" y="24384"/>
                        <a:pt x="68008" y="16764"/>
                        <a:pt x="66389" y="1438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0" name="Freeform: Shape 329">
                  <a:extLst>
                    <a:ext uri="{FF2B5EF4-FFF2-40B4-BE49-F238E27FC236}">
                      <a16:creationId xmlns:a16="http://schemas.microsoft.com/office/drawing/2014/main" id="{490C44A2-F7AE-4E51-B6FD-17A33851C130}"/>
                    </a:ext>
                  </a:extLst>
                </p:cNvPr>
                <p:cNvSpPr/>
                <p:nvPr/>
              </p:nvSpPr>
              <p:spPr>
                <a:xfrm>
                  <a:off x="3139344" y="3753972"/>
                  <a:ext cx="171450" cy="85725"/>
                </a:xfrm>
                <a:custGeom>
                  <a:avLst/>
                  <a:gdLst>
                    <a:gd name="connsiteX0" fmla="*/ 75343 w 171450"/>
                    <a:gd name="connsiteY0" fmla="*/ 83269 h 85725"/>
                    <a:gd name="connsiteX1" fmla="*/ 84773 w 171450"/>
                    <a:gd name="connsiteY1" fmla="*/ 65172 h 85725"/>
                    <a:gd name="connsiteX2" fmla="*/ 116681 w 171450"/>
                    <a:gd name="connsiteY2" fmla="*/ 51456 h 85725"/>
                    <a:gd name="connsiteX3" fmla="*/ 144875 w 171450"/>
                    <a:gd name="connsiteY3" fmla="*/ 45169 h 85725"/>
                    <a:gd name="connsiteX4" fmla="*/ 178975 w 171450"/>
                    <a:gd name="connsiteY4" fmla="*/ 31453 h 85725"/>
                    <a:gd name="connsiteX5" fmla="*/ 146495 w 171450"/>
                    <a:gd name="connsiteY5" fmla="*/ 8498 h 85725"/>
                    <a:gd name="connsiteX6" fmla="*/ 84296 w 171450"/>
                    <a:gd name="connsiteY6" fmla="*/ 7164 h 85725"/>
                    <a:gd name="connsiteX7" fmla="*/ 29813 w 171450"/>
                    <a:gd name="connsiteY7" fmla="*/ 10403 h 85725"/>
                    <a:gd name="connsiteX8" fmla="*/ 29146 w 171450"/>
                    <a:gd name="connsiteY8" fmla="*/ 10689 h 85725"/>
                    <a:gd name="connsiteX9" fmla="*/ 13335 w 171450"/>
                    <a:gd name="connsiteY9" fmla="*/ 26976 h 85725"/>
                    <a:gd name="connsiteX10" fmla="*/ 0 w 171450"/>
                    <a:gd name="connsiteY10" fmla="*/ 49551 h 85725"/>
                    <a:gd name="connsiteX11" fmla="*/ 12668 w 171450"/>
                    <a:gd name="connsiteY11" fmla="*/ 55837 h 85725"/>
                    <a:gd name="connsiteX12" fmla="*/ 44577 w 171450"/>
                    <a:gd name="connsiteY12" fmla="*/ 63933 h 85725"/>
                    <a:gd name="connsiteX13" fmla="*/ 44291 w 171450"/>
                    <a:gd name="connsiteY13" fmla="*/ 82983 h 85725"/>
                    <a:gd name="connsiteX14" fmla="*/ 53054 w 171450"/>
                    <a:gd name="connsiteY14" fmla="*/ 82983 h 85725"/>
                    <a:gd name="connsiteX15" fmla="*/ 55721 w 171450"/>
                    <a:gd name="connsiteY15" fmla="*/ 93937 h 85725"/>
                    <a:gd name="connsiteX16" fmla="*/ 66580 w 171450"/>
                    <a:gd name="connsiteY16" fmla="*/ 91461 h 85725"/>
                    <a:gd name="connsiteX17" fmla="*/ 75343 w 171450"/>
                    <a:gd name="connsiteY17" fmla="*/ 83269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50" h="85725">
                      <a:moveTo>
                        <a:pt x="75343" y="83269"/>
                      </a:moveTo>
                      <a:cubicBezTo>
                        <a:pt x="76581" y="80793"/>
                        <a:pt x="67818" y="66410"/>
                        <a:pt x="84773" y="65172"/>
                      </a:cubicBezTo>
                      <a:cubicBezTo>
                        <a:pt x="101632" y="63933"/>
                        <a:pt x="114205" y="62028"/>
                        <a:pt x="116681" y="51456"/>
                      </a:cubicBezTo>
                      <a:cubicBezTo>
                        <a:pt x="119158" y="40883"/>
                        <a:pt x="139160" y="45836"/>
                        <a:pt x="144875" y="45169"/>
                      </a:cubicBezTo>
                      <a:cubicBezTo>
                        <a:pt x="149543" y="44693"/>
                        <a:pt x="164402" y="30882"/>
                        <a:pt x="178975" y="31453"/>
                      </a:cubicBezTo>
                      <a:cubicBezTo>
                        <a:pt x="179165" y="17261"/>
                        <a:pt x="159829" y="21833"/>
                        <a:pt x="146495" y="8498"/>
                      </a:cubicBezTo>
                      <a:cubicBezTo>
                        <a:pt x="132207" y="-5694"/>
                        <a:pt x="101156" y="783"/>
                        <a:pt x="84296" y="7164"/>
                      </a:cubicBezTo>
                      <a:cubicBezTo>
                        <a:pt x="67437" y="13641"/>
                        <a:pt x="48006" y="20"/>
                        <a:pt x="29813" y="10403"/>
                      </a:cubicBezTo>
                      <a:cubicBezTo>
                        <a:pt x="29623" y="10498"/>
                        <a:pt x="29432" y="10593"/>
                        <a:pt x="29146" y="10689"/>
                      </a:cubicBezTo>
                      <a:cubicBezTo>
                        <a:pt x="25146" y="15737"/>
                        <a:pt x="19717" y="21833"/>
                        <a:pt x="13335" y="26976"/>
                      </a:cubicBezTo>
                      <a:cubicBezTo>
                        <a:pt x="1143" y="36882"/>
                        <a:pt x="4477" y="46693"/>
                        <a:pt x="0" y="49551"/>
                      </a:cubicBezTo>
                      <a:cubicBezTo>
                        <a:pt x="4667" y="51265"/>
                        <a:pt x="9144" y="53361"/>
                        <a:pt x="12668" y="55837"/>
                      </a:cubicBezTo>
                      <a:cubicBezTo>
                        <a:pt x="26479" y="65172"/>
                        <a:pt x="39529" y="57075"/>
                        <a:pt x="44577" y="63933"/>
                      </a:cubicBezTo>
                      <a:cubicBezTo>
                        <a:pt x="46292" y="66315"/>
                        <a:pt x="45720" y="73935"/>
                        <a:pt x="44291" y="82983"/>
                      </a:cubicBezTo>
                      <a:cubicBezTo>
                        <a:pt x="46863" y="80888"/>
                        <a:pt x="48768" y="79459"/>
                        <a:pt x="53054" y="82983"/>
                      </a:cubicBezTo>
                      <a:cubicBezTo>
                        <a:pt x="56864" y="86127"/>
                        <a:pt x="56198" y="90127"/>
                        <a:pt x="55721" y="93937"/>
                      </a:cubicBezTo>
                      <a:lnTo>
                        <a:pt x="66580" y="91461"/>
                      </a:lnTo>
                      <a:cubicBezTo>
                        <a:pt x="66580" y="91461"/>
                        <a:pt x="74104" y="85841"/>
                        <a:pt x="75343" y="8326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1" name="Freeform: Shape 330">
                  <a:extLst>
                    <a:ext uri="{FF2B5EF4-FFF2-40B4-BE49-F238E27FC236}">
                      <a16:creationId xmlns:a16="http://schemas.microsoft.com/office/drawing/2014/main" id="{708180D1-0528-43DA-B4EE-BD4E0DC94CAA}"/>
                    </a:ext>
                  </a:extLst>
                </p:cNvPr>
                <p:cNvSpPr/>
                <p:nvPr/>
              </p:nvSpPr>
              <p:spPr>
                <a:xfrm>
                  <a:off x="2326480" y="3232690"/>
                  <a:ext cx="885825" cy="552450"/>
                </a:xfrm>
                <a:custGeom>
                  <a:avLst/>
                  <a:gdLst>
                    <a:gd name="connsiteX0" fmla="*/ 741236 w 885825"/>
                    <a:gd name="connsiteY0" fmla="*/ 521970 h 552450"/>
                    <a:gd name="connsiteX1" fmla="*/ 780002 w 885825"/>
                    <a:gd name="connsiteY1" fmla="*/ 517588 h 552450"/>
                    <a:gd name="connsiteX2" fmla="*/ 758762 w 885825"/>
                    <a:gd name="connsiteY2" fmla="*/ 489395 h 552450"/>
                    <a:gd name="connsiteX3" fmla="*/ 768096 w 885825"/>
                    <a:gd name="connsiteY3" fmla="*/ 467487 h 552450"/>
                    <a:gd name="connsiteX4" fmla="*/ 821246 w 885825"/>
                    <a:gd name="connsiteY4" fmla="*/ 467487 h 552450"/>
                    <a:gd name="connsiteX5" fmla="*/ 840010 w 885825"/>
                    <a:gd name="connsiteY5" fmla="*/ 449389 h 552450"/>
                    <a:gd name="connsiteX6" fmla="*/ 853630 w 885825"/>
                    <a:gd name="connsiteY6" fmla="*/ 457867 h 552450"/>
                    <a:gd name="connsiteX7" fmla="*/ 866584 w 885825"/>
                    <a:gd name="connsiteY7" fmla="*/ 418243 h 552450"/>
                    <a:gd name="connsiteX8" fmla="*/ 871728 w 885825"/>
                    <a:gd name="connsiteY8" fmla="*/ 385191 h 552450"/>
                    <a:gd name="connsiteX9" fmla="*/ 887921 w 885825"/>
                    <a:gd name="connsiteY9" fmla="*/ 361188 h 552450"/>
                    <a:gd name="connsiteX10" fmla="*/ 862679 w 885825"/>
                    <a:gd name="connsiteY10" fmla="*/ 354711 h 552450"/>
                    <a:gd name="connsiteX11" fmla="*/ 816674 w 885825"/>
                    <a:gd name="connsiteY11" fmla="*/ 356616 h 552450"/>
                    <a:gd name="connsiteX12" fmla="*/ 779050 w 885825"/>
                    <a:gd name="connsiteY12" fmla="*/ 390334 h 552450"/>
                    <a:gd name="connsiteX13" fmla="*/ 770668 w 885825"/>
                    <a:gd name="connsiteY13" fmla="*/ 416909 h 552450"/>
                    <a:gd name="connsiteX14" fmla="*/ 751237 w 885825"/>
                    <a:gd name="connsiteY14" fmla="*/ 443484 h 552450"/>
                    <a:gd name="connsiteX15" fmla="*/ 729234 w 885825"/>
                    <a:gd name="connsiteY15" fmla="*/ 440246 h 552450"/>
                    <a:gd name="connsiteX16" fmla="*/ 660559 w 885825"/>
                    <a:gd name="connsiteY16" fmla="*/ 455105 h 552450"/>
                    <a:gd name="connsiteX17" fmla="*/ 627507 w 885825"/>
                    <a:gd name="connsiteY17" fmla="*/ 439579 h 552450"/>
                    <a:gd name="connsiteX18" fmla="*/ 610648 w 885825"/>
                    <a:gd name="connsiteY18" fmla="*/ 409765 h 552450"/>
                    <a:gd name="connsiteX19" fmla="*/ 579501 w 885825"/>
                    <a:gd name="connsiteY19" fmla="*/ 371570 h 552450"/>
                    <a:gd name="connsiteX20" fmla="*/ 568452 w 885825"/>
                    <a:gd name="connsiteY20" fmla="*/ 314515 h 552450"/>
                    <a:gd name="connsiteX21" fmla="*/ 578168 w 885825"/>
                    <a:gd name="connsiteY21" fmla="*/ 232886 h 552450"/>
                    <a:gd name="connsiteX22" fmla="*/ 580739 w 885825"/>
                    <a:gd name="connsiteY22" fmla="*/ 220694 h 552450"/>
                    <a:gd name="connsiteX23" fmla="*/ 568547 w 885825"/>
                    <a:gd name="connsiteY23" fmla="*/ 216122 h 552450"/>
                    <a:gd name="connsiteX24" fmla="*/ 527685 w 885825"/>
                    <a:gd name="connsiteY24" fmla="*/ 201549 h 552450"/>
                    <a:gd name="connsiteX25" fmla="*/ 519398 w 885825"/>
                    <a:gd name="connsiteY25" fmla="*/ 183547 h 552450"/>
                    <a:gd name="connsiteX26" fmla="*/ 512445 w 885825"/>
                    <a:gd name="connsiteY26" fmla="*/ 161354 h 552450"/>
                    <a:gd name="connsiteX27" fmla="*/ 484727 w 885825"/>
                    <a:gd name="connsiteY27" fmla="*/ 121920 h 552450"/>
                    <a:gd name="connsiteX28" fmla="*/ 432816 w 885825"/>
                    <a:gd name="connsiteY28" fmla="*/ 92202 h 552450"/>
                    <a:gd name="connsiteX29" fmla="*/ 409956 w 885825"/>
                    <a:gd name="connsiteY29" fmla="*/ 119158 h 552450"/>
                    <a:gd name="connsiteX30" fmla="*/ 376047 w 885825"/>
                    <a:gd name="connsiteY30" fmla="*/ 101822 h 552450"/>
                    <a:gd name="connsiteX31" fmla="*/ 365665 w 885825"/>
                    <a:gd name="connsiteY31" fmla="*/ 83153 h 552450"/>
                    <a:gd name="connsiteX32" fmla="*/ 346996 w 885825"/>
                    <a:gd name="connsiteY32" fmla="*/ 60293 h 552450"/>
                    <a:gd name="connsiteX33" fmla="*/ 313754 w 885825"/>
                    <a:gd name="connsiteY33" fmla="*/ 30480 h 552450"/>
                    <a:gd name="connsiteX34" fmla="*/ 268034 w 885825"/>
                    <a:gd name="connsiteY34" fmla="*/ 30480 h 552450"/>
                    <a:gd name="connsiteX35" fmla="*/ 258318 w 885825"/>
                    <a:gd name="connsiteY35" fmla="*/ 42958 h 552450"/>
                    <a:gd name="connsiteX36" fmla="*/ 175260 w 885825"/>
                    <a:gd name="connsiteY36" fmla="*/ 43625 h 552450"/>
                    <a:gd name="connsiteX37" fmla="*/ 99822 w 885825"/>
                    <a:gd name="connsiteY37" fmla="*/ 17335 h 552450"/>
                    <a:gd name="connsiteX38" fmla="*/ 67246 w 885825"/>
                    <a:gd name="connsiteY38" fmla="*/ 0 h 552450"/>
                    <a:gd name="connsiteX39" fmla="*/ 0 w 885825"/>
                    <a:gd name="connsiteY39" fmla="*/ 8858 h 552450"/>
                    <a:gd name="connsiteX40" fmla="*/ 15430 w 885825"/>
                    <a:gd name="connsiteY40" fmla="*/ 33242 h 552450"/>
                    <a:gd name="connsiteX41" fmla="*/ 40100 w 885825"/>
                    <a:gd name="connsiteY41" fmla="*/ 90297 h 552450"/>
                    <a:gd name="connsiteX42" fmla="*/ 76391 w 885825"/>
                    <a:gd name="connsiteY42" fmla="*/ 119444 h 552450"/>
                    <a:gd name="connsiteX43" fmla="*/ 90678 w 885825"/>
                    <a:gd name="connsiteY43" fmla="*/ 158305 h 552450"/>
                    <a:gd name="connsiteX44" fmla="*/ 67342 w 885825"/>
                    <a:gd name="connsiteY44" fmla="*/ 160211 h 552450"/>
                    <a:gd name="connsiteX45" fmla="*/ 103632 w 885825"/>
                    <a:gd name="connsiteY45" fmla="*/ 187452 h 552450"/>
                    <a:gd name="connsiteX46" fmla="*/ 135350 w 885825"/>
                    <a:gd name="connsiteY46" fmla="*/ 206883 h 552450"/>
                    <a:gd name="connsiteX47" fmla="*/ 143732 w 885825"/>
                    <a:gd name="connsiteY47" fmla="*/ 243173 h 552450"/>
                    <a:gd name="connsiteX48" fmla="*/ 177451 w 885825"/>
                    <a:gd name="connsiteY48" fmla="*/ 272987 h 552450"/>
                    <a:gd name="connsiteX49" fmla="*/ 208597 w 885825"/>
                    <a:gd name="connsiteY49" fmla="*/ 310610 h 552450"/>
                    <a:gd name="connsiteX50" fmla="*/ 222885 w 885825"/>
                    <a:gd name="connsiteY50" fmla="*/ 301562 h 552450"/>
                    <a:gd name="connsiteX51" fmla="*/ 216408 w 885825"/>
                    <a:gd name="connsiteY51" fmla="*/ 278225 h 552450"/>
                    <a:gd name="connsiteX52" fmla="*/ 191738 w 885825"/>
                    <a:gd name="connsiteY52" fmla="*/ 267843 h 552450"/>
                    <a:gd name="connsiteX53" fmla="*/ 184595 w 885825"/>
                    <a:gd name="connsiteY53" fmla="*/ 241935 h 552450"/>
                    <a:gd name="connsiteX54" fmla="*/ 165830 w 885825"/>
                    <a:gd name="connsiteY54" fmla="*/ 200501 h 552450"/>
                    <a:gd name="connsiteX55" fmla="*/ 133445 w 885825"/>
                    <a:gd name="connsiteY55" fmla="*/ 156400 h 552450"/>
                    <a:gd name="connsiteX56" fmla="*/ 110109 w 885825"/>
                    <a:gd name="connsiteY56" fmla="*/ 124587 h 552450"/>
                    <a:gd name="connsiteX57" fmla="*/ 113347 w 885825"/>
                    <a:gd name="connsiteY57" fmla="*/ 109061 h 552450"/>
                    <a:gd name="connsiteX58" fmla="*/ 90678 w 885825"/>
                    <a:gd name="connsiteY58" fmla="*/ 99346 h 552450"/>
                    <a:gd name="connsiteX59" fmla="*/ 74486 w 885825"/>
                    <a:gd name="connsiteY59" fmla="*/ 76676 h 552450"/>
                    <a:gd name="connsiteX60" fmla="*/ 64770 w 885825"/>
                    <a:gd name="connsiteY60" fmla="*/ 33242 h 552450"/>
                    <a:gd name="connsiteX61" fmla="*/ 75152 w 885825"/>
                    <a:gd name="connsiteY61" fmla="*/ 30004 h 552450"/>
                    <a:gd name="connsiteX62" fmla="*/ 85534 w 885825"/>
                    <a:gd name="connsiteY62" fmla="*/ 35242 h 552450"/>
                    <a:gd name="connsiteX63" fmla="*/ 101060 w 885825"/>
                    <a:gd name="connsiteY63" fmla="*/ 41719 h 552450"/>
                    <a:gd name="connsiteX64" fmla="*/ 120491 w 885825"/>
                    <a:gd name="connsiteY64" fmla="*/ 45625 h 552450"/>
                    <a:gd name="connsiteX65" fmla="*/ 125635 w 885825"/>
                    <a:gd name="connsiteY65" fmla="*/ 82582 h 552450"/>
                    <a:gd name="connsiteX66" fmla="*/ 130778 w 885825"/>
                    <a:gd name="connsiteY66" fmla="*/ 115633 h 552450"/>
                    <a:gd name="connsiteX67" fmla="*/ 144399 w 885825"/>
                    <a:gd name="connsiteY67" fmla="*/ 123444 h 552450"/>
                    <a:gd name="connsiteX68" fmla="*/ 165163 w 885825"/>
                    <a:gd name="connsiteY68" fmla="*/ 140303 h 552450"/>
                    <a:gd name="connsiteX69" fmla="*/ 189833 w 885825"/>
                    <a:gd name="connsiteY69" fmla="*/ 157163 h 552450"/>
                    <a:gd name="connsiteX70" fmla="*/ 204121 w 885825"/>
                    <a:gd name="connsiteY70" fmla="*/ 176594 h 552450"/>
                    <a:gd name="connsiteX71" fmla="*/ 224218 w 885825"/>
                    <a:gd name="connsiteY71" fmla="*/ 192119 h 552450"/>
                    <a:gd name="connsiteX72" fmla="*/ 228791 w 885825"/>
                    <a:gd name="connsiteY72" fmla="*/ 209645 h 552450"/>
                    <a:gd name="connsiteX73" fmla="*/ 246983 w 885825"/>
                    <a:gd name="connsiteY73" fmla="*/ 232315 h 552450"/>
                    <a:gd name="connsiteX74" fmla="*/ 270986 w 885825"/>
                    <a:gd name="connsiteY74" fmla="*/ 254317 h 552450"/>
                    <a:gd name="connsiteX75" fmla="*/ 333851 w 885825"/>
                    <a:gd name="connsiteY75" fmla="*/ 324326 h 552450"/>
                    <a:gd name="connsiteX76" fmla="*/ 348139 w 885825"/>
                    <a:gd name="connsiteY76" fmla="*/ 356045 h 552450"/>
                    <a:gd name="connsiteX77" fmla="*/ 346805 w 885825"/>
                    <a:gd name="connsiteY77" fmla="*/ 377476 h 552450"/>
                    <a:gd name="connsiteX78" fmla="*/ 337757 w 885825"/>
                    <a:gd name="connsiteY78" fmla="*/ 387858 h 552450"/>
                    <a:gd name="connsiteX79" fmla="*/ 361093 w 885825"/>
                    <a:gd name="connsiteY79" fmla="*/ 424148 h 552450"/>
                    <a:gd name="connsiteX80" fmla="*/ 403193 w 885825"/>
                    <a:gd name="connsiteY80" fmla="*/ 452628 h 552450"/>
                    <a:gd name="connsiteX81" fmla="*/ 449866 w 885825"/>
                    <a:gd name="connsiteY81" fmla="*/ 466915 h 552450"/>
                    <a:gd name="connsiteX82" fmla="*/ 507587 w 885825"/>
                    <a:gd name="connsiteY82" fmla="*/ 496062 h 552450"/>
                    <a:gd name="connsiteX83" fmla="*/ 573691 w 885825"/>
                    <a:gd name="connsiteY83" fmla="*/ 524542 h 552450"/>
                    <a:gd name="connsiteX84" fmla="*/ 632651 w 885825"/>
                    <a:gd name="connsiteY84" fmla="*/ 521303 h 552450"/>
                    <a:gd name="connsiteX85" fmla="*/ 685800 w 885825"/>
                    <a:gd name="connsiteY85" fmla="*/ 529114 h 552450"/>
                    <a:gd name="connsiteX86" fmla="*/ 717233 w 885825"/>
                    <a:gd name="connsiteY86" fmla="*/ 553593 h 552450"/>
                    <a:gd name="connsiteX87" fmla="*/ 741236 w 885825"/>
                    <a:gd name="connsiteY87" fmla="*/ 521970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885825" h="552450">
                      <a:moveTo>
                        <a:pt x="741236" y="521970"/>
                      </a:moveTo>
                      <a:cubicBezTo>
                        <a:pt x="744379" y="521303"/>
                        <a:pt x="776859" y="525780"/>
                        <a:pt x="780002" y="517588"/>
                      </a:cubicBezTo>
                      <a:cubicBezTo>
                        <a:pt x="783146" y="509492"/>
                        <a:pt x="755618" y="491299"/>
                        <a:pt x="758762" y="489395"/>
                      </a:cubicBezTo>
                      <a:cubicBezTo>
                        <a:pt x="761905" y="487489"/>
                        <a:pt x="763143" y="467487"/>
                        <a:pt x="768096" y="467487"/>
                      </a:cubicBezTo>
                      <a:cubicBezTo>
                        <a:pt x="773144" y="467487"/>
                        <a:pt x="818769" y="468725"/>
                        <a:pt x="821246" y="467487"/>
                      </a:cubicBezTo>
                      <a:cubicBezTo>
                        <a:pt x="823722" y="466249"/>
                        <a:pt x="832485" y="449961"/>
                        <a:pt x="840010" y="449389"/>
                      </a:cubicBezTo>
                      <a:cubicBezTo>
                        <a:pt x="843439" y="449104"/>
                        <a:pt x="848773" y="453295"/>
                        <a:pt x="853630" y="457867"/>
                      </a:cubicBezTo>
                      <a:cubicBezTo>
                        <a:pt x="862013" y="450056"/>
                        <a:pt x="865061" y="432530"/>
                        <a:pt x="866584" y="418243"/>
                      </a:cubicBezTo>
                      <a:cubicBezTo>
                        <a:pt x="868489" y="400717"/>
                        <a:pt x="862679" y="394906"/>
                        <a:pt x="871728" y="385191"/>
                      </a:cubicBezTo>
                      <a:cubicBezTo>
                        <a:pt x="880777" y="375475"/>
                        <a:pt x="890492" y="374809"/>
                        <a:pt x="887921" y="361188"/>
                      </a:cubicBezTo>
                      <a:cubicBezTo>
                        <a:pt x="885349" y="347567"/>
                        <a:pt x="873062" y="361188"/>
                        <a:pt x="862679" y="354711"/>
                      </a:cubicBezTo>
                      <a:cubicBezTo>
                        <a:pt x="852297" y="348234"/>
                        <a:pt x="843248" y="352806"/>
                        <a:pt x="816674" y="356616"/>
                      </a:cubicBezTo>
                      <a:cubicBezTo>
                        <a:pt x="790099" y="360521"/>
                        <a:pt x="777812" y="371570"/>
                        <a:pt x="779050" y="390334"/>
                      </a:cubicBezTo>
                      <a:cubicBezTo>
                        <a:pt x="780383" y="409194"/>
                        <a:pt x="770001" y="400717"/>
                        <a:pt x="770668" y="416909"/>
                      </a:cubicBezTo>
                      <a:cubicBezTo>
                        <a:pt x="771334" y="433102"/>
                        <a:pt x="749903" y="433769"/>
                        <a:pt x="751237" y="443484"/>
                      </a:cubicBezTo>
                      <a:cubicBezTo>
                        <a:pt x="752570" y="453199"/>
                        <a:pt x="734378" y="443484"/>
                        <a:pt x="729234" y="440246"/>
                      </a:cubicBezTo>
                      <a:cubicBezTo>
                        <a:pt x="724091" y="437007"/>
                        <a:pt x="668274" y="453866"/>
                        <a:pt x="660559" y="455105"/>
                      </a:cubicBezTo>
                      <a:cubicBezTo>
                        <a:pt x="652748" y="456438"/>
                        <a:pt x="638556" y="438912"/>
                        <a:pt x="627507" y="439579"/>
                      </a:cubicBezTo>
                      <a:cubicBezTo>
                        <a:pt x="616458" y="440246"/>
                        <a:pt x="611981" y="423386"/>
                        <a:pt x="610648" y="409765"/>
                      </a:cubicBezTo>
                      <a:cubicBezTo>
                        <a:pt x="609314" y="396145"/>
                        <a:pt x="588645" y="383857"/>
                        <a:pt x="579501" y="371570"/>
                      </a:cubicBezTo>
                      <a:cubicBezTo>
                        <a:pt x="570452" y="359283"/>
                        <a:pt x="569119" y="332041"/>
                        <a:pt x="568452" y="314515"/>
                      </a:cubicBezTo>
                      <a:cubicBezTo>
                        <a:pt x="567785" y="296989"/>
                        <a:pt x="565880" y="267176"/>
                        <a:pt x="578168" y="232886"/>
                      </a:cubicBezTo>
                      <a:cubicBezTo>
                        <a:pt x="579787" y="228219"/>
                        <a:pt x="580549" y="224219"/>
                        <a:pt x="580739" y="220694"/>
                      </a:cubicBezTo>
                      <a:cubicBezTo>
                        <a:pt x="576263" y="217932"/>
                        <a:pt x="571881" y="215932"/>
                        <a:pt x="568547" y="216122"/>
                      </a:cubicBezTo>
                      <a:cubicBezTo>
                        <a:pt x="557498" y="216789"/>
                        <a:pt x="532543" y="201549"/>
                        <a:pt x="527685" y="201549"/>
                      </a:cubicBezTo>
                      <a:cubicBezTo>
                        <a:pt x="522827" y="201549"/>
                        <a:pt x="523494" y="189738"/>
                        <a:pt x="519398" y="183547"/>
                      </a:cubicBezTo>
                      <a:cubicBezTo>
                        <a:pt x="515207" y="177355"/>
                        <a:pt x="517970" y="165545"/>
                        <a:pt x="512445" y="161354"/>
                      </a:cubicBezTo>
                      <a:cubicBezTo>
                        <a:pt x="506921" y="157258"/>
                        <a:pt x="490252" y="141256"/>
                        <a:pt x="484727" y="121920"/>
                      </a:cubicBezTo>
                      <a:cubicBezTo>
                        <a:pt x="479203" y="102489"/>
                        <a:pt x="445294" y="92869"/>
                        <a:pt x="432816" y="92202"/>
                      </a:cubicBezTo>
                      <a:cubicBezTo>
                        <a:pt x="420338" y="91535"/>
                        <a:pt x="413385" y="117824"/>
                        <a:pt x="409956" y="119158"/>
                      </a:cubicBezTo>
                      <a:cubicBezTo>
                        <a:pt x="406527" y="120587"/>
                        <a:pt x="383000" y="105346"/>
                        <a:pt x="376047" y="101822"/>
                      </a:cubicBezTo>
                      <a:cubicBezTo>
                        <a:pt x="369094" y="98393"/>
                        <a:pt x="365665" y="91440"/>
                        <a:pt x="365665" y="83153"/>
                      </a:cubicBezTo>
                      <a:cubicBezTo>
                        <a:pt x="365665" y="74867"/>
                        <a:pt x="351092" y="61722"/>
                        <a:pt x="346996" y="60293"/>
                      </a:cubicBezTo>
                      <a:cubicBezTo>
                        <a:pt x="342805" y="58864"/>
                        <a:pt x="313754" y="30480"/>
                        <a:pt x="313754" y="30480"/>
                      </a:cubicBezTo>
                      <a:lnTo>
                        <a:pt x="268034" y="30480"/>
                      </a:lnTo>
                      <a:lnTo>
                        <a:pt x="258318" y="42958"/>
                      </a:lnTo>
                      <a:lnTo>
                        <a:pt x="175260" y="43625"/>
                      </a:lnTo>
                      <a:cubicBezTo>
                        <a:pt x="175260" y="43625"/>
                        <a:pt x="111538" y="20098"/>
                        <a:pt x="99822" y="17335"/>
                      </a:cubicBezTo>
                      <a:cubicBezTo>
                        <a:pt x="88011" y="14573"/>
                        <a:pt x="67246" y="0"/>
                        <a:pt x="67246" y="0"/>
                      </a:cubicBezTo>
                      <a:lnTo>
                        <a:pt x="0" y="8858"/>
                      </a:lnTo>
                      <a:cubicBezTo>
                        <a:pt x="3429" y="16192"/>
                        <a:pt x="8287" y="24193"/>
                        <a:pt x="15430" y="33242"/>
                      </a:cubicBezTo>
                      <a:cubicBezTo>
                        <a:pt x="29051" y="50101"/>
                        <a:pt x="38767" y="79915"/>
                        <a:pt x="40100" y="90297"/>
                      </a:cubicBezTo>
                      <a:cubicBezTo>
                        <a:pt x="41434" y="100679"/>
                        <a:pt x="60198" y="109061"/>
                        <a:pt x="76391" y="119444"/>
                      </a:cubicBezTo>
                      <a:cubicBezTo>
                        <a:pt x="92583" y="129730"/>
                        <a:pt x="92583" y="152495"/>
                        <a:pt x="90678" y="158305"/>
                      </a:cubicBezTo>
                      <a:cubicBezTo>
                        <a:pt x="88773" y="164116"/>
                        <a:pt x="68675" y="154400"/>
                        <a:pt x="67342" y="160211"/>
                      </a:cubicBezTo>
                      <a:cubicBezTo>
                        <a:pt x="66008" y="166021"/>
                        <a:pt x="93250" y="188690"/>
                        <a:pt x="103632" y="187452"/>
                      </a:cubicBezTo>
                      <a:cubicBezTo>
                        <a:pt x="114014" y="186119"/>
                        <a:pt x="119158" y="192596"/>
                        <a:pt x="135350" y="206883"/>
                      </a:cubicBezTo>
                      <a:cubicBezTo>
                        <a:pt x="151543" y="221171"/>
                        <a:pt x="150304" y="238030"/>
                        <a:pt x="143732" y="243173"/>
                      </a:cubicBezTo>
                      <a:cubicBezTo>
                        <a:pt x="137255" y="248412"/>
                        <a:pt x="156686" y="259366"/>
                        <a:pt x="177451" y="272987"/>
                      </a:cubicBezTo>
                      <a:cubicBezTo>
                        <a:pt x="198215" y="286607"/>
                        <a:pt x="206597" y="303466"/>
                        <a:pt x="208597" y="310610"/>
                      </a:cubicBezTo>
                      <a:cubicBezTo>
                        <a:pt x="210503" y="317754"/>
                        <a:pt x="219646" y="311277"/>
                        <a:pt x="222885" y="301562"/>
                      </a:cubicBezTo>
                      <a:cubicBezTo>
                        <a:pt x="226124" y="291846"/>
                        <a:pt x="216408" y="289274"/>
                        <a:pt x="216408" y="278225"/>
                      </a:cubicBezTo>
                      <a:cubicBezTo>
                        <a:pt x="216408" y="267176"/>
                        <a:pt x="199549" y="269177"/>
                        <a:pt x="191738" y="267843"/>
                      </a:cubicBezTo>
                      <a:cubicBezTo>
                        <a:pt x="183928" y="266509"/>
                        <a:pt x="192405" y="249650"/>
                        <a:pt x="184595" y="241935"/>
                      </a:cubicBezTo>
                      <a:cubicBezTo>
                        <a:pt x="176784" y="234124"/>
                        <a:pt x="169640" y="214694"/>
                        <a:pt x="165830" y="200501"/>
                      </a:cubicBezTo>
                      <a:cubicBezTo>
                        <a:pt x="161925" y="186214"/>
                        <a:pt x="141827" y="172021"/>
                        <a:pt x="133445" y="156400"/>
                      </a:cubicBezTo>
                      <a:cubicBezTo>
                        <a:pt x="125063" y="140779"/>
                        <a:pt x="115919" y="128492"/>
                        <a:pt x="110109" y="124587"/>
                      </a:cubicBezTo>
                      <a:cubicBezTo>
                        <a:pt x="104299" y="120682"/>
                        <a:pt x="118491" y="114871"/>
                        <a:pt x="113347" y="109061"/>
                      </a:cubicBezTo>
                      <a:cubicBezTo>
                        <a:pt x="108204" y="103251"/>
                        <a:pt x="100393" y="103822"/>
                        <a:pt x="90678" y="99346"/>
                      </a:cubicBezTo>
                      <a:cubicBezTo>
                        <a:pt x="80963" y="94774"/>
                        <a:pt x="74486" y="87058"/>
                        <a:pt x="74486" y="76676"/>
                      </a:cubicBezTo>
                      <a:cubicBezTo>
                        <a:pt x="74486" y="66294"/>
                        <a:pt x="68008" y="41719"/>
                        <a:pt x="64770" y="33242"/>
                      </a:cubicBezTo>
                      <a:cubicBezTo>
                        <a:pt x="61532" y="24765"/>
                        <a:pt x="71914" y="26098"/>
                        <a:pt x="75152" y="30004"/>
                      </a:cubicBezTo>
                      <a:cubicBezTo>
                        <a:pt x="78391" y="33909"/>
                        <a:pt x="80963" y="37814"/>
                        <a:pt x="85534" y="35242"/>
                      </a:cubicBezTo>
                      <a:cubicBezTo>
                        <a:pt x="90107" y="32671"/>
                        <a:pt x="97822" y="34576"/>
                        <a:pt x="101060" y="41719"/>
                      </a:cubicBezTo>
                      <a:cubicBezTo>
                        <a:pt x="104299" y="48863"/>
                        <a:pt x="115348" y="42386"/>
                        <a:pt x="120491" y="45625"/>
                      </a:cubicBezTo>
                      <a:cubicBezTo>
                        <a:pt x="125635" y="48863"/>
                        <a:pt x="108871" y="52768"/>
                        <a:pt x="125635" y="82582"/>
                      </a:cubicBezTo>
                      <a:cubicBezTo>
                        <a:pt x="142494" y="112395"/>
                        <a:pt x="130778" y="95536"/>
                        <a:pt x="130778" y="115633"/>
                      </a:cubicBezTo>
                      <a:cubicBezTo>
                        <a:pt x="130778" y="135731"/>
                        <a:pt x="141161" y="126682"/>
                        <a:pt x="144399" y="123444"/>
                      </a:cubicBezTo>
                      <a:cubicBezTo>
                        <a:pt x="147638" y="120205"/>
                        <a:pt x="156686" y="129921"/>
                        <a:pt x="165163" y="140303"/>
                      </a:cubicBezTo>
                      <a:cubicBezTo>
                        <a:pt x="173546" y="150686"/>
                        <a:pt x="189833" y="151352"/>
                        <a:pt x="189833" y="157163"/>
                      </a:cubicBezTo>
                      <a:cubicBezTo>
                        <a:pt x="189833" y="162973"/>
                        <a:pt x="193072" y="174688"/>
                        <a:pt x="204121" y="176594"/>
                      </a:cubicBezTo>
                      <a:cubicBezTo>
                        <a:pt x="215170" y="178498"/>
                        <a:pt x="217075" y="190881"/>
                        <a:pt x="224218" y="192119"/>
                      </a:cubicBezTo>
                      <a:cubicBezTo>
                        <a:pt x="231362" y="193453"/>
                        <a:pt x="232600" y="201168"/>
                        <a:pt x="228791" y="209645"/>
                      </a:cubicBezTo>
                      <a:cubicBezTo>
                        <a:pt x="224885" y="218122"/>
                        <a:pt x="228791" y="225171"/>
                        <a:pt x="246983" y="232315"/>
                      </a:cubicBezTo>
                      <a:cubicBezTo>
                        <a:pt x="265176" y="239458"/>
                        <a:pt x="256699" y="240697"/>
                        <a:pt x="270986" y="254317"/>
                      </a:cubicBezTo>
                      <a:cubicBezTo>
                        <a:pt x="285274" y="267938"/>
                        <a:pt x="325469" y="311944"/>
                        <a:pt x="333851" y="324326"/>
                      </a:cubicBezTo>
                      <a:cubicBezTo>
                        <a:pt x="342233" y="336613"/>
                        <a:pt x="344900" y="346996"/>
                        <a:pt x="348139" y="356045"/>
                      </a:cubicBezTo>
                      <a:cubicBezTo>
                        <a:pt x="351377" y="365093"/>
                        <a:pt x="341662" y="369665"/>
                        <a:pt x="346805" y="377476"/>
                      </a:cubicBezTo>
                      <a:cubicBezTo>
                        <a:pt x="351949" y="385286"/>
                        <a:pt x="337090" y="382048"/>
                        <a:pt x="337757" y="387858"/>
                      </a:cubicBezTo>
                      <a:cubicBezTo>
                        <a:pt x="338423" y="393668"/>
                        <a:pt x="346805" y="422910"/>
                        <a:pt x="361093" y="424148"/>
                      </a:cubicBezTo>
                      <a:cubicBezTo>
                        <a:pt x="375380" y="425482"/>
                        <a:pt x="391573" y="442913"/>
                        <a:pt x="403193" y="452628"/>
                      </a:cubicBezTo>
                      <a:cubicBezTo>
                        <a:pt x="414814" y="462344"/>
                        <a:pt x="432340" y="460438"/>
                        <a:pt x="449866" y="466915"/>
                      </a:cubicBezTo>
                      <a:cubicBezTo>
                        <a:pt x="467392" y="473392"/>
                        <a:pt x="482251" y="488918"/>
                        <a:pt x="507587" y="496062"/>
                      </a:cubicBezTo>
                      <a:cubicBezTo>
                        <a:pt x="532829" y="503206"/>
                        <a:pt x="557498" y="514159"/>
                        <a:pt x="573691" y="524542"/>
                      </a:cubicBezTo>
                      <a:cubicBezTo>
                        <a:pt x="589883" y="534924"/>
                        <a:pt x="609981" y="530352"/>
                        <a:pt x="632651" y="521303"/>
                      </a:cubicBezTo>
                      <a:cubicBezTo>
                        <a:pt x="655320" y="512255"/>
                        <a:pt x="672846" y="523875"/>
                        <a:pt x="685800" y="529114"/>
                      </a:cubicBezTo>
                      <a:cubicBezTo>
                        <a:pt x="692182" y="531686"/>
                        <a:pt x="704755" y="542354"/>
                        <a:pt x="717233" y="553593"/>
                      </a:cubicBezTo>
                      <a:cubicBezTo>
                        <a:pt x="728758" y="537115"/>
                        <a:pt x="739807" y="522256"/>
                        <a:pt x="741236" y="521970"/>
                      </a:cubicBezTo>
                      <a:close/>
                    </a:path>
                  </a:pathLst>
                </a:custGeom>
                <a:solidFill>
                  <a:srgbClr val="1D437B"/>
                </a:solidFill>
                <a:ln w="2381" cap="flat">
                  <a:solidFill>
                    <a:srgbClr val="817F81"/>
                  </a:solidFill>
                  <a:prstDash val="solid"/>
                  <a:miter/>
                </a:ln>
              </p:spPr>
              <p:txBody>
                <a:bodyPr rtlCol="0" anchor="ctr"/>
                <a:lstStyle/>
                <a:p>
                  <a:endParaRPr lang="en-US"/>
                </a:p>
              </p:txBody>
            </p:sp>
            <p:sp>
              <p:nvSpPr>
                <p:cNvPr id="332" name="Freeform: Shape 331">
                  <a:extLst>
                    <a:ext uri="{FF2B5EF4-FFF2-40B4-BE49-F238E27FC236}">
                      <a16:creationId xmlns:a16="http://schemas.microsoft.com/office/drawing/2014/main" id="{42CC76A0-C8E9-42C7-8F00-8326E5F9D23F}"/>
                    </a:ext>
                  </a:extLst>
                </p:cNvPr>
                <p:cNvSpPr/>
                <p:nvPr/>
              </p:nvSpPr>
              <p:spPr>
                <a:xfrm>
                  <a:off x="3043808" y="3700272"/>
                  <a:ext cx="123825" cy="114300"/>
                </a:xfrm>
                <a:custGeom>
                  <a:avLst/>
                  <a:gdLst>
                    <a:gd name="connsiteX0" fmla="*/ 108966 w 123825"/>
                    <a:gd name="connsiteY0" fmla="*/ 80677 h 114300"/>
                    <a:gd name="connsiteX1" fmla="*/ 124778 w 123825"/>
                    <a:gd name="connsiteY1" fmla="*/ 64389 h 114300"/>
                    <a:gd name="connsiteX2" fmla="*/ 112967 w 123825"/>
                    <a:gd name="connsiteY2" fmla="*/ 57436 h 114300"/>
                    <a:gd name="connsiteX3" fmla="*/ 98298 w 123825"/>
                    <a:gd name="connsiteY3" fmla="*/ 59436 h 114300"/>
                    <a:gd name="connsiteX4" fmla="*/ 99822 w 123825"/>
                    <a:gd name="connsiteY4" fmla="*/ 381 h 114300"/>
                    <a:gd name="connsiteX5" fmla="*/ 50768 w 123825"/>
                    <a:gd name="connsiteY5" fmla="*/ 0 h 114300"/>
                    <a:gd name="connsiteX6" fmla="*/ 41434 w 123825"/>
                    <a:gd name="connsiteY6" fmla="*/ 21907 h 114300"/>
                    <a:gd name="connsiteX7" fmla="*/ 62675 w 123825"/>
                    <a:gd name="connsiteY7" fmla="*/ 50102 h 114300"/>
                    <a:gd name="connsiteX8" fmla="*/ 23908 w 123825"/>
                    <a:gd name="connsiteY8" fmla="*/ 54483 h 114300"/>
                    <a:gd name="connsiteX9" fmla="*/ 0 w 123825"/>
                    <a:gd name="connsiteY9" fmla="*/ 86011 h 114300"/>
                    <a:gd name="connsiteX10" fmla="*/ 32099 w 123825"/>
                    <a:gd name="connsiteY10" fmla="*/ 113347 h 114300"/>
                    <a:gd name="connsiteX11" fmla="*/ 72962 w 123825"/>
                    <a:gd name="connsiteY11" fmla="*/ 120491 h 114300"/>
                    <a:gd name="connsiteX12" fmla="*/ 73914 w 123825"/>
                    <a:gd name="connsiteY12" fmla="*/ 121158 h 114300"/>
                    <a:gd name="connsiteX13" fmla="*/ 94679 w 123825"/>
                    <a:gd name="connsiteY13" fmla="*/ 103822 h 114300"/>
                    <a:gd name="connsiteX14" fmla="*/ 108966 w 123825"/>
                    <a:gd name="connsiteY14" fmla="*/ 8067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825" h="114300">
                      <a:moveTo>
                        <a:pt x="108966" y="80677"/>
                      </a:moveTo>
                      <a:cubicBezTo>
                        <a:pt x="115348" y="75533"/>
                        <a:pt x="120777" y="69342"/>
                        <a:pt x="124778" y="64389"/>
                      </a:cubicBezTo>
                      <a:cubicBezTo>
                        <a:pt x="114586" y="69913"/>
                        <a:pt x="111538" y="64579"/>
                        <a:pt x="112967" y="57436"/>
                      </a:cubicBezTo>
                      <a:lnTo>
                        <a:pt x="98298" y="59436"/>
                      </a:lnTo>
                      <a:lnTo>
                        <a:pt x="99822" y="381"/>
                      </a:lnTo>
                      <a:cubicBezTo>
                        <a:pt x="88011" y="857"/>
                        <a:pt x="54959" y="0"/>
                        <a:pt x="50768" y="0"/>
                      </a:cubicBezTo>
                      <a:cubicBezTo>
                        <a:pt x="45815" y="0"/>
                        <a:pt x="44482" y="20003"/>
                        <a:pt x="41434" y="21907"/>
                      </a:cubicBezTo>
                      <a:cubicBezTo>
                        <a:pt x="38291" y="23813"/>
                        <a:pt x="65818" y="42005"/>
                        <a:pt x="62675" y="50102"/>
                      </a:cubicBezTo>
                      <a:cubicBezTo>
                        <a:pt x="59531" y="58293"/>
                        <a:pt x="27051" y="53816"/>
                        <a:pt x="23908" y="54483"/>
                      </a:cubicBezTo>
                      <a:cubicBezTo>
                        <a:pt x="22479" y="54769"/>
                        <a:pt x="11430" y="69628"/>
                        <a:pt x="0" y="86011"/>
                      </a:cubicBezTo>
                      <a:cubicBezTo>
                        <a:pt x="12954" y="97441"/>
                        <a:pt x="25813" y="109442"/>
                        <a:pt x="32099" y="113347"/>
                      </a:cubicBezTo>
                      <a:cubicBezTo>
                        <a:pt x="44387" y="121158"/>
                        <a:pt x="64484" y="112681"/>
                        <a:pt x="72962" y="120491"/>
                      </a:cubicBezTo>
                      <a:cubicBezTo>
                        <a:pt x="73247" y="120682"/>
                        <a:pt x="73533" y="120968"/>
                        <a:pt x="73914" y="121158"/>
                      </a:cubicBezTo>
                      <a:cubicBezTo>
                        <a:pt x="82677" y="112871"/>
                        <a:pt x="91726" y="104680"/>
                        <a:pt x="94679" y="103822"/>
                      </a:cubicBezTo>
                      <a:cubicBezTo>
                        <a:pt x="100870" y="101918"/>
                        <a:pt x="95821" y="91345"/>
                        <a:pt x="108966" y="8067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8DBCE5D8-B02C-48BE-8BF0-C122E036385F}"/>
                    </a:ext>
                  </a:extLst>
                </p:cNvPr>
                <p:cNvSpPr/>
                <p:nvPr/>
              </p:nvSpPr>
              <p:spPr>
                <a:xfrm>
                  <a:off x="3142201" y="3682065"/>
                  <a:ext cx="38100" cy="76200"/>
                </a:xfrm>
                <a:custGeom>
                  <a:avLst/>
                  <a:gdLst>
                    <a:gd name="connsiteX0" fmla="*/ 5620 w 38100"/>
                    <a:gd name="connsiteY0" fmla="*/ 18207 h 76200"/>
                    <a:gd name="connsiteX1" fmla="*/ 1524 w 38100"/>
                    <a:gd name="connsiteY1" fmla="*/ 18588 h 76200"/>
                    <a:gd name="connsiteX2" fmla="*/ 0 w 38100"/>
                    <a:gd name="connsiteY2" fmla="*/ 77643 h 76200"/>
                    <a:gd name="connsiteX3" fmla="*/ 14668 w 38100"/>
                    <a:gd name="connsiteY3" fmla="*/ 75642 h 76200"/>
                    <a:gd name="connsiteX4" fmla="*/ 23813 w 38100"/>
                    <a:gd name="connsiteY4" fmla="*/ 60879 h 76200"/>
                    <a:gd name="connsiteX5" fmla="*/ 31623 w 38100"/>
                    <a:gd name="connsiteY5" fmla="*/ 12301 h 76200"/>
                    <a:gd name="connsiteX6" fmla="*/ 38100 w 38100"/>
                    <a:gd name="connsiteY6" fmla="*/ 8491 h 76200"/>
                    <a:gd name="connsiteX7" fmla="*/ 24479 w 38100"/>
                    <a:gd name="connsiteY7" fmla="*/ 14 h 76200"/>
                    <a:gd name="connsiteX8" fmla="*/ 5620 w 38100"/>
                    <a:gd name="connsiteY8" fmla="*/ 1820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 h="76200">
                      <a:moveTo>
                        <a:pt x="5620" y="18207"/>
                      </a:moveTo>
                      <a:cubicBezTo>
                        <a:pt x="5239" y="18397"/>
                        <a:pt x="3715" y="18588"/>
                        <a:pt x="1524" y="18588"/>
                      </a:cubicBezTo>
                      <a:lnTo>
                        <a:pt x="0" y="77643"/>
                      </a:lnTo>
                      <a:lnTo>
                        <a:pt x="14668" y="75642"/>
                      </a:lnTo>
                      <a:cubicBezTo>
                        <a:pt x="15716" y="70594"/>
                        <a:pt x="19050" y="64593"/>
                        <a:pt x="23813" y="60879"/>
                      </a:cubicBezTo>
                      <a:cubicBezTo>
                        <a:pt x="35433" y="51830"/>
                        <a:pt x="18002" y="15540"/>
                        <a:pt x="31623" y="12301"/>
                      </a:cubicBezTo>
                      <a:cubicBezTo>
                        <a:pt x="34100" y="11634"/>
                        <a:pt x="36195" y="10301"/>
                        <a:pt x="38100" y="8491"/>
                      </a:cubicBezTo>
                      <a:cubicBezTo>
                        <a:pt x="33242" y="3919"/>
                        <a:pt x="27908" y="-272"/>
                        <a:pt x="24479" y="14"/>
                      </a:cubicBezTo>
                      <a:cubicBezTo>
                        <a:pt x="16859" y="681"/>
                        <a:pt x="8096" y="16968"/>
                        <a:pt x="5620" y="1820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4" name="Freeform: Shape 333">
                  <a:extLst>
                    <a:ext uri="{FF2B5EF4-FFF2-40B4-BE49-F238E27FC236}">
                      <a16:creationId xmlns:a16="http://schemas.microsoft.com/office/drawing/2014/main" id="{4FD29364-4E56-405F-887C-407EBF006238}"/>
                    </a:ext>
                  </a:extLst>
                </p:cNvPr>
                <p:cNvSpPr/>
                <p:nvPr/>
              </p:nvSpPr>
              <p:spPr>
                <a:xfrm>
                  <a:off x="3574038" y="3630639"/>
                  <a:ext cx="76200" cy="66675"/>
                </a:xfrm>
                <a:custGeom>
                  <a:avLst/>
                  <a:gdLst>
                    <a:gd name="connsiteX0" fmla="*/ 37841 w 76200"/>
                    <a:gd name="connsiteY0" fmla="*/ 2101 h 66675"/>
                    <a:gd name="connsiteX1" fmla="*/ 57272 w 76200"/>
                    <a:gd name="connsiteY1" fmla="*/ 42296 h 66675"/>
                    <a:gd name="connsiteX2" fmla="*/ 217 w 76200"/>
                    <a:gd name="connsiteY2" fmla="*/ 52678 h 66675"/>
                    <a:gd name="connsiteX3" fmla="*/ 37841 w 76200"/>
                    <a:gd name="connsiteY3" fmla="*/ 61727 h 66675"/>
                    <a:gd name="connsiteX4" fmla="*/ 78417 w 76200"/>
                    <a:gd name="connsiteY4" fmla="*/ 67061 h 66675"/>
                    <a:gd name="connsiteX5" fmla="*/ 84132 w 76200"/>
                    <a:gd name="connsiteY5" fmla="*/ 10292 h 66675"/>
                    <a:gd name="connsiteX6" fmla="*/ 37841 w 76200"/>
                    <a:gd name="connsiteY6" fmla="*/ 210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66675">
                      <a:moveTo>
                        <a:pt x="37841" y="2101"/>
                      </a:moveTo>
                      <a:cubicBezTo>
                        <a:pt x="24887" y="11149"/>
                        <a:pt x="57272" y="30676"/>
                        <a:pt x="57272" y="42296"/>
                      </a:cubicBezTo>
                      <a:cubicBezTo>
                        <a:pt x="57272" y="53917"/>
                        <a:pt x="5265" y="40105"/>
                        <a:pt x="217" y="52678"/>
                      </a:cubicBezTo>
                      <a:cubicBezTo>
                        <a:pt x="-2355" y="59155"/>
                        <a:pt x="18410" y="68204"/>
                        <a:pt x="37841" y="61727"/>
                      </a:cubicBezTo>
                      <a:cubicBezTo>
                        <a:pt x="55938" y="55726"/>
                        <a:pt x="68416" y="62013"/>
                        <a:pt x="78417" y="67061"/>
                      </a:cubicBezTo>
                      <a:cubicBezTo>
                        <a:pt x="79846" y="47440"/>
                        <a:pt x="82132" y="25342"/>
                        <a:pt x="84132" y="10292"/>
                      </a:cubicBezTo>
                      <a:cubicBezTo>
                        <a:pt x="67654" y="6101"/>
                        <a:pt x="47270" y="-4472"/>
                        <a:pt x="37841" y="2101"/>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5" name="Freeform: Shape 334">
                  <a:extLst>
                    <a:ext uri="{FF2B5EF4-FFF2-40B4-BE49-F238E27FC236}">
                      <a16:creationId xmlns:a16="http://schemas.microsoft.com/office/drawing/2014/main" id="{B3560364-67F0-4949-B3DA-A149658039BA}"/>
                    </a:ext>
                  </a:extLst>
                </p:cNvPr>
                <p:cNvSpPr/>
                <p:nvPr/>
              </p:nvSpPr>
              <p:spPr>
                <a:xfrm>
                  <a:off x="3652455" y="3640836"/>
                  <a:ext cx="95250" cy="57150"/>
                </a:xfrm>
                <a:custGeom>
                  <a:avLst/>
                  <a:gdLst>
                    <a:gd name="connsiteX0" fmla="*/ 38481 w 95250"/>
                    <a:gd name="connsiteY0" fmla="*/ 45053 h 57150"/>
                    <a:gd name="connsiteX1" fmla="*/ 99441 w 95250"/>
                    <a:gd name="connsiteY1" fmla="*/ 33338 h 57150"/>
                    <a:gd name="connsiteX2" fmla="*/ 21622 w 95250"/>
                    <a:gd name="connsiteY2" fmla="*/ 952 h 57150"/>
                    <a:gd name="connsiteX3" fmla="*/ 5715 w 95250"/>
                    <a:gd name="connsiteY3" fmla="*/ 0 h 57150"/>
                    <a:gd name="connsiteX4" fmla="*/ 0 w 95250"/>
                    <a:gd name="connsiteY4" fmla="*/ 56769 h 57150"/>
                    <a:gd name="connsiteX5" fmla="*/ 2191 w 95250"/>
                    <a:gd name="connsiteY5" fmla="*/ 57912 h 57150"/>
                    <a:gd name="connsiteX6" fmla="*/ 38481 w 95250"/>
                    <a:gd name="connsiteY6" fmla="*/ 4505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57150">
                      <a:moveTo>
                        <a:pt x="38481" y="45053"/>
                      </a:moveTo>
                      <a:cubicBezTo>
                        <a:pt x="61817" y="37243"/>
                        <a:pt x="99441" y="51530"/>
                        <a:pt x="99441" y="33338"/>
                      </a:cubicBezTo>
                      <a:cubicBezTo>
                        <a:pt x="99441" y="15240"/>
                        <a:pt x="37243" y="-4286"/>
                        <a:pt x="21622" y="952"/>
                      </a:cubicBezTo>
                      <a:cubicBezTo>
                        <a:pt x="17431" y="2381"/>
                        <a:pt x="11811" y="1619"/>
                        <a:pt x="5715" y="0"/>
                      </a:cubicBezTo>
                      <a:cubicBezTo>
                        <a:pt x="3620" y="15049"/>
                        <a:pt x="1429" y="37147"/>
                        <a:pt x="0" y="56769"/>
                      </a:cubicBezTo>
                      <a:cubicBezTo>
                        <a:pt x="762" y="57150"/>
                        <a:pt x="1524" y="57531"/>
                        <a:pt x="2191" y="57912"/>
                      </a:cubicBezTo>
                      <a:cubicBezTo>
                        <a:pt x="12573" y="63246"/>
                        <a:pt x="15145" y="52864"/>
                        <a:pt x="38481" y="4505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6" name="Freeform: Shape 335">
                  <a:extLst>
                    <a:ext uri="{FF2B5EF4-FFF2-40B4-BE49-F238E27FC236}">
                      <a16:creationId xmlns:a16="http://schemas.microsoft.com/office/drawing/2014/main" id="{5A20FF17-68B5-474F-AEB1-AE842422CFD1}"/>
                    </a:ext>
                  </a:extLst>
                </p:cNvPr>
                <p:cNvSpPr/>
                <p:nvPr/>
              </p:nvSpPr>
              <p:spPr>
                <a:xfrm>
                  <a:off x="3194921" y="3785218"/>
                  <a:ext cx="114300" cy="123825"/>
                </a:xfrm>
                <a:custGeom>
                  <a:avLst/>
                  <a:gdLst>
                    <a:gd name="connsiteX0" fmla="*/ 66438 w 114300"/>
                    <a:gd name="connsiteY0" fmla="*/ 120889 h 123825"/>
                    <a:gd name="connsiteX1" fmla="*/ 95394 w 114300"/>
                    <a:gd name="connsiteY1" fmla="*/ 125652 h 123825"/>
                    <a:gd name="connsiteX2" fmla="*/ 109872 w 114300"/>
                    <a:gd name="connsiteY2" fmla="*/ 127271 h 123825"/>
                    <a:gd name="connsiteX3" fmla="*/ 105872 w 114300"/>
                    <a:gd name="connsiteY3" fmla="*/ 120985 h 123825"/>
                    <a:gd name="connsiteX4" fmla="*/ 113015 w 114300"/>
                    <a:gd name="connsiteY4" fmla="*/ 83361 h 123825"/>
                    <a:gd name="connsiteX5" fmla="*/ 116921 w 114300"/>
                    <a:gd name="connsiteY5" fmla="*/ 33450 h 123825"/>
                    <a:gd name="connsiteX6" fmla="*/ 123398 w 114300"/>
                    <a:gd name="connsiteY6" fmla="*/ 2970 h 123825"/>
                    <a:gd name="connsiteX7" fmla="*/ 123493 w 114300"/>
                    <a:gd name="connsiteY7" fmla="*/ 17 h 123825"/>
                    <a:gd name="connsiteX8" fmla="*/ 89393 w 114300"/>
                    <a:gd name="connsiteY8" fmla="*/ 13733 h 123825"/>
                    <a:gd name="connsiteX9" fmla="*/ 61199 w 114300"/>
                    <a:gd name="connsiteY9" fmla="*/ 20020 h 123825"/>
                    <a:gd name="connsiteX10" fmla="*/ 29291 w 114300"/>
                    <a:gd name="connsiteY10" fmla="*/ 33736 h 123825"/>
                    <a:gd name="connsiteX11" fmla="*/ 19861 w 114300"/>
                    <a:gd name="connsiteY11" fmla="*/ 51833 h 123825"/>
                    <a:gd name="connsiteX12" fmla="*/ 11098 w 114300"/>
                    <a:gd name="connsiteY12" fmla="*/ 60025 h 123825"/>
                    <a:gd name="connsiteX13" fmla="*/ 239 w 114300"/>
                    <a:gd name="connsiteY13" fmla="*/ 62501 h 123825"/>
                    <a:gd name="connsiteX14" fmla="*/ 4716 w 114300"/>
                    <a:gd name="connsiteY14" fmla="*/ 73550 h 123825"/>
                    <a:gd name="connsiteX15" fmla="*/ 40340 w 114300"/>
                    <a:gd name="connsiteY15" fmla="*/ 107935 h 123825"/>
                    <a:gd name="connsiteX16" fmla="*/ 50341 w 114300"/>
                    <a:gd name="connsiteY16" fmla="*/ 119746 h 123825"/>
                    <a:gd name="connsiteX17" fmla="*/ 66438 w 114300"/>
                    <a:gd name="connsiteY17" fmla="*/ 12088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4300" h="123825">
                      <a:moveTo>
                        <a:pt x="66438" y="120889"/>
                      </a:moveTo>
                      <a:cubicBezTo>
                        <a:pt x="72820" y="124128"/>
                        <a:pt x="88917" y="120889"/>
                        <a:pt x="95394" y="125652"/>
                      </a:cubicBezTo>
                      <a:cubicBezTo>
                        <a:pt x="98537" y="128033"/>
                        <a:pt x="103776" y="128033"/>
                        <a:pt x="109872" y="127271"/>
                      </a:cubicBezTo>
                      <a:cubicBezTo>
                        <a:pt x="107967" y="124509"/>
                        <a:pt x="106538" y="122318"/>
                        <a:pt x="105872" y="120985"/>
                      </a:cubicBezTo>
                      <a:cubicBezTo>
                        <a:pt x="101299" y="112603"/>
                        <a:pt x="109110" y="95743"/>
                        <a:pt x="113015" y="83361"/>
                      </a:cubicBezTo>
                      <a:cubicBezTo>
                        <a:pt x="116921" y="71074"/>
                        <a:pt x="109777" y="41260"/>
                        <a:pt x="116921" y="33450"/>
                      </a:cubicBezTo>
                      <a:cubicBezTo>
                        <a:pt x="124064" y="25639"/>
                        <a:pt x="120159" y="21162"/>
                        <a:pt x="123398" y="2970"/>
                      </a:cubicBezTo>
                      <a:cubicBezTo>
                        <a:pt x="123588" y="1732"/>
                        <a:pt x="123493" y="970"/>
                        <a:pt x="123493" y="17"/>
                      </a:cubicBezTo>
                      <a:cubicBezTo>
                        <a:pt x="108919" y="-554"/>
                        <a:pt x="93965" y="13257"/>
                        <a:pt x="89393" y="13733"/>
                      </a:cubicBezTo>
                      <a:cubicBezTo>
                        <a:pt x="83774" y="14400"/>
                        <a:pt x="63771" y="9352"/>
                        <a:pt x="61199" y="20020"/>
                      </a:cubicBezTo>
                      <a:cubicBezTo>
                        <a:pt x="58723" y="30687"/>
                        <a:pt x="46150" y="32497"/>
                        <a:pt x="29291" y="33736"/>
                      </a:cubicBezTo>
                      <a:cubicBezTo>
                        <a:pt x="12431" y="34974"/>
                        <a:pt x="21194" y="49357"/>
                        <a:pt x="19861" y="51833"/>
                      </a:cubicBezTo>
                      <a:cubicBezTo>
                        <a:pt x="18623" y="54310"/>
                        <a:pt x="11098" y="60025"/>
                        <a:pt x="11098" y="60025"/>
                      </a:cubicBezTo>
                      <a:lnTo>
                        <a:pt x="239" y="62501"/>
                      </a:lnTo>
                      <a:cubicBezTo>
                        <a:pt x="-237" y="66597"/>
                        <a:pt x="-523" y="70597"/>
                        <a:pt x="4716" y="73550"/>
                      </a:cubicBezTo>
                      <a:cubicBezTo>
                        <a:pt x="15098" y="79360"/>
                        <a:pt x="29291" y="102125"/>
                        <a:pt x="40340" y="107935"/>
                      </a:cubicBezTo>
                      <a:cubicBezTo>
                        <a:pt x="45674" y="110698"/>
                        <a:pt x="48912" y="115270"/>
                        <a:pt x="50341" y="119746"/>
                      </a:cubicBezTo>
                      <a:cubicBezTo>
                        <a:pt x="56723" y="119461"/>
                        <a:pt x="63199" y="119270"/>
                        <a:pt x="66438" y="12088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37303518-9FE6-476E-90DC-E0CA4296C546}"/>
                    </a:ext>
                  </a:extLst>
                </p:cNvPr>
                <p:cNvSpPr/>
                <p:nvPr/>
              </p:nvSpPr>
              <p:spPr>
                <a:xfrm>
                  <a:off x="3592355" y="4079046"/>
                  <a:ext cx="1152525" cy="1181100"/>
                </a:xfrm>
                <a:custGeom>
                  <a:avLst/>
                  <a:gdLst>
                    <a:gd name="connsiteX0" fmla="*/ 614455 w 1152525"/>
                    <a:gd name="connsiteY0" fmla="*/ 1175325 h 1181100"/>
                    <a:gd name="connsiteX1" fmla="*/ 636458 w 1152525"/>
                    <a:gd name="connsiteY1" fmla="*/ 1139035 h 1181100"/>
                    <a:gd name="connsiteX2" fmla="*/ 652079 w 1152525"/>
                    <a:gd name="connsiteY2" fmla="*/ 1103411 h 1181100"/>
                    <a:gd name="connsiteX3" fmla="*/ 667605 w 1152525"/>
                    <a:gd name="connsiteY3" fmla="*/ 1072360 h 1181100"/>
                    <a:gd name="connsiteX4" fmla="*/ 668271 w 1152525"/>
                    <a:gd name="connsiteY4" fmla="*/ 1098934 h 1181100"/>
                    <a:gd name="connsiteX5" fmla="*/ 670177 w 1152525"/>
                    <a:gd name="connsiteY5" fmla="*/ 1108650 h 1181100"/>
                    <a:gd name="connsiteX6" fmla="*/ 707800 w 1152525"/>
                    <a:gd name="connsiteY6" fmla="*/ 1051595 h 1181100"/>
                    <a:gd name="connsiteX7" fmla="*/ 736947 w 1152525"/>
                    <a:gd name="connsiteY7" fmla="*/ 1020448 h 1181100"/>
                    <a:gd name="connsiteX8" fmla="*/ 745329 w 1152525"/>
                    <a:gd name="connsiteY8" fmla="*/ 978348 h 1181100"/>
                    <a:gd name="connsiteX9" fmla="*/ 745995 w 1152525"/>
                    <a:gd name="connsiteY9" fmla="*/ 934914 h 1181100"/>
                    <a:gd name="connsiteX10" fmla="*/ 755044 w 1152525"/>
                    <a:gd name="connsiteY10" fmla="*/ 913578 h 1181100"/>
                    <a:gd name="connsiteX11" fmla="*/ 792001 w 1152525"/>
                    <a:gd name="connsiteY11" fmla="*/ 885670 h 1181100"/>
                    <a:gd name="connsiteX12" fmla="*/ 830196 w 1152525"/>
                    <a:gd name="connsiteY12" fmla="*/ 868810 h 1181100"/>
                    <a:gd name="connsiteX13" fmla="*/ 846389 w 1152525"/>
                    <a:gd name="connsiteY13" fmla="*/ 859762 h 1181100"/>
                    <a:gd name="connsiteX14" fmla="*/ 869059 w 1152525"/>
                    <a:gd name="connsiteY14" fmla="*/ 842236 h 1181100"/>
                    <a:gd name="connsiteX15" fmla="*/ 917636 w 1152525"/>
                    <a:gd name="connsiteY15" fmla="*/ 842902 h 1181100"/>
                    <a:gd name="connsiteX16" fmla="*/ 943544 w 1152525"/>
                    <a:gd name="connsiteY16" fmla="*/ 834520 h 1181100"/>
                    <a:gd name="connsiteX17" fmla="*/ 959736 w 1152525"/>
                    <a:gd name="connsiteY17" fmla="*/ 816994 h 1181100"/>
                    <a:gd name="connsiteX18" fmla="*/ 972690 w 1152525"/>
                    <a:gd name="connsiteY18" fmla="*/ 801469 h 1181100"/>
                    <a:gd name="connsiteX19" fmla="*/ 984311 w 1152525"/>
                    <a:gd name="connsiteY19" fmla="*/ 774894 h 1181100"/>
                    <a:gd name="connsiteX20" fmla="*/ 996027 w 1152525"/>
                    <a:gd name="connsiteY20" fmla="*/ 747652 h 1181100"/>
                    <a:gd name="connsiteX21" fmla="*/ 1007076 w 1152525"/>
                    <a:gd name="connsiteY21" fmla="*/ 732127 h 1181100"/>
                    <a:gd name="connsiteX22" fmla="*/ 1011648 w 1152525"/>
                    <a:gd name="connsiteY22" fmla="*/ 696503 h 1181100"/>
                    <a:gd name="connsiteX23" fmla="*/ 1026602 w 1152525"/>
                    <a:gd name="connsiteY23" fmla="*/ 680977 h 1181100"/>
                    <a:gd name="connsiteX24" fmla="*/ 1029840 w 1152525"/>
                    <a:gd name="connsiteY24" fmla="*/ 644687 h 1181100"/>
                    <a:gd name="connsiteX25" fmla="*/ 1029840 w 1152525"/>
                    <a:gd name="connsiteY25" fmla="*/ 587632 h 1181100"/>
                    <a:gd name="connsiteX26" fmla="*/ 1036318 w 1152525"/>
                    <a:gd name="connsiteY26" fmla="*/ 544865 h 1181100"/>
                    <a:gd name="connsiteX27" fmla="*/ 1034412 w 1152525"/>
                    <a:gd name="connsiteY27" fmla="*/ 533149 h 1181100"/>
                    <a:gd name="connsiteX28" fmla="*/ 1039556 w 1152525"/>
                    <a:gd name="connsiteY28" fmla="*/ 524767 h 1181100"/>
                    <a:gd name="connsiteX29" fmla="*/ 1057749 w 1152525"/>
                    <a:gd name="connsiteY29" fmla="*/ 530578 h 1181100"/>
                    <a:gd name="connsiteX30" fmla="*/ 1081085 w 1152525"/>
                    <a:gd name="connsiteY30" fmla="*/ 485239 h 1181100"/>
                    <a:gd name="connsiteX31" fmla="*/ 1108993 w 1152525"/>
                    <a:gd name="connsiteY31" fmla="*/ 463903 h 1181100"/>
                    <a:gd name="connsiteX32" fmla="*/ 1149855 w 1152525"/>
                    <a:gd name="connsiteY32" fmla="*/ 406181 h 1181100"/>
                    <a:gd name="connsiteX33" fmla="*/ 1144045 w 1152525"/>
                    <a:gd name="connsiteY33" fmla="*/ 321313 h 1181100"/>
                    <a:gd name="connsiteX34" fmla="*/ 1118804 w 1152525"/>
                    <a:gd name="connsiteY34" fmla="*/ 304454 h 1181100"/>
                    <a:gd name="connsiteX35" fmla="*/ 1048795 w 1152525"/>
                    <a:gd name="connsiteY35" fmla="*/ 266830 h 1181100"/>
                    <a:gd name="connsiteX36" fmla="*/ 963261 w 1152525"/>
                    <a:gd name="connsiteY36" fmla="*/ 240256 h 1181100"/>
                    <a:gd name="connsiteX37" fmla="*/ 905539 w 1152525"/>
                    <a:gd name="connsiteY37" fmla="*/ 226635 h 1181100"/>
                    <a:gd name="connsiteX38" fmla="*/ 867344 w 1152525"/>
                    <a:gd name="connsiteY38" fmla="*/ 245399 h 1181100"/>
                    <a:gd name="connsiteX39" fmla="*/ 873154 w 1152525"/>
                    <a:gd name="connsiteY39" fmla="*/ 217491 h 1181100"/>
                    <a:gd name="connsiteX40" fmla="*/ 804479 w 1152525"/>
                    <a:gd name="connsiteY40" fmla="*/ 176057 h 1181100"/>
                    <a:gd name="connsiteX41" fmla="*/ 761712 w 1152525"/>
                    <a:gd name="connsiteY41" fmla="*/ 189011 h 1181100"/>
                    <a:gd name="connsiteX42" fmla="*/ 740947 w 1152525"/>
                    <a:gd name="connsiteY42" fmla="*/ 203298 h 1181100"/>
                    <a:gd name="connsiteX43" fmla="*/ 725993 w 1152525"/>
                    <a:gd name="connsiteY43" fmla="*/ 203965 h 1181100"/>
                    <a:gd name="connsiteX44" fmla="*/ 751234 w 1152525"/>
                    <a:gd name="connsiteY44" fmla="*/ 170247 h 1181100"/>
                    <a:gd name="connsiteX45" fmla="*/ 692274 w 1152525"/>
                    <a:gd name="connsiteY45" fmla="*/ 154721 h 1181100"/>
                    <a:gd name="connsiteX46" fmla="*/ 673510 w 1152525"/>
                    <a:gd name="connsiteY46" fmla="*/ 177390 h 1181100"/>
                    <a:gd name="connsiteX47" fmla="*/ 681321 w 1152525"/>
                    <a:gd name="connsiteY47" fmla="*/ 153388 h 1181100"/>
                    <a:gd name="connsiteX48" fmla="*/ 710467 w 1152525"/>
                    <a:gd name="connsiteY48" fmla="*/ 117097 h 1181100"/>
                    <a:gd name="connsiteX49" fmla="*/ 686464 w 1152525"/>
                    <a:gd name="connsiteY49" fmla="*/ 85951 h 1181100"/>
                    <a:gd name="connsiteX50" fmla="*/ 665509 w 1152525"/>
                    <a:gd name="connsiteY50" fmla="*/ 29848 h 1181100"/>
                    <a:gd name="connsiteX51" fmla="*/ 630934 w 1152525"/>
                    <a:gd name="connsiteY51" fmla="*/ 76426 h 1181100"/>
                    <a:gd name="connsiteX52" fmla="*/ 600263 w 1152525"/>
                    <a:gd name="connsiteY52" fmla="*/ 89570 h 1181100"/>
                    <a:gd name="connsiteX53" fmla="*/ 571307 w 1152525"/>
                    <a:gd name="connsiteY53" fmla="*/ 80807 h 1181100"/>
                    <a:gd name="connsiteX54" fmla="*/ 538827 w 1152525"/>
                    <a:gd name="connsiteY54" fmla="*/ 79855 h 1181100"/>
                    <a:gd name="connsiteX55" fmla="*/ 526539 w 1152525"/>
                    <a:gd name="connsiteY55" fmla="*/ 98333 h 1181100"/>
                    <a:gd name="connsiteX56" fmla="*/ 491487 w 1152525"/>
                    <a:gd name="connsiteY56" fmla="*/ 97476 h 1181100"/>
                    <a:gd name="connsiteX57" fmla="*/ 476628 w 1152525"/>
                    <a:gd name="connsiteY57" fmla="*/ 104524 h 1181100"/>
                    <a:gd name="connsiteX58" fmla="*/ 457293 w 1152525"/>
                    <a:gd name="connsiteY58" fmla="*/ 111573 h 1181100"/>
                    <a:gd name="connsiteX59" fmla="*/ 425670 w 1152525"/>
                    <a:gd name="connsiteY59" fmla="*/ 101000 h 1181100"/>
                    <a:gd name="connsiteX60" fmla="*/ 419574 w 1152525"/>
                    <a:gd name="connsiteY60" fmla="*/ 49279 h 1181100"/>
                    <a:gd name="connsiteX61" fmla="*/ 416907 w 1152525"/>
                    <a:gd name="connsiteY61" fmla="*/ 24705 h 1181100"/>
                    <a:gd name="connsiteX62" fmla="*/ 404619 w 1152525"/>
                    <a:gd name="connsiteY62" fmla="*/ 130 h 1181100"/>
                    <a:gd name="connsiteX63" fmla="*/ 386236 w 1152525"/>
                    <a:gd name="connsiteY63" fmla="*/ 16799 h 1181100"/>
                    <a:gd name="connsiteX64" fmla="*/ 350232 w 1152525"/>
                    <a:gd name="connsiteY64" fmla="*/ 30801 h 1181100"/>
                    <a:gd name="connsiteX65" fmla="*/ 330039 w 1152525"/>
                    <a:gd name="connsiteY65" fmla="*/ 42231 h 1181100"/>
                    <a:gd name="connsiteX66" fmla="*/ 318609 w 1152525"/>
                    <a:gd name="connsiteY66" fmla="*/ 41373 h 1181100"/>
                    <a:gd name="connsiteX67" fmla="*/ 293177 w 1152525"/>
                    <a:gd name="connsiteY67" fmla="*/ 32611 h 1181100"/>
                    <a:gd name="connsiteX68" fmla="*/ 273841 w 1152525"/>
                    <a:gd name="connsiteY68" fmla="*/ 36135 h 1181100"/>
                    <a:gd name="connsiteX69" fmla="*/ 285271 w 1152525"/>
                    <a:gd name="connsiteY69" fmla="*/ 58042 h 1181100"/>
                    <a:gd name="connsiteX70" fmla="*/ 293177 w 1152525"/>
                    <a:gd name="connsiteY70" fmla="*/ 76426 h 1181100"/>
                    <a:gd name="connsiteX71" fmla="*/ 308036 w 1152525"/>
                    <a:gd name="connsiteY71" fmla="*/ 79950 h 1181100"/>
                    <a:gd name="connsiteX72" fmla="*/ 304512 w 1152525"/>
                    <a:gd name="connsiteY72" fmla="*/ 92237 h 1181100"/>
                    <a:gd name="connsiteX73" fmla="*/ 287843 w 1152525"/>
                    <a:gd name="connsiteY73" fmla="*/ 108048 h 1181100"/>
                    <a:gd name="connsiteX74" fmla="*/ 268507 w 1152525"/>
                    <a:gd name="connsiteY74" fmla="*/ 117669 h 1181100"/>
                    <a:gd name="connsiteX75" fmla="*/ 248314 w 1152525"/>
                    <a:gd name="connsiteY75" fmla="*/ 128242 h 1181100"/>
                    <a:gd name="connsiteX76" fmla="*/ 232503 w 1152525"/>
                    <a:gd name="connsiteY76" fmla="*/ 130909 h 1181100"/>
                    <a:gd name="connsiteX77" fmla="*/ 214977 w 1152525"/>
                    <a:gd name="connsiteY77" fmla="*/ 123860 h 1181100"/>
                    <a:gd name="connsiteX78" fmla="*/ 192688 w 1152525"/>
                    <a:gd name="connsiteY78" fmla="*/ 94333 h 1181100"/>
                    <a:gd name="connsiteX79" fmla="*/ 164113 w 1152525"/>
                    <a:gd name="connsiteY79" fmla="*/ 102715 h 1181100"/>
                    <a:gd name="connsiteX80" fmla="*/ 120012 w 1152525"/>
                    <a:gd name="connsiteY80" fmla="*/ 105953 h 1181100"/>
                    <a:gd name="connsiteX81" fmla="*/ 127632 w 1152525"/>
                    <a:gd name="connsiteY81" fmla="*/ 121955 h 1181100"/>
                    <a:gd name="connsiteX82" fmla="*/ 133443 w 1152525"/>
                    <a:gd name="connsiteY82" fmla="*/ 133956 h 1181100"/>
                    <a:gd name="connsiteX83" fmla="*/ 113535 w 1152525"/>
                    <a:gd name="connsiteY83" fmla="*/ 149673 h 1181100"/>
                    <a:gd name="connsiteX84" fmla="*/ 132204 w 1152525"/>
                    <a:gd name="connsiteY84" fmla="*/ 197107 h 1181100"/>
                    <a:gd name="connsiteX85" fmla="*/ 126204 w 1152525"/>
                    <a:gd name="connsiteY85" fmla="*/ 236922 h 1181100"/>
                    <a:gd name="connsiteX86" fmla="*/ 114964 w 1152525"/>
                    <a:gd name="connsiteY86" fmla="*/ 276641 h 1181100"/>
                    <a:gd name="connsiteX87" fmla="*/ 89913 w 1152525"/>
                    <a:gd name="connsiteY87" fmla="*/ 278451 h 1181100"/>
                    <a:gd name="connsiteX88" fmla="*/ 54480 w 1152525"/>
                    <a:gd name="connsiteY88" fmla="*/ 291405 h 1181100"/>
                    <a:gd name="connsiteX89" fmla="*/ 28572 w 1152525"/>
                    <a:gd name="connsiteY89" fmla="*/ 308645 h 1181100"/>
                    <a:gd name="connsiteX90" fmla="*/ 19047 w 1152525"/>
                    <a:gd name="connsiteY90" fmla="*/ 336268 h 1181100"/>
                    <a:gd name="connsiteX91" fmla="*/ 6093 w 1152525"/>
                    <a:gd name="connsiteY91" fmla="*/ 351793 h 1181100"/>
                    <a:gd name="connsiteX92" fmla="*/ 1807 w 1152525"/>
                    <a:gd name="connsiteY92" fmla="*/ 370843 h 1181100"/>
                    <a:gd name="connsiteX93" fmla="*/ 9618 w 1152525"/>
                    <a:gd name="connsiteY93" fmla="*/ 395894 h 1181100"/>
                    <a:gd name="connsiteX94" fmla="*/ 21714 w 1152525"/>
                    <a:gd name="connsiteY94" fmla="*/ 420945 h 1181100"/>
                    <a:gd name="connsiteX95" fmla="*/ 36383 w 1152525"/>
                    <a:gd name="connsiteY95" fmla="*/ 432184 h 1181100"/>
                    <a:gd name="connsiteX96" fmla="*/ 51909 w 1152525"/>
                    <a:gd name="connsiteY96" fmla="*/ 448663 h 1181100"/>
                    <a:gd name="connsiteX97" fmla="*/ 83055 w 1152525"/>
                    <a:gd name="connsiteY97" fmla="*/ 444377 h 1181100"/>
                    <a:gd name="connsiteX98" fmla="*/ 96010 w 1152525"/>
                    <a:gd name="connsiteY98" fmla="*/ 441805 h 1181100"/>
                    <a:gd name="connsiteX99" fmla="*/ 102963 w 1152525"/>
                    <a:gd name="connsiteY99" fmla="*/ 479809 h 1181100"/>
                    <a:gd name="connsiteX100" fmla="*/ 140968 w 1152525"/>
                    <a:gd name="connsiteY100" fmla="*/ 480667 h 1181100"/>
                    <a:gd name="connsiteX101" fmla="*/ 166018 w 1152525"/>
                    <a:gd name="connsiteY101" fmla="*/ 474666 h 1181100"/>
                    <a:gd name="connsiteX102" fmla="*/ 191069 w 1152525"/>
                    <a:gd name="connsiteY102" fmla="*/ 461712 h 1181100"/>
                    <a:gd name="connsiteX103" fmla="*/ 225645 w 1152525"/>
                    <a:gd name="connsiteY103" fmla="*/ 446186 h 1181100"/>
                    <a:gd name="connsiteX104" fmla="*/ 253267 w 1152525"/>
                    <a:gd name="connsiteY104" fmla="*/ 447901 h 1181100"/>
                    <a:gd name="connsiteX105" fmla="*/ 262792 w 1152525"/>
                    <a:gd name="connsiteY105" fmla="*/ 504955 h 1181100"/>
                    <a:gd name="connsiteX106" fmla="*/ 297368 w 1152525"/>
                    <a:gd name="connsiteY106" fmla="*/ 525720 h 1181100"/>
                    <a:gd name="connsiteX107" fmla="*/ 318132 w 1152525"/>
                    <a:gd name="connsiteY107" fmla="*/ 530102 h 1181100"/>
                    <a:gd name="connsiteX108" fmla="*/ 330229 w 1152525"/>
                    <a:gd name="connsiteY108" fmla="*/ 540388 h 1181100"/>
                    <a:gd name="connsiteX109" fmla="*/ 354423 w 1152525"/>
                    <a:gd name="connsiteY109" fmla="*/ 551628 h 1181100"/>
                    <a:gd name="connsiteX110" fmla="*/ 386427 w 1152525"/>
                    <a:gd name="connsiteY110" fmla="*/ 558581 h 1181100"/>
                    <a:gd name="connsiteX111" fmla="*/ 397666 w 1152525"/>
                    <a:gd name="connsiteY111" fmla="*/ 578393 h 1181100"/>
                    <a:gd name="connsiteX112" fmla="*/ 401952 w 1152525"/>
                    <a:gd name="connsiteY112" fmla="*/ 600872 h 1181100"/>
                    <a:gd name="connsiteX113" fmla="*/ 405381 w 1152525"/>
                    <a:gd name="connsiteY113" fmla="*/ 625065 h 1181100"/>
                    <a:gd name="connsiteX114" fmla="*/ 437385 w 1152525"/>
                    <a:gd name="connsiteY114" fmla="*/ 639734 h 1181100"/>
                    <a:gd name="connsiteX115" fmla="*/ 461579 w 1152525"/>
                    <a:gd name="connsiteY115" fmla="*/ 654498 h 1181100"/>
                    <a:gd name="connsiteX116" fmla="*/ 478819 w 1152525"/>
                    <a:gd name="connsiteY116" fmla="*/ 682978 h 1181100"/>
                    <a:gd name="connsiteX117" fmla="*/ 475390 w 1152525"/>
                    <a:gd name="connsiteY117" fmla="*/ 720982 h 1181100"/>
                    <a:gd name="connsiteX118" fmla="*/ 466532 w 1152525"/>
                    <a:gd name="connsiteY118" fmla="*/ 740890 h 1181100"/>
                    <a:gd name="connsiteX119" fmla="*/ 467770 w 1152525"/>
                    <a:gd name="connsiteY119" fmla="*/ 756511 h 1181100"/>
                    <a:gd name="connsiteX120" fmla="*/ 473009 w 1152525"/>
                    <a:gd name="connsiteY120" fmla="*/ 792420 h 1181100"/>
                    <a:gd name="connsiteX121" fmla="*/ 487963 w 1152525"/>
                    <a:gd name="connsiteY121" fmla="*/ 816137 h 1181100"/>
                    <a:gd name="connsiteX122" fmla="*/ 513395 w 1152525"/>
                    <a:gd name="connsiteY122" fmla="*/ 818709 h 1181100"/>
                    <a:gd name="connsiteX123" fmla="*/ 533588 w 1152525"/>
                    <a:gd name="connsiteY123" fmla="*/ 843283 h 1181100"/>
                    <a:gd name="connsiteX124" fmla="*/ 547590 w 1152525"/>
                    <a:gd name="connsiteY124" fmla="*/ 875669 h 1181100"/>
                    <a:gd name="connsiteX125" fmla="*/ 572164 w 1152525"/>
                    <a:gd name="connsiteY125" fmla="*/ 870430 h 1181100"/>
                    <a:gd name="connsiteX126" fmla="*/ 569402 w 1152525"/>
                    <a:gd name="connsiteY126" fmla="*/ 922722 h 1181100"/>
                    <a:gd name="connsiteX127" fmla="*/ 588643 w 1152525"/>
                    <a:gd name="connsiteY127" fmla="*/ 923960 h 1181100"/>
                    <a:gd name="connsiteX128" fmla="*/ 593881 w 1152525"/>
                    <a:gd name="connsiteY128" fmla="*/ 968632 h 1181100"/>
                    <a:gd name="connsiteX129" fmla="*/ 558448 w 1152525"/>
                    <a:gd name="connsiteY129" fmla="*/ 988349 h 1181100"/>
                    <a:gd name="connsiteX130" fmla="*/ 507870 w 1152525"/>
                    <a:gd name="connsiteY130" fmla="*/ 1041594 h 1181100"/>
                    <a:gd name="connsiteX131" fmla="*/ 482058 w 1152525"/>
                    <a:gd name="connsiteY131" fmla="*/ 1072360 h 1181100"/>
                    <a:gd name="connsiteX132" fmla="*/ 490726 w 1152525"/>
                    <a:gd name="connsiteY132" fmla="*/ 1071788 h 1181100"/>
                    <a:gd name="connsiteX133" fmla="*/ 515681 w 1152525"/>
                    <a:gd name="connsiteY133" fmla="*/ 1080932 h 1181100"/>
                    <a:gd name="connsiteX134" fmla="*/ 528826 w 1152525"/>
                    <a:gd name="connsiteY134" fmla="*/ 1101316 h 1181100"/>
                    <a:gd name="connsiteX135" fmla="*/ 545209 w 1152525"/>
                    <a:gd name="connsiteY135" fmla="*/ 1096744 h 1181100"/>
                    <a:gd name="connsiteX136" fmla="*/ 578070 w 1152525"/>
                    <a:gd name="connsiteY136" fmla="*/ 1121699 h 1181100"/>
                    <a:gd name="connsiteX137" fmla="*/ 597786 w 1152525"/>
                    <a:gd name="connsiteY137" fmla="*/ 1144654 h 1181100"/>
                    <a:gd name="connsiteX138" fmla="*/ 600835 w 1152525"/>
                    <a:gd name="connsiteY138" fmla="*/ 1188946 h 1181100"/>
                    <a:gd name="connsiteX139" fmla="*/ 614455 w 1152525"/>
                    <a:gd name="connsiteY139" fmla="*/ 1175325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1152525" h="1181100">
                      <a:moveTo>
                        <a:pt x="614455" y="1175325"/>
                      </a:moveTo>
                      <a:cubicBezTo>
                        <a:pt x="632648" y="1162371"/>
                        <a:pt x="628076" y="1154561"/>
                        <a:pt x="636458" y="1139035"/>
                      </a:cubicBezTo>
                      <a:cubicBezTo>
                        <a:pt x="644935" y="1123509"/>
                        <a:pt x="637791" y="1117032"/>
                        <a:pt x="652079" y="1103411"/>
                      </a:cubicBezTo>
                      <a:cubicBezTo>
                        <a:pt x="666366" y="1089790"/>
                        <a:pt x="649507" y="1080742"/>
                        <a:pt x="667605" y="1072360"/>
                      </a:cubicBezTo>
                      <a:cubicBezTo>
                        <a:pt x="685797" y="1063882"/>
                        <a:pt x="683130" y="1080170"/>
                        <a:pt x="668271" y="1098934"/>
                      </a:cubicBezTo>
                      <a:cubicBezTo>
                        <a:pt x="653317" y="1117794"/>
                        <a:pt x="650745" y="1122937"/>
                        <a:pt x="670177" y="1108650"/>
                      </a:cubicBezTo>
                      <a:cubicBezTo>
                        <a:pt x="689607" y="1094362"/>
                        <a:pt x="696751" y="1074265"/>
                        <a:pt x="707800" y="1051595"/>
                      </a:cubicBezTo>
                      <a:cubicBezTo>
                        <a:pt x="718849" y="1028926"/>
                        <a:pt x="727231" y="1021782"/>
                        <a:pt x="736947" y="1020448"/>
                      </a:cubicBezTo>
                      <a:cubicBezTo>
                        <a:pt x="746662" y="1019210"/>
                        <a:pt x="746662" y="995207"/>
                        <a:pt x="745329" y="978348"/>
                      </a:cubicBezTo>
                      <a:cubicBezTo>
                        <a:pt x="743995" y="961489"/>
                        <a:pt x="738852" y="945963"/>
                        <a:pt x="745995" y="934914"/>
                      </a:cubicBezTo>
                      <a:cubicBezTo>
                        <a:pt x="753139" y="923865"/>
                        <a:pt x="745995" y="913578"/>
                        <a:pt x="755044" y="913578"/>
                      </a:cubicBezTo>
                      <a:cubicBezTo>
                        <a:pt x="764093" y="913578"/>
                        <a:pt x="777714" y="899957"/>
                        <a:pt x="792001" y="885670"/>
                      </a:cubicBezTo>
                      <a:cubicBezTo>
                        <a:pt x="806289" y="871382"/>
                        <a:pt x="815337" y="870144"/>
                        <a:pt x="830196" y="868810"/>
                      </a:cubicBezTo>
                      <a:cubicBezTo>
                        <a:pt x="845151" y="867477"/>
                        <a:pt x="836673" y="862333"/>
                        <a:pt x="846389" y="859762"/>
                      </a:cubicBezTo>
                      <a:cubicBezTo>
                        <a:pt x="856104" y="857190"/>
                        <a:pt x="862581" y="848046"/>
                        <a:pt x="869059" y="842236"/>
                      </a:cubicBezTo>
                      <a:cubicBezTo>
                        <a:pt x="875536" y="836425"/>
                        <a:pt x="902110" y="842902"/>
                        <a:pt x="917636" y="842902"/>
                      </a:cubicBezTo>
                      <a:cubicBezTo>
                        <a:pt x="933162" y="842902"/>
                        <a:pt x="943544" y="844236"/>
                        <a:pt x="943544" y="834520"/>
                      </a:cubicBezTo>
                      <a:cubicBezTo>
                        <a:pt x="943544" y="824805"/>
                        <a:pt x="950688" y="816994"/>
                        <a:pt x="959736" y="816994"/>
                      </a:cubicBezTo>
                      <a:cubicBezTo>
                        <a:pt x="968785" y="816994"/>
                        <a:pt x="972690" y="814423"/>
                        <a:pt x="972690" y="801469"/>
                      </a:cubicBezTo>
                      <a:cubicBezTo>
                        <a:pt x="972690" y="788515"/>
                        <a:pt x="976596" y="780704"/>
                        <a:pt x="984311" y="774894"/>
                      </a:cubicBezTo>
                      <a:cubicBezTo>
                        <a:pt x="992121" y="769084"/>
                        <a:pt x="993360" y="756130"/>
                        <a:pt x="996027" y="747652"/>
                      </a:cubicBezTo>
                      <a:cubicBezTo>
                        <a:pt x="998598" y="739175"/>
                        <a:pt x="1007076" y="744414"/>
                        <a:pt x="1007076" y="732127"/>
                      </a:cubicBezTo>
                      <a:cubicBezTo>
                        <a:pt x="1007076" y="719839"/>
                        <a:pt x="1011648" y="706219"/>
                        <a:pt x="1011648" y="696503"/>
                      </a:cubicBezTo>
                      <a:cubicBezTo>
                        <a:pt x="1011648" y="686788"/>
                        <a:pt x="1022030" y="688026"/>
                        <a:pt x="1026602" y="680977"/>
                      </a:cubicBezTo>
                      <a:cubicBezTo>
                        <a:pt x="1031174" y="673834"/>
                        <a:pt x="1022697" y="664785"/>
                        <a:pt x="1029840" y="644687"/>
                      </a:cubicBezTo>
                      <a:cubicBezTo>
                        <a:pt x="1036984" y="624589"/>
                        <a:pt x="1029840" y="605825"/>
                        <a:pt x="1029840" y="587632"/>
                      </a:cubicBezTo>
                      <a:cubicBezTo>
                        <a:pt x="1029840" y="569440"/>
                        <a:pt x="1029840" y="550675"/>
                        <a:pt x="1036318" y="544865"/>
                      </a:cubicBezTo>
                      <a:cubicBezTo>
                        <a:pt x="1042794" y="539055"/>
                        <a:pt x="1039556" y="535816"/>
                        <a:pt x="1034412" y="533149"/>
                      </a:cubicBezTo>
                      <a:cubicBezTo>
                        <a:pt x="1029269" y="530578"/>
                        <a:pt x="1035079" y="523434"/>
                        <a:pt x="1039556" y="524767"/>
                      </a:cubicBezTo>
                      <a:cubicBezTo>
                        <a:pt x="1044128" y="526006"/>
                        <a:pt x="1049271" y="535816"/>
                        <a:pt x="1057749" y="530578"/>
                      </a:cubicBezTo>
                      <a:cubicBezTo>
                        <a:pt x="1066226" y="525339"/>
                        <a:pt x="1073941" y="503336"/>
                        <a:pt x="1081085" y="485239"/>
                      </a:cubicBezTo>
                      <a:cubicBezTo>
                        <a:pt x="1088229" y="467141"/>
                        <a:pt x="1099849" y="467713"/>
                        <a:pt x="1108993" y="463903"/>
                      </a:cubicBezTo>
                      <a:cubicBezTo>
                        <a:pt x="1118042" y="459997"/>
                        <a:pt x="1137568" y="437995"/>
                        <a:pt x="1149855" y="406181"/>
                      </a:cubicBezTo>
                      <a:cubicBezTo>
                        <a:pt x="1162143" y="374463"/>
                        <a:pt x="1149189" y="343316"/>
                        <a:pt x="1144045" y="321313"/>
                      </a:cubicBezTo>
                      <a:cubicBezTo>
                        <a:pt x="1138806" y="299215"/>
                        <a:pt x="1131758" y="303787"/>
                        <a:pt x="1118804" y="304454"/>
                      </a:cubicBezTo>
                      <a:cubicBezTo>
                        <a:pt x="1105850" y="305121"/>
                        <a:pt x="1081180" y="301882"/>
                        <a:pt x="1048795" y="266830"/>
                      </a:cubicBezTo>
                      <a:cubicBezTo>
                        <a:pt x="1016410" y="231778"/>
                        <a:pt x="984597" y="234445"/>
                        <a:pt x="963261" y="240256"/>
                      </a:cubicBezTo>
                      <a:cubicBezTo>
                        <a:pt x="941829" y="246066"/>
                        <a:pt x="919827" y="229873"/>
                        <a:pt x="905539" y="226635"/>
                      </a:cubicBezTo>
                      <a:cubicBezTo>
                        <a:pt x="891252" y="223396"/>
                        <a:pt x="877631" y="241494"/>
                        <a:pt x="867344" y="245399"/>
                      </a:cubicBezTo>
                      <a:cubicBezTo>
                        <a:pt x="856962" y="249304"/>
                        <a:pt x="872487" y="229873"/>
                        <a:pt x="873154" y="217491"/>
                      </a:cubicBezTo>
                      <a:cubicBezTo>
                        <a:pt x="873821" y="205204"/>
                        <a:pt x="834292" y="187678"/>
                        <a:pt x="804479" y="176057"/>
                      </a:cubicBezTo>
                      <a:cubicBezTo>
                        <a:pt x="774666" y="164341"/>
                        <a:pt x="761712" y="170247"/>
                        <a:pt x="761712" y="189011"/>
                      </a:cubicBezTo>
                      <a:cubicBezTo>
                        <a:pt x="761712" y="207775"/>
                        <a:pt x="749996" y="183201"/>
                        <a:pt x="740947" y="203298"/>
                      </a:cubicBezTo>
                      <a:cubicBezTo>
                        <a:pt x="731898" y="223396"/>
                        <a:pt x="715039" y="210442"/>
                        <a:pt x="725993" y="203965"/>
                      </a:cubicBezTo>
                      <a:cubicBezTo>
                        <a:pt x="737042" y="197488"/>
                        <a:pt x="747329" y="182534"/>
                        <a:pt x="751234" y="170247"/>
                      </a:cubicBezTo>
                      <a:cubicBezTo>
                        <a:pt x="755139" y="157960"/>
                        <a:pt x="708467" y="148149"/>
                        <a:pt x="692274" y="154721"/>
                      </a:cubicBezTo>
                      <a:cubicBezTo>
                        <a:pt x="676082" y="161198"/>
                        <a:pt x="686464" y="184534"/>
                        <a:pt x="673510" y="177390"/>
                      </a:cubicBezTo>
                      <a:cubicBezTo>
                        <a:pt x="660556" y="170247"/>
                        <a:pt x="670938" y="152721"/>
                        <a:pt x="681321" y="153388"/>
                      </a:cubicBezTo>
                      <a:cubicBezTo>
                        <a:pt x="691703" y="154054"/>
                        <a:pt x="703323" y="132623"/>
                        <a:pt x="710467" y="117097"/>
                      </a:cubicBezTo>
                      <a:cubicBezTo>
                        <a:pt x="717611" y="101572"/>
                        <a:pt x="698180" y="98905"/>
                        <a:pt x="686464" y="85951"/>
                      </a:cubicBezTo>
                      <a:cubicBezTo>
                        <a:pt x="674939" y="73092"/>
                        <a:pt x="677320" y="35754"/>
                        <a:pt x="665509" y="29848"/>
                      </a:cubicBezTo>
                      <a:cubicBezTo>
                        <a:pt x="652841" y="42421"/>
                        <a:pt x="635791" y="62043"/>
                        <a:pt x="630934" y="76426"/>
                      </a:cubicBezTo>
                      <a:cubicBezTo>
                        <a:pt x="624742" y="94809"/>
                        <a:pt x="616836" y="84331"/>
                        <a:pt x="600263" y="89570"/>
                      </a:cubicBezTo>
                      <a:cubicBezTo>
                        <a:pt x="583594" y="94809"/>
                        <a:pt x="575688" y="87760"/>
                        <a:pt x="571307" y="80807"/>
                      </a:cubicBezTo>
                      <a:cubicBezTo>
                        <a:pt x="566926" y="73759"/>
                        <a:pt x="550257" y="80807"/>
                        <a:pt x="538827" y="79855"/>
                      </a:cubicBezTo>
                      <a:cubicBezTo>
                        <a:pt x="527397" y="78997"/>
                        <a:pt x="534445" y="93856"/>
                        <a:pt x="526539" y="98333"/>
                      </a:cubicBezTo>
                      <a:cubicBezTo>
                        <a:pt x="518634" y="102715"/>
                        <a:pt x="498441" y="89570"/>
                        <a:pt x="491487" y="97476"/>
                      </a:cubicBezTo>
                      <a:cubicBezTo>
                        <a:pt x="484439" y="105381"/>
                        <a:pt x="480057" y="97476"/>
                        <a:pt x="476628" y="104524"/>
                      </a:cubicBezTo>
                      <a:cubicBezTo>
                        <a:pt x="473104" y="111573"/>
                        <a:pt x="460817" y="107191"/>
                        <a:pt x="457293" y="111573"/>
                      </a:cubicBezTo>
                      <a:cubicBezTo>
                        <a:pt x="453768" y="115954"/>
                        <a:pt x="441481" y="118621"/>
                        <a:pt x="425670" y="101000"/>
                      </a:cubicBezTo>
                      <a:cubicBezTo>
                        <a:pt x="409858" y="83474"/>
                        <a:pt x="412525" y="54518"/>
                        <a:pt x="419574" y="49279"/>
                      </a:cubicBezTo>
                      <a:cubicBezTo>
                        <a:pt x="426622" y="44040"/>
                        <a:pt x="426622" y="29086"/>
                        <a:pt x="416907" y="24705"/>
                      </a:cubicBezTo>
                      <a:cubicBezTo>
                        <a:pt x="407286" y="20323"/>
                        <a:pt x="416907" y="1940"/>
                        <a:pt x="404619" y="130"/>
                      </a:cubicBezTo>
                      <a:cubicBezTo>
                        <a:pt x="392332" y="-1584"/>
                        <a:pt x="394047" y="14132"/>
                        <a:pt x="386236" y="16799"/>
                      </a:cubicBezTo>
                      <a:cubicBezTo>
                        <a:pt x="378330" y="19466"/>
                        <a:pt x="358995" y="32611"/>
                        <a:pt x="350232" y="30801"/>
                      </a:cubicBezTo>
                      <a:cubicBezTo>
                        <a:pt x="341469" y="28991"/>
                        <a:pt x="330039" y="32611"/>
                        <a:pt x="330039" y="42231"/>
                      </a:cubicBezTo>
                      <a:cubicBezTo>
                        <a:pt x="330039" y="51946"/>
                        <a:pt x="320418" y="49279"/>
                        <a:pt x="318609" y="41373"/>
                      </a:cubicBezTo>
                      <a:cubicBezTo>
                        <a:pt x="316894" y="33468"/>
                        <a:pt x="298416" y="37849"/>
                        <a:pt x="293177" y="32611"/>
                      </a:cubicBezTo>
                      <a:cubicBezTo>
                        <a:pt x="287938" y="27372"/>
                        <a:pt x="263364" y="29944"/>
                        <a:pt x="273841" y="36135"/>
                      </a:cubicBezTo>
                      <a:cubicBezTo>
                        <a:pt x="284414" y="42231"/>
                        <a:pt x="285271" y="48422"/>
                        <a:pt x="285271" y="58042"/>
                      </a:cubicBezTo>
                      <a:cubicBezTo>
                        <a:pt x="285271" y="67663"/>
                        <a:pt x="293177" y="65091"/>
                        <a:pt x="293177" y="76426"/>
                      </a:cubicBezTo>
                      <a:cubicBezTo>
                        <a:pt x="293177" y="87856"/>
                        <a:pt x="301940" y="79950"/>
                        <a:pt x="308036" y="79950"/>
                      </a:cubicBezTo>
                      <a:cubicBezTo>
                        <a:pt x="314132" y="79950"/>
                        <a:pt x="314132" y="90523"/>
                        <a:pt x="304512" y="92237"/>
                      </a:cubicBezTo>
                      <a:cubicBezTo>
                        <a:pt x="294891" y="94047"/>
                        <a:pt x="290510" y="99286"/>
                        <a:pt x="287843" y="108048"/>
                      </a:cubicBezTo>
                      <a:cubicBezTo>
                        <a:pt x="285176" y="116812"/>
                        <a:pt x="276413" y="110620"/>
                        <a:pt x="268507" y="117669"/>
                      </a:cubicBezTo>
                      <a:cubicBezTo>
                        <a:pt x="260602" y="124717"/>
                        <a:pt x="253553" y="131766"/>
                        <a:pt x="248314" y="128242"/>
                      </a:cubicBezTo>
                      <a:cubicBezTo>
                        <a:pt x="243076" y="124717"/>
                        <a:pt x="238694" y="127384"/>
                        <a:pt x="232503" y="130909"/>
                      </a:cubicBezTo>
                      <a:cubicBezTo>
                        <a:pt x="226407" y="134433"/>
                        <a:pt x="223740" y="130909"/>
                        <a:pt x="214977" y="123860"/>
                      </a:cubicBezTo>
                      <a:cubicBezTo>
                        <a:pt x="208404" y="118621"/>
                        <a:pt x="204309" y="105953"/>
                        <a:pt x="192688" y="94333"/>
                      </a:cubicBezTo>
                      <a:cubicBezTo>
                        <a:pt x="185735" y="97666"/>
                        <a:pt x="171638" y="102715"/>
                        <a:pt x="164113" y="102715"/>
                      </a:cubicBezTo>
                      <a:cubicBezTo>
                        <a:pt x="153921" y="102715"/>
                        <a:pt x="121727" y="100333"/>
                        <a:pt x="120012" y="105953"/>
                      </a:cubicBezTo>
                      <a:cubicBezTo>
                        <a:pt x="118298" y="111478"/>
                        <a:pt x="122394" y="120812"/>
                        <a:pt x="127632" y="121955"/>
                      </a:cubicBezTo>
                      <a:cubicBezTo>
                        <a:pt x="132871" y="123193"/>
                        <a:pt x="144015" y="126337"/>
                        <a:pt x="133443" y="133956"/>
                      </a:cubicBezTo>
                      <a:cubicBezTo>
                        <a:pt x="122870" y="141577"/>
                        <a:pt x="113535" y="131290"/>
                        <a:pt x="113535" y="149673"/>
                      </a:cubicBezTo>
                      <a:cubicBezTo>
                        <a:pt x="113535" y="168056"/>
                        <a:pt x="137157" y="180058"/>
                        <a:pt x="132204" y="197107"/>
                      </a:cubicBezTo>
                      <a:cubicBezTo>
                        <a:pt x="129633" y="205870"/>
                        <a:pt x="126204" y="228349"/>
                        <a:pt x="126204" y="236922"/>
                      </a:cubicBezTo>
                      <a:cubicBezTo>
                        <a:pt x="126204" y="245590"/>
                        <a:pt x="122775" y="274927"/>
                        <a:pt x="114964" y="276641"/>
                      </a:cubicBezTo>
                      <a:cubicBezTo>
                        <a:pt x="107154" y="278451"/>
                        <a:pt x="100296" y="269783"/>
                        <a:pt x="89913" y="278451"/>
                      </a:cubicBezTo>
                      <a:cubicBezTo>
                        <a:pt x="79531" y="287119"/>
                        <a:pt x="66577" y="281880"/>
                        <a:pt x="54480" y="291405"/>
                      </a:cubicBezTo>
                      <a:cubicBezTo>
                        <a:pt x="42384" y="300930"/>
                        <a:pt x="29430" y="297406"/>
                        <a:pt x="28572" y="308645"/>
                      </a:cubicBezTo>
                      <a:cubicBezTo>
                        <a:pt x="27715" y="319885"/>
                        <a:pt x="16476" y="325981"/>
                        <a:pt x="19047" y="336268"/>
                      </a:cubicBezTo>
                      <a:cubicBezTo>
                        <a:pt x="21619" y="346650"/>
                        <a:pt x="13809" y="344078"/>
                        <a:pt x="6093" y="351793"/>
                      </a:cubicBezTo>
                      <a:cubicBezTo>
                        <a:pt x="-1717" y="359604"/>
                        <a:pt x="6951" y="364747"/>
                        <a:pt x="1807" y="370843"/>
                      </a:cubicBezTo>
                      <a:cubicBezTo>
                        <a:pt x="-3336" y="376844"/>
                        <a:pt x="3522" y="386369"/>
                        <a:pt x="9618" y="395894"/>
                      </a:cubicBezTo>
                      <a:cubicBezTo>
                        <a:pt x="15714" y="405419"/>
                        <a:pt x="22572" y="412277"/>
                        <a:pt x="21714" y="420945"/>
                      </a:cubicBezTo>
                      <a:cubicBezTo>
                        <a:pt x="20857" y="429613"/>
                        <a:pt x="27715" y="433042"/>
                        <a:pt x="36383" y="432184"/>
                      </a:cubicBezTo>
                      <a:cubicBezTo>
                        <a:pt x="45051" y="431327"/>
                        <a:pt x="38097" y="448663"/>
                        <a:pt x="51909" y="448663"/>
                      </a:cubicBezTo>
                      <a:cubicBezTo>
                        <a:pt x="65720" y="448663"/>
                        <a:pt x="79531" y="452092"/>
                        <a:pt x="83055" y="444377"/>
                      </a:cubicBezTo>
                      <a:cubicBezTo>
                        <a:pt x="86485" y="436566"/>
                        <a:pt x="96010" y="430565"/>
                        <a:pt x="96010" y="441805"/>
                      </a:cubicBezTo>
                      <a:cubicBezTo>
                        <a:pt x="96010" y="453044"/>
                        <a:pt x="93438" y="483334"/>
                        <a:pt x="102963" y="479809"/>
                      </a:cubicBezTo>
                      <a:cubicBezTo>
                        <a:pt x="112488" y="476380"/>
                        <a:pt x="131538" y="477238"/>
                        <a:pt x="140968" y="480667"/>
                      </a:cubicBezTo>
                      <a:cubicBezTo>
                        <a:pt x="150493" y="484096"/>
                        <a:pt x="159922" y="480667"/>
                        <a:pt x="166018" y="474666"/>
                      </a:cubicBezTo>
                      <a:cubicBezTo>
                        <a:pt x="172114" y="468570"/>
                        <a:pt x="178972" y="468665"/>
                        <a:pt x="191069" y="461712"/>
                      </a:cubicBezTo>
                      <a:cubicBezTo>
                        <a:pt x="203166" y="454759"/>
                        <a:pt x="214405" y="446186"/>
                        <a:pt x="225645" y="446186"/>
                      </a:cubicBezTo>
                      <a:cubicBezTo>
                        <a:pt x="236884" y="446186"/>
                        <a:pt x="255839" y="439233"/>
                        <a:pt x="253267" y="447901"/>
                      </a:cubicBezTo>
                      <a:cubicBezTo>
                        <a:pt x="250695" y="456568"/>
                        <a:pt x="248981" y="488572"/>
                        <a:pt x="262792" y="504955"/>
                      </a:cubicBezTo>
                      <a:cubicBezTo>
                        <a:pt x="276603" y="521434"/>
                        <a:pt x="284414" y="527434"/>
                        <a:pt x="297368" y="525720"/>
                      </a:cubicBezTo>
                      <a:cubicBezTo>
                        <a:pt x="310322" y="524005"/>
                        <a:pt x="308607" y="530863"/>
                        <a:pt x="318132" y="530102"/>
                      </a:cubicBezTo>
                      <a:cubicBezTo>
                        <a:pt x="327657" y="529244"/>
                        <a:pt x="321561" y="540388"/>
                        <a:pt x="330229" y="540388"/>
                      </a:cubicBezTo>
                      <a:cubicBezTo>
                        <a:pt x="338897" y="540388"/>
                        <a:pt x="354423" y="542103"/>
                        <a:pt x="354423" y="551628"/>
                      </a:cubicBezTo>
                      <a:cubicBezTo>
                        <a:pt x="354423" y="561153"/>
                        <a:pt x="380331" y="553342"/>
                        <a:pt x="386427" y="558581"/>
                      </a:cubicBezTo>
                      <a:cubicBezTo>
                        <a:pt x="392427" y="563725"/>
                        <a:pt x="399381" y="568106"/>
                        <a:pt x="397666" y="578393"/>
                      </a:cubicBezTo>
                      <a:cubicBezTo>
                        <a:pt x="395952" y="588775"/>
                        <a:pt x="410620" y="596586"/>
                        <a:pt x="401952" y="600872"/>
                      </a:cubicBezTo>
                      <a:cubicBezTo>
                        <a:pt x="393285" y="605158"/>
                        <a:pt x="404524" y="613826"/>
                        <a:pt x="405381" y="625065"/>
                      </a:cubicBezTo>
                      <a:cubicBezTo>
                        <a:pt x="406239" y="636305"/>
                        <a:pt x="418335" y="640591"/>
                        <a:pt x="437385" y="639734"/>
                      </a:cubicBezTo>
                      <a:cubicBezTo>
                        <a:pt x="456435" y="638877"/>
                        <a:pt x="461579" y="640591"/>
                        <a:pt x="461579" y="654498"/>
                      </a:cubicBezTo>
                      <a:cubicBezTo>
                        <a:pt x="461579" y="668309"/>
                        <a:pt x="474533" y="670024"/>
                        <a:pt x="478819" y="682978"/>
                      </a:cubicBezTo>
                      <a:cubicBezTo>
                        <a:pt x="483105" y="695932"/>
                        <a:pt x="473676" y="710600"/>
                        <a:pt x="475390" y="720982"/>
                      </a:cubicBezTo>
                      <a:cubicBezTo>
                        <a:pt x="476724" y="728983"/>
                        <a:pt x="471866" y="737365"/>
                        <a:pt x="466532" y="740890"/>
                      </a:cubicBezTo>
                      <a:cubicBezTo>
                        <a:pt x="473199" y="749367"/>
                        <a:pt x="473771" y="753177"/>
                        <a:pt x="467770" y="756511"/>
                      </a:cubicBezTo>
                      <a:cubicBezTo>
                        <a:pt x="459864" y="760892"/>
                        <a:pt x="477390" y="773179"/>
                        <a:pt x="473009" y="792420"/>
                      </a:cubicBezTo>
                      <a:cubicBezTo>
                        <a:pt x="468627" y="811756"/>
                        <a:pt x="467770" y="815280"/>
                        <a:pt x="487963" y="816137"/>
                      </a:cubicBezTo>
                      <a:cubicBezTo>
                        <a:pt x="508156" y="816994"/>
                        <a:pt x="506346" y="823186"/>
                        <a:pt x="513395" y="818709"/>
                      </a:cubicBezTo>
                      <a:cubicBezTo>
                        <a:pt x="520443" y="814327"/>
                        <a:pt x="530921" y="833663"/>
                        <a:pt x="533588" y="843283"/>
                      </a:cubicBezTo>
                      <a:cubicBezTo>
                        <a:pt x="536255" y="852904"/>
                        <a:pt x="544161" y="875669"/>
                        <a:pt x="547590" y="875669"/>
                      </a:cubicBezTo>
                      <a:cubicBezTo>
                        <a:pt x="551114" y="875669"/>
                        <a:pt x="561591" y="865096"/>
                        <a:pt x="572164" y="870430"/>
                      </a:cubicBezTo>
                      <a:cubicBezTo>
                        <a:pt x="581975" y="875287"/>
                        <a:pt x="569783" y="908244"/>
                        <a:pt x="569402" y="922722"/>
                      </a:cubicBezTo>
                      <a:cubicBezTo>
                        <a:pt x="576736" y="922436"/>
                        <a:pt x="585690" y="922531"/>
                        <a:pt x="588643" y="923960"/>
                      </a:cubicBezTo>
                      <a:cubicBezTo>
                        <a:pt x="593881" y="926627"/>
                        <a:pt x="596548" y="962060"/>
                        <a:pt x="593881" y="968632"/>
                      </a:cubicBezTo>
                      <a:cubicBezTo>
                        <a:pt x="591214" y="975205"/>
                        <a:pt x="569593" y="981110"/>
                        <a:pt x="558448" y="988349"/>
                      </a:cubicBezTo>
                      <a:cubicBezTo>
                        <a:pt x="547304" y="995588"/>
                        <a:pt x="520348" y="1021210"/>
                        <a:pt x="507870" y="1041594"/>
                      </a:cubicBezTo>
                      <a:cubicBezTo>
                        <a:pt x="500441" y="1053691"/>
                        <a:pt x="489678" y="1063597"/>
                        <a:pt x="482058" y="1072360"/>
                      </a:cubicBezTo>
                      <a:cubicBezTo>
                        <a:pt x="485677" y="1072836"/>
                        <a:pt x="488725" y="1072741"/>
                        <a:pt x="490726" y="1071788"/>
                      </a:cubicBezTo>
                      <a:cubicBezTo>
                        <a:pt x="496631" y="1069121"/>
                        <a:pt x="505870" y="1069121"/>
                        <a:pt x="515681" y="1080932"/>
                      </a:cubicBezTo>
                      <a:cubicBezTo>
                        <a:pt x="525492" y="1092743"/>
                        <a:pt x="524920" y="1101982"/>
                        <a:pt x="528826" y="1101316"/>
                      </a:cubicBezTo>
                      <a:cubicBezTo>
                        <a:pt x="532731" y="1100649"/>
                        <a:pt x="537398" y="1085599"/>
                        <a:pt x="545209" y="1096744"/>
                      </a:cubicBezTo>
                      <a:cubicBezTo>
                        <a:pt x="553114" y="1107888"/>
                        <a:pt x="573402" y="1116461"/>
                        <a:pt x="578070" y="1121699"/>
                      </a:cubicBezTo>
                      <a:cubicBezTo>
                        <a:pt x="582642" y="1126938"/>
                        <a:pt x="597786" y="1130938"/>
                        <a:pt x="597786" y="1144654"/>
                      </a:cubicBezTo>
                      <a:cubicBezTo>
                        <a:pt x="597786" y="1154561"/>
                        <a:pt x="593119" y="1173134"/>
                        <a:pt x="600835" y="1188946"/>
                      </a:cubicBezTo>
                      <a:cubicBezTo>
                        <a:pt x="604454" y="1183993"/>
                        <a:pt x="608740" y="1179325"/>
                        <a:pt x="614455" y="1175325"/>
                      </a:cubicBezTo>
                      <a:close/>
                    </a:path>
                  </a:pathLst>
                </a:custGeom>
                <a:solidFill>
                  <a:srgbClr val="1D437B"/>
                </a:solidFill>
                <a:ln w="2381" cap="flat">
                  <a:solidFill>
                    <a:srgbClr val="817F81"/>
                  </a:solid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80E2AB5F-019B-41DA-A7CC-F092FACF789A}"/>
                    </a:ext>
                  </a:extLst>
                </p:cNvPr>
                <p:cNvSpPr/>
                <p:nvPr/>
              </p:nvSpPr>
              <p:spPr>
                <a:xfrm>
                  <a:off x="4047505" y="5149202"/>
                  <a:ext cx="142875" cy="152400"/>
                </a:xfrm>
                <a:custGeom>
                  <a:avLst/>
                  <a:gdLst>
                    <a:gd name="connsiteX0" fmla="*/ 142541 w 142875"/>
                    <a:gd name="connsiteY0" fmla="*/ 74308 h 152400"/>
                    <a:gd name="connsiteX1" fmla="*/ 122824 w 142875"/>
                    <a:gd name="connsiteY1" fmla="*/ 51353 h 152400"/>
                    <a:gd name="connsiteX2" fmla="*/ 89963 w 142875"/>
                    <a:gd name="connsiteY2" fmla="*/ 26397 h 152400"/>
                    <a:gd name="connsiteX3" fmla="*/ 73580 w 142875"/>
                    <a:gd name="connsiteY3" fmla="*/ 30969 h 152400"/>
                    <a:gd name="connsiteX4" fmla="*/ 60436 w 142875"/>
                    <a:gd name="connsiteY4" fmla="*/ 10586 h 152400"/>
                    <a:gd name="connsiteX5" fmla="*/ 35480 w 142875"/>
                    <a:gd name="connsiteY5" fmla="*/ 1441 h 152400"/>
                    <a:gd name="connsiteX6" fmla="*/ 26812 w 142875"/>
                    <a:gd name="connsiteY6" fmla="*/ 2013 h 152400"/>
                    <a:gd name="connsiteX7" fmla="*/ 17764 w 142875"/>
                    <a:gd name="connsiteY7" fmla="*/ 18587 h 152400"/>
                    <a:gd name="connsiteX8" fmla="*/ 7953 w 142875"/>
                    <a:gd name="connsiteY8" fmla="*/ 68498 h 152400"/>
                    <a:gd name="connsiteX9" fmla="*/ 47 w 142875"/>
                    <a:gd name="connsiteY9" fmla="*/ 106598 h 152400"/>
                    <a:gd name="connsiteX10" fmla="*/ 8524 w 142875"/>
                    <a:gd name="connsiteY10" fmla="*/ 124314 h 152400"/>
                    <a:gd name="connsiteX11" fmla="*/ 6334 w 142875"/>
                    <a:gd name="connsiteY11" fmla="*/ 136601 h 152400"/>
                    <a:gd name="connsiteX12" fmla="*/ 17859 w 142875"/>
                    <a:gd name="connsiteY12" fmla="*/ 142221 h 152400"/>
                    <a:gd name="connsiteX13" fmla="*/ 55483 w 142875"/>
                    <a:gd name="connsiteY13" fmla="*/ 151937 h 152400"/>
                    <a:gd name="connsiteX14" fmla="*/ 78152 w 142875"/>
                    <a:gd name="connsiteY14" fmla="*/ 151937 h 152400"/>
                    <a:gd name="connsiteX15" fmla="*/ 122253 w 142875"/>
                    <a:gd name="connsiteY15" fmla="*/ 146126 h 152400"/>
                    <a:gd name="connsiteX16" fmla="*/ 145589 w 142875"/>
                    <a:gd name="connsiteY16" fmla="*/ 118790 h 152400"/>
                    <a:gd name="connsiteX17" fmla="*/ 142541 w 142875"/>
                    <a:gd name="connsiteY17" fmla="*/ 74308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2875" h="152400">
                      <a:moveTo>
                        <a:pt x="142541" y="74308"/>
                      </a:moveTo>
                      <a:cubicBezTo>
                        <a:pt x="142541" y="60497"/>
                        <a:pt x="127396" y="56591"/>
                        <a:pt x="122824" y="51353"/>
                      </a:cubicBezTo>
                      <a:cubicBezTo>
                        <a:pt x="118253" y="46114"/>
                        <a:pt x="97869" y="37541"/>
                        <a:pt x="89963" y="26397"/>
                      </a:cubicBezTo>
                      <a:cubicBezTo>
                        <a:pt x="82057" y="15253"/>
                        <a:pt x="77486" y="30302"/>
                        <a:pt x="73580" y="30969"/>
                      </a:cubicBezTo>
                      <a:cubicBezTo>
                        <a:pt x="69675" y="31636"/>
                        <a:pt x="70342" y="22397"/>
                        <a:pt x="60436" y="10586"/>
                      </a:cubicBezTo>
                      <a:cubicBezTo>
                        <a:pt x="50625" y="-1226"/>
                        <a:pt x="41386" y="-1226"/>
                        <a:pt x="35480" y="1441"/>
                      </a:cubicBezTo>
                      <a:cubicBezTo>
                        <a:pt x="33385" y="2394"/>
                        <a:pt x="30337" y="2489"/>
                        <a:pt x="26812" y="2013"/>
                      </a:cubicBezTo>
                      <a:cubicBezTo>
                        <a:pt x="21574" y="8014"/>
                        <a:pt x="17764" y="13443"/>
                        <a:pt x="17764" y="18587"/>
                      </a:cubicBezTo>
                      <a:cubicBezTo>
                        <a:pt x="17764" y="31064"/>
                        <a:pt x="8524" y="44875"/>
                        <a:pt x="7953" y="68498"/>
                      </a:cubicBezTo>
                      <a:cubicBezTo>
                        <a:pt x="7286" y="92120"/>
                        <a:pt x="714" y="88214"/>
                        <a:pt x="47" y="106598"/>
                      </a:cubicBezTo>
                      <a:cubicBezTo>
                        <a:pt x="-620" y="124981"/>
                        <a:pt x="5953" y="121742"/>
                        <a:pt x="8524" y="124314"/>
                      </a:cubicBezTo>
                      <a:cubicBezTo>
                        <a:pt x="10048" y="125743"/>
                        <a:pt x="8239" y="131648"/>
                        <a:pt x="6334" y="136601"/>
                      </a:cubicBezTo>
                      <a:cubicBezTo>
                        <a:pt x="9096" y="139078"/>
                        <a:pt x="11858" y="142888"/>
                        <a:pt x="17859" y="142221"/>
                      </a:cubicBezTo>
                      <a:cubicBezTo>
                        <a:pt x="29575" y="140888"/>
                        <a:pt x="41195" y="145459"/>
                        <a:pt x="55483" y="151937"/>
                      </a:cubicBezTo>
                      <a:cubicBezTo>
                        <a:pt x="69770" y="158414"/>
                        <a:pt x="64531" y="149936"/>
                        <a:pt x="78152" y="151937"/>
                      </a:cubicBezTo>
                      <a:cubicBezTo>
                        <a:pt x="91773" y="153841"/>
                        <a:pt x="107299" y="155175"/>
                        <a:pt x="122253" y="146126"/>
                      </a:cubicBezTo>
                      <a:cubicBezTo>
                        <a:pt x="132445" y="139935"/>
                        <a:pt x="137588" y="129172"/>
                        <a:pt x="145589" y="118790"/>
                      </a:cubicBezTo>
                      <a:cubicBezTo>
                        <a:pt x="137969" y="102788"/>
                        <a:pt x="142541" y="84214"/>
                        <a:pt x="142541" y="7430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39" name="Freeform: Shape 338">
                  <a:extLst>
                    <a:ext uri="{FF2B5EF4-FFF2-40B4-BE49-F238E27FC236}">
                      <a16:creationId xmlns:a16="http://schemas.microsoft.com/office/drawing/2014/main" id="{FB44F135-B609-4A9E-A170-DE967F97EB69}"/>
                    </a:ext>
                  </a:extLst>
                </p:cNvPr>
                <p:cNvSpPr/>
                <p:nvPr/>
              </p:nvSpPr>
              <p:spPr>
                <a:xfrm>
                  <a:off x="3599716" y="4888583"/>
                  <a:ext cx="581025" cy="1152525"/>
                </a:xfrm>
                <a:custGeom>
                  <a:avLst/>
                  <a:gdLst>
                    <a:gd name="connsiteX0" fmla="*/ 222094 w 581025"/>
                    <a:gd name="connsiteY0" fmla="*/ 1137598 h 1152525"/>
                    <a:gd name="connsiteX1" fmla="*/ 164373 w 581025"/>
                    <a:gd name="connsiteY1" fmla="*/ 1099403 h 1152525"/>
                    <a:gd name="connsiteX2" fmla="*/ 150085 w 581025"/>
                    <a:gd name="connsiteY2" fmla="*/ 1085782 h 1152525"/>
                    <a:gd name="connsiteX3" fmla="*/ 152657 w 581025"/>
                    <a:gd name="connsiteY3" fmla="*/ 1073495 h 1152525"/>
                    <a:gd name="connsiteX4" fmla="*/ 142370 w 581025"/>
                    <a:gd name="connsiteY4" fmla="*/ 1057684 h 1152525"/>
                    <a:gd name="connsiteX5" fmla="*/ 142561 w 581025"/>
                    <a:gd name="connsiteY5" fmla="*/ 1153981 h 1152525"/>
                    <a:gd name="connsiteX6" fmla="*/ 191805 w 581025"/>
                    <a:gd name="connsiteY6" fmla="*/ 1156553 h 1152525"/>
                    <a:gd name="connsiteX7" fmla="*/ 205140 w 581025"/>
                    <a:gd name="connsiteY7" fmla="*/ 1156458 h 1152525"/>
                    <a:gd name="connsiteX8" fmla="*/ 241430 w 581025"/>
                    <a:gd name="connsiteY8" fmla="*/ 1146742 h 1152525"/>
                    <a:gd name="connsiteX9" fmla="*/ 222094 w 581025"/>
                    <a:gd name="connsiteY9" fmla="*/ 1137598 h 1152525"/>
                    <a:gd name="connsiteX10" fmla="*/ 581187 w 581025"/>
                    <a:gd name="connsiteY10" fmla="*/ 114328 h 1152525"/>
                    <a:gd name="connsiteX11" fmla="*/ 561947 w 581025"/>
                    <a:gd name="connsiteY11" fmla="*/ 113089 h 1152525"/>
                    <a:gd name="connsiteX12" fmla="*/ 562042 w 581025"/>
                    <a:gd name="connsiteY12" fmla="*/ 116042 h 1152525"/>
                    <a:gd name="connsiteX13" fmla="*/ 547087 w 581025"/>
                    <a:gd name="connsiteY13" fmla="*/ 159000 h 1152525"/>
                    <a:gd name="connsiteX14" fmla="*/ 524323 w 581025"/>
                    <a:gd name="connsiteY14" fmla="*/ 170430 h 1152525"/>
                    <a:gd name="connsiteX15" fmla="*/ 498891 w 581025"/>
                    <a:gd name="connsiteY15" fmla="*/ 175669 h 1152525"/>
                    <a:gd name="connsiteX16" fmla="*/ 470792 w 581025"/>
                    <a:gd name="connsiteY16" fmla="*/ 173002 h 1152525"/>
                    <a:gd name="connsiteX17" fmla="*/ 443551 w 581025"/>
                    <a:gd name="connsiteY17" fmla="*/ 166906 h 1152525"/>
                    <a:gd name="connsiteX18" fmla="*/ 453171 w 581025"/>
                    <a:gd name="connsiteY18" fmla="*/ 147570 h 1152525"/>
                    <a:gd name="connsiteX19" fmla="*/ 475936 w 581025"/>
                    <a:gd name="connsiteY19" fmla="*/ 108136 h 1152525"/>
                    <a:gd name="connsiteX20" fmla="*/ 421548 w 581025"/>
                    <a:gd name="connsiteY20" fmla="*/ 80895 h 1152525"/>
                    <a:gd name="connsiteX21" fmla="*/ 389068 w 581025"/>
                    <a:gd name="connsiteY21" fmla="*/ 64226 h 1152525"/>
                    <a:gd name="connsiteX22" fmla="*/ 356587 w 581025"/>
                    <a:gd name="connsiteY22" fmla="*/ 44033 h 1152525"/>
                    <a:gd name="connsiteX23" fmla="*/ 316011 w 581025"/>
                    <a:gd name="connsiteY23" fmla="*/ 2504 h 1152525"/>
                    <a:gd name="connsiteX24" fmla="*/ 287150 w 581025"/>
                    <a:gd name="connsiteY24" fmla="*/ 2790 h 1152525"/>
                    <a:gd name="connsiteX25" fmla="*/ 269910 w 581025"/>
                    <a:gd name="connsiteY25" fmla="*/ 20125 h 1152525"/>
                    <a:gd name="connsiteX26" fmla="*/ 236191 w 581025"/>
                    <a:gd name="connsiteY26" fmla="*/ 6314 h 1152525"/>
                    <a:gd name="connsiteX27" fmla="*/ 210283 w 581025"/>
                    <a:gd name="connsiteY27" fmla="*/ 7171 h 1152525"/>
                    <a:gd name="connsiteX28" fmla="*/ 188852 w 581025"/>
                    <a:gd name="connsiteY28" fmla="*/ 24888 h 1152525"/>
                    <a:gd name="connsiteX29" fmla="*/ 182851 w 581025"/>
                    <a:gd name="connsiteY29" fmla="*/ 59082 h 1152525"/>
                    <a:gd name="connsiteX30" fmla="*/ 149514 w 581025"/>
                    <a:gd name="connsiteY30" fmla="*/ 85372 h 1152525"/>
                    <a:gd name="connsiteX31" fmla="*/ 147799 w 581025"/>
                    <a:gd name="connsiteY31" fmla="*/ 106422 h 1152525"/>
                    <a:gd name="connsiteX32" fmla="*/ 150466 w 581025"/>
                    <a:gd name="connsiteY32" fmla="*/ 137949 h 1152525"/>
                    <a:gd name="connsiteX33" fmla="*/ 151324 w 581025"/>
                    <a:gd name="connsiteY33" fmla="*/ 157285 h 1152525"/>
                    <a:gd name="connsiteX34" fmla="*/ 133798 w 581025"/>
                    <a:gd name="connsiteY34" fmla="*/ 171287 h 1152525"/>
                    <a:gd name="connsiteX35" fmla="*/ 125035 w 581025"/>
                    <a:gd name="connsiteY35" fmla="*/ 195862 h 1152525"/>
                    <a:gd name="connsiteX36" fmla="*/ 111890 w 581025"/>
                    <a:gd name="connsiteY36" fmla="*/ 222150 h 1152525"/>
                    <a:gd name="connsiteX37" fmla="*/ 103984 w 581025"/>
                    <a:gd name="connsiteY37" fmla="*/ 237962 h 1152525"/>
                    <a:gd name="connsiteX38" fmla="*/ 103984 w 581025"/>
                    <a:gd name="connsiteY38" fmla="*/ 267775 h 1152525"/>
                    <a:gd name="connsiteX39" fmla="*/ 91697 w 581025"/>
                    <a:gd name="connsiteY39" fmla="*/ 290635 h 1152525"/>
                    <a:gd name="connsiteX40" fmla="*/ 91697 w 581025"/>
                    <a:gd name="connsiteY40" fmla="*/ 322163 h 1152525"/>
                    <a:gd name="connsiteX41" fmla="*/ 101317 w 581025"/>
                    <a:gd name="connsiteY41" fmla="*/ 351119 h 1152525"/>
                    <a:gd name="connsiteX42" fmla="*/ 108366 w 581025"/>
                    <a:gd name="connsiteY42" fmla="*/ 376551 h 1152525"/>
                    <a:gd name="connsiteX43" fmla="*/ 100460 w 581025"/>
                    <a:gd name="connsiteY43" fmla="*/ 401125 h 1152525"/>
                    <a:gd name="connsiteX44" fmla="*/ 91697 w 581025"/>
                    <a:gd name="connsiteY44" fmla="*/ 422175 h 1152525"/>
                    <a:gd name="connsiteX45" fmla="*/ 91697 w 581025"/>
                    <a:gd name="connsiteY45" fmla="*/ 459037 h 1152525"/>
                    <a:gd name="connsiteX46" fmla="*/ 69790 w 581025"/>
                    <a:gd name="connsiteY46" fmla="*/ 487993 h 1152525"/>
                    <a:gd name="connsiteX47" fmla="*/ 70647 w 581025"/>
                    <a:gd name="connsiteY47" fmla="*/ 526570 h 1152525"/>
                    <a:gd name="connsiteX48" fmla="*/ 77695 w 581025"/>
                    <a:gd name="connsiteY48" fmla="*/ 543238 h 1152525"/>
                    <a:gd name="connsiteX49" fmla="*/ 61027 w 581025"/>
                    <a:gd name="connsiteY49" fmla="*/ 554573 h 1152525"/>
                    <a:gd name="connsiteX50" fmla="*/ 59312 w 581025"/>
                    <a:gd name="connsiteY50" fmla="*/ 576481 h 1152525"/>
                    <a:gd name="connsiteX51" fmla="*/ 51406 w 581025"/>
                    <a:gd name="connsiteY51" fmla="*/ 594864 h 1152525"/>
                    <a:gd name="connsiteX52" fmla="*/ 43501 w 581025"/>
                    <a:gd name="connsiteY52" fmla="*/ 615057 h 1152525"/>
                    <a:gd name="connsiteX53" fmla="*/ 49597 w 581025"/>
                    <a:gd name="connsiteY53" fmla="*/ 635250 h 1152525"/>
                    <a:gd name="connsiteX54" fmla="*/ 47882 w 581025"/>
                    <a:gd name="connsiteY54" fmla="*/ 666873 h 1152525"/>
                    <a:gd name="connsiteX55" fmla="*/ 43501 w 581025"/>
                    <a:gd name="connsiteY55" fmla="*/ 697543 h 1152525"/>
                    <a:gd name="connsiteX56" fmla="*/ 46168 w 581025"/>
                    <a:gd name="connsiteY56" fmla="*/ 713355 h 1152525"/>
                    <a:gd name="connsiteX57" fmla="*/ 50549 w 581025"/>
                    <a:gd name="connsiteY57" fmla="*/ 731738 h 1152525"/>
                    <a:gd name="connsiteX58" fmla="*/ 59312 w 581025"/>
                    <a:gd name="connsiteY58" fmla="*/ 746597 h 1152525"/>
                    <a:gd name="connsiteX59" fmla="*/ 63694 w 581025"/>
                    <a:gd name="connsiteY59" fmla="*/ 759742 h 1152525"/>
                    <a:gd name="connsiteX60" fmla="*/ 52264 w 581025"/>
                    <a:gd name="connsiteY60" fmla="*/ 765933 h 1152525"/>
                    <a:gd name="connsiteX61" fmla="*/ 56645 w 581025"/>
                    <a:gd name="connsiteY61" fmla="*/ 785269 h 1152525"/>
                    <a:gd name="connsiteX62" fmla="*/ 52264 w 581025"/>
                    <a:gd name="connsiteY62" fmla="*/ 808033 h 1152525"/>
                    <a:gd name="connsiteX63" fmla="*/ 51406 w 581025"/>
                    <a:gd name="connsiteY63" fmla="*/ 830893 h 1152525"/>
                    <a:gd name="connsiteX64" fmla="*/ 42643 w 581025"/>
                    <a:gd name="connsiteY64" fmla="*/ 851086 h 1152525"/>
                    <a:gd name="connsiteX65" fmla="*/ 30356 w 581025"/>
                    <a:gd name="connsiteY65" fmla="*/ 870422 h 1152525"/>
                    <a:gd name="connsiteX66" fmla="*/ 31214 w 581025"/>
                    <a:gd name="connsiteY66" fmla="*/ 893187 h 1152525"/>
                    <a:gd name="connsiteX67" fmla="*/ 18926 w 581025"/>
                    <a:gd name="connsiteY67" fmla="*/ 913380 h 1152525"/>
                    <a:gd name="connsiteX68" fmla="*/ 3115 w 581025"/>
                    <a:gd name="connsiteY68" fmla="*/ 932716 h 1152525"/>
                    <a:gd name="connsiteX69" fmla="*/ 3972 w 581025"/>
                    <a:gd name="connsiteY69" fmla="*/ 959957 h 1152525"/>
                    <a:gd name="connsiteX70" fmla="*/ 9211 w 581025"/>
                    <a:gd name="connsiteY70" fmla="*/ 979293 h 1152525"/>
                    <a:gd name="connsiteX71" fmla="*/ 36452 w 581025"/>
                    <a:gd name="connsiteY71" fmla="*/ 988056 h 1152525"/>
                    <a:gd name="connsiteX72" fmla="*/ 38262 w 581025"/>
                    <a:gd name="connsiteY72" fmla="*/ 1021394 h 1152525"/>
                    <a:gd name="connsiteX73" fmla="*/ 52264 w 581025"/>
                    <a:gd name="connsiteY73" fmla="*/ 1033681 h 1152525"/>
                    <a:gd name="connsiteX74" fmla="*/ 103984 w 581025"/>
                    <a:gd name="connsiteY74" fmla="*/ 1032823 h 1152525"/>
                    <a:gd name="connsiteX75" fmla="*/ 119701 w 581025"/>
                    <a:gd name="connsiteY75" fmla="*/ 1041872 h 1152525"/>
                    <a:gd name="connsiteX76" fmla="*/ 147418 w 581025"/>
                    <a:gd name="connsiteY76" fmla="*/ 1045587 h 1152525"/>
                    <a:gd name="connsiteX77" fmla="*/ 131893 w 581025"/>
                    <a:gd name="connsiteY77" fmla="*/ 1018345 h 1152525"/>
                    <a:gd name="connsiteX78" fmla="*/ 128654 w 581025"/>
                    <a:gd name="connsiteY78" fmla="*/ 996247 h 1152525"/>
                    <a:gd name="connsiteX79" fmla="*/ 134465 w 581025"/>
                    <a:gd name="connsiteY79" fmla="*/ 969006 h 1152525"/>
                    <a:gd name="connsiteX80" fmla="*/ 149990 w 581025"/>
                    <a:gd name="connsiteY80" fmla="*/ 957385 h 1152525"/>
                    <a:gd name="connsiteX81" fmla="*/ 168088 w 581025"/>
                    <a:gd name="connsiteY81" fmla="*/ 936621 h 1152525"/>
                    <a:gd name="connsiteX82" fmla="*/ 188852 w 581025"/>
                    <a:gd name="connsiteY82" fmla="*/ 904236 h 1152525"/>
                    <a:gd name="connsiteX83" fmla="*/ 223237 w 581025"/>
                    <a:gd name="connsiteY83" fmla="*/ 875756 h 1152525"/>
                    <a:gd name="connsiteX84" fmla="*/ 228381 w 581025"/>
                    <a:gd name="connsiteY84" fmla="*/ 847276 h 1152525"/>
                    <a:gd name="connsiteX85" fmla="*/ 199234 w 581025"/>
                    <a:gd name="connsiteY85" fmla="*/ 839466 h 1152525"/>
                    <a:gd name="connsiteX86" fmla="*/ 179137 w 581025"/>
                    <a:gd name="connsiteY86" fmla="*/ 794794 h 1152525"/>
                    <a:gd name="connsiteX87" fmla="*/ 227048 w 581025"/>
                    <a:gd name="connsiteY87" fmla="*/ 767552 h 1152525"/>
                    <a:gd name="connsiteX88" fmla="*/ 234191 w 581025"/>
                    <a:gd name="connsiteY88" fmla="*/ 752026 h 1152525"/>
                    <a:gd name="connsiteX89" fmla="*/ 242002 w 581025"/>
                    <a:gd name="connsiteY89" fmla="*/ 731929 h 1152525"/>
                    <a:gd name="connsiteX90" fmla="*/ 253622 w 581025"/>
                    <a:gd name="connsiteY90" fmla="*/ 702115 h 1152525"/>
                    <a:gd name="connsiteX91" fmla="*/ 261433 w 581025"/>
                    <a:gd name="connsiteY91" fmla="*/ 692400 h 1152525"/>
                    <a:gd name="connsiteX92" fmla="*/ 262766 w 581025"/>
                    <a:gd name="connsiteY92" fmla="*/ 680684 h 1152525"/>
                    <a:gd name="connsiteX93" fmla="*/ 278959 w 581025"/>
                    <a:gd name="connsiteY93" fmla="*/ 690400 h 1152525"/>
                    <a:gd name="connsiteX94" fmla="*/ 290579 w 581025"/>
                    <a:gd name="connsiteY94" fmla="*/ 667730 h 1152525"/>
                    <a:gd name="connsiteX95" fmla="*/ 270481 w 581025"/>
                    <a:gd name="connsiteY95" fmla="*/ 672969 h 1152525"/>
                    <a:gd name="connsiteX96" fmla="*/ 254289 w 581025"/>
                    <a:gd name="connsiteY96" fmla="*/ 665158 h 1152525"/>
                    <a:gd name="connsiteX97" fmla="*/ 249717 w 581025"/>
                    <a:gd name="connsiteY97" fmla="*/ 643156 h 1152525"/>
                    <a:gd name="connsiteX98" fmla="*/ 248383 w 581025"/>
                    <a:gd name="connsiteY98" fmla="*/ 615914 h 1152525"/>
                    <a:gd name="connsiteX99" fmla="*/ 295056 w 581025"/>
                    <a:gd name="connsiteY99" fmla="*/ 628201 h 1152525"/>
                    <a:gd name="connsiteX100" fmla="*/ 328774 w 581025"/>
                    <a:gd name="connsiteY100" fmla="*/ 611342 h 1152525"/>
                    <a:gd name="connsiteX101" fmla="*/ 331346 w 581025"/>
                    <a:gd name="connsiteY101" fmla="*/ 583529 h 1152525"/>
                    <a:gd name="connsiteX102" fmla="*/ 330108 w 581025"/>
                    <a:gd name="connsiteY102" fmla="*/ 562765 h 1152525"/>
                    <a:gd name="connsiteX103" fmla="*/ 340490 w 581025"/>
                    <a:gd name="connsiteY103" fmla="*/ 551144 h 1152525"/>
                    <a:gd name="connsiteX104" fmla="*/ 415642 w 581025"/>
                    <a:gd name="connsiteY104" fmla="*/ 546667 h 1152525"/>
                    <a:gd name="connsiteX105" fmla="*/ 471364 w 581025"/>
                    <a:gd name="connsiteY105" fmla="*/ 519426 h 1152525"/>
                    <a:gd name="connsiteX106" fmla="*/ 497939 w 581025"/>
                    <a:gd name="connsiteY106" fmla="*/ 481135 h 1152525"/>
                    <a:gd name="connsiteX107" fmla="*/ 485651 w 581025"/>
                    <a:gd name="connsiteY107" fmla="*/ 461704 h 1152525"/>
                    <a:gd name="connsiteX108" fmla="*/ 480508 w 581025"/>
                    <a:gd name="connsiteY108" fmla="*/ 436463 h 1152525"/>
                    <a:gd name="connsiteX109" fmla="*/ 464315 w 581025"/>
                    <a:gd name="connsiteY109" fmla="*/ 418937 h 1152525"/>
                    <a:gd name="connsiteX110" fmla="*/ 443551 w 581025"/>
                    <a:gd name="connsiteY110" fmla="*/ 398839 h 1152525"/>
                    <a:gd name="connsiteX111" fmla="*/ 454028 w 581025"/>
                    <a:gd name="connsiteY111" fmla="*/ 397125 h 1152525"/>
                    <a:gd name="connsiteX112" fmla="*/ 456219 w 581025"/>
                    <a:gd name="connsiteY112" fmla="*/ 384838 h 1152525"/>
                    <a:gd name="connsiteX113" fmla="*/ 447742 w 581025"/>
                    <a:gd name="connsiteY113" fmla="*/ 367121 h 1152525"/>
                    <a:gd name="connsiteX114" fmla="*/ 455648 w 581025"/>
                    <a:gd name="connsiteY114" fmla="*/ 329021 h 1152525"/>
                    <a:gd name="connsiteX115" fmla="*/ 465458 w 581025"/>
                    <a:gd name="connsiteY115" fmla="*/ 279110 h 1152525"/>
                    <a:gd name="connsiteX116" fmla="*/ 500224 w 581025"/>
                    <a:gd name="connsiteY116" fmla="*/ 231866 h 1152525"/>
                    <a:gd name="connsiteX117" fmla="*/ 550802 w 581025"/>
                    <a:gd name="connsiteY117" fmla="*/ 178621 h 1152525"/>
                    <a:gd name="connsiteX118" fmla="*/ 586235 w 581025"/>
                    <a:gd name="connsiteY118" fmla="*/ 158905 h 1152525"/>
                    <a:gd name="connsiteX119" fmla="*/ 581187 w 581025"/>
                    <a:gd name="connsiteY119" fmla="*/ 114328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581025" h="1152525">
                      <a:moveTo>
                        <a:pt x="222094" y="1137598"/>
                      </a:moveTo>
                      <a:cubicBezTo>
                        <a:pt x="205902" y="1136932"/>
                        <a:pt x="174089" y="1107119"/>
                        <a:pt x="164373" y="1099403"/>
                      </a:cubicBezTo>
                      <a:cubicBezTo>
                        <a:pt x="154657" y="1091593"/>
                        <a:pt x="161801" y="1083878"/>
                        <a:pt x="150085" y="1085782"/>
                      </a:cubicBezTo>
                      <a:cubicBezTo>
                        <a:pt x="138370" y="1087687"/>
                        <a:pt x="146180" y="1076734"/>
                        <a:pt x="152657" y="1073495"/>
                      </a:cubicBezTo>
                      <a:cubicBezTo>
                        <a:pt x="158658" y="1070447"/>
                        <a:pt x="150371" y="1059494"/>
                        <a:pt x="142370" y="1057684"/>
                      </a:cubicBezTo>
                      <a:cubicBezTo>
                        <a:pt x="141513" y="1075114"/>
                        <a:pt x="137893" y="1153219"/>
                        <a:pt x="142561" y="1153981"/>
                      </a:cubicBezTo>
                      <a:cubicBezTo>
                        <a:pt x="147323" y="1154744"/>
                        <a:pt x="181708" y="1149981"/>
                        <a:pt x="191805" y="1156553"/>
                      </a:cubicBezTo>
                      <a:cubicBezTo>
                        <a:pt x="195710" y="1157792"/>
                        <a:pt x="201044" y="1160934"/>
                        <a:pt x="205140" y="1156458"/>
                      </a:cubicBezTo>
                      <a:cubicBezTo>
                        <a:pt x="211617" y="1149314"/>
                        <a:pt x="231048" y="1153219"/>
                        <a:pt x="241430" y="1146742"/>
                      </a:cubicBezTo>
                      <a:cubicBezTo>
                        <a:pt x="251908" y="1140265"/>
                        <a:pt x="238287" y="1138265"/>
                        <a:pt x="222094" y="1137598"/>
                      </a:cubicBezTo>
                      <a:close/>
                      <a:moveTo>
                        <a:pt x="581187" y="114328"/>
                      </a:moveTo>
                      <a:cubicBezTo>
                        <a:pt x="578234" y="112804"/>
                        <a:pt x="569281" y="112804"/>
                        <a:pt x="561947" y="113089"/>
                      </a:cubicBezTo>
                      <a:cubicBezTo>
                        <a:pt x="561947" y="114232"/>
                        <a:pt x="561947" y="115185"/>
                        <a:pt x="562042" y="116042"/>
                      </a:cubicBezTo>
                      <a:cubicBezTo>
                        <a:pt x="563756" y="128329"/>
                        <a:pt x="555946" y="159952"/>
                        <a:pt x="547087" y="159000"/>
                      </a:cubicBezTo>
                      <a:cubicBezTo>
                        <a:pt x="538324" y="158142"/>
                        <a:pt x="531276" y="172144"/>
                        <a:pt x="524323" y="170430"/>
                      </a:cubicBezTo>
                      <a:cubicBezTo>
                        <a:pt x="517274" y="168620"/>
                        <a:pt x="507654" y="180907"/>
                        <a:pt x="498891" y="175669"/>
                      </a:cubicBezTo>
                      <a:cubicBezTo>
                        <a:pt x="490128" y="170430"/>
                        <a:pt x="477841" y="177478"/>
                        <a:pt x="470792" y="173002"/>
                      </a:cubicBezTo>
                      <a:cubicBezTo>
                        <a:pt x="463744" y="168620"/>
                        <a:pt x="443551" y="172144"/>
                        <a:pt x="443551" y="166906"/>
                      </a:cubicBezTo>
                      <a:cubicBezTo>
                        <a:pt x="443551" y="161667"/>
                        <a:pt x="453171" y="163381"/>
                        <a:pt x="453171" y="147570"/>
                      </a:cubicBezTo>
                      <a:cubicBezTo>
                        <a:pt x="453171" y="131758"/>
                        <a:pt x="479460" y="114232"/>
                        <a:pt x="475936" y="108136"/>
                      </a:cubicBezTo>
                      <a:cubicBezTo>
                        <a:pt x="472411" y="101945"/>
                        <a:pt x="427644" y="88800"/>
                        <a:pt x="421548" y="80895"/>
                      </a:cubicBezTo>
                      <a:cubicBezTo>
                        <a:pt x="415357" y="72989"/>
                        <a:pt x="406594" y="65941"/>
                        <a:pt x="389068" y="64226"/>
                      </a:cubicBezTo>
                      <a:cubicBezTo>
                        <a:pt x="371542" y="62416"/>
                        <a:pt x="372399" y="53653"/>
                        <a:pt x="356587" y="44033"/>
                      </a:cubicBezTo>
                      <a:cubicBezTo>
                        <a:pt x="343443" y="35937"/>
                        <a:pt x="322964" y="14506"/>
                        <a:pt x="316011" y="2504"/>
                      </a:cubicBezTo>
                      <a:cubicBezTo>
                        <a:pt x="305343" y="1361"/>
                        <a:pt x="290198" y="-830"/>
                        <a:pt x="287150" y="2790"/>
                      </a:cubicBezTo>
                      <a:cubicBezTo>
                        <a:pt x="282864" y="8029"/>
                        <a:pt x="275911" y="32127"/>
                        <a:pt x="269910" y="20125"/>
                      </a:cubicBezTo>
                      <a:cubicBezTo>
                        <a:pt x="263814" y="8029"/>
                        <a:pt x="249145" y="8029"/>
                        <a:pt x="236191" y="6314"/>
                      </a:cubicBezTo>
                      <a:cubicBezTo>
                        <a:pt x="223237" y="4599"/>
                        <a:pt x="224095" y="-7497"/>
                        <a:pt x="210283" y="7171"/>
                      </a:cubicBezTo>
                      <a:cubicBezTo>
                        <a:pt x="204092" y="13744"/>
                        <a:pt x="196091" y="20221"/>
                        <a:pt x="188852" y="24888"/>
                      </a:cubicBezTo>
                      <a:cubicBezTo>
                        <a:pt x="187995" y="38890"/>
                        <a:pt x="185423" y="54606"/>
                        <a:pt x="182851" y="59082"/>
                      </a:cubicBezTo>
                      <a:cubicBezTo>
                        <a:pt x="179327" y="65274"/>
                        <a:pt x="150371" y="78418"/>
                        <a:pt x="149514" y="85372"/>
                      </a:cubicBezTo>
                      <a:cubicBezTo>
                        <a:pt x="148657" y="92420"/>
                        <a:pt x="153038" y="102040"/>
                        <a:pt x="147799" y="106422"/>
                      </a:cubicBezTo>
                      <a:cubicBezTo>
                        <a:pt x="142561" y="110803"/>
                        <a:pt x="160087" y="132711"/>
                        <a:pt x="150466" y="137949"/>
                      </a:cubicBezTo>
                      <a:cubicBezTo>
                        <a:pt x="140846" y="143283"/>
                        <a:pt x="157515" y="152047"/>
                        <a:pt x="151324" y="157285"/>
                      </a:cubicBezTo>
                      <a:cubicBezTo>
                        <a:pt x="145228" y="162524"/>
                        <a:pt x="133798" y="165191"/>
                        <a:pt x="133798" y="171287"/>
                      </a:cubicBezTo>
                      <a:cubicBezTo>
                        <a:pt x="133798" y="177478"/>
                        <a:pt x="132940" y="192337"/>
                        <a:pt x="125035" y="195862"/>
                      </a:cubicBezTo>
                      <a:cubicBezTo>
                        <a:pt x="117129" y="199386"/>
                        <a:pt x="111890" y="212530"/>
                        <a:pt x="111890" y="222150"/>
                      </a:cubicBezTo>
                      <a:cubicBezTo>
                        <a:pt x="111890" y="231771"/>
                        <a:pt x="99603" y="225675"/>
                        <a:pt x="103984" y="237962"/>
                      </a:cubicBezTo>
                      <a:cubicBezTo>
                        <a:pt x="108366" y="250249"/>
                        <a:pt x="113605" y="265204"/>
                        <a:pt x="103984" y="267775"/>
                      </a:cubicBezTo>
                      <a:cubicBezTo>
                        <a:pt x="94364" y="270442"/>
                        <a:pt x="96936" y="290635"/>
                        <a:pt x="91697" y="290635"/>
                      </a:cubicBezTo>
                      <a:cubicBezTo>
                        <a:pt x="86458" y="290635"/>
                        <a:pt x="83791" y="311686"/>
                        <a:pt x="91697" y="322163"/>
                      </a:cubicBezTo>
                      <a:cubicBezTo>
                        <a:pt x="99603" y="332736"/>
                        <a:pt x="101317" y="341499"/>
                        <a:pt x="101317" y="351119"/>
                      </a:cubicBezTo>
                      <a:cubicBezTo>
                        <a:pt x="101317" y="360739"/>
                        <a:pt x="111795" y="366073"/>
                        <a:pt x="108366" y="376551"/>
                      </a:cubicBezTo>
                      <a:cubicBezTo>
                        <a:pt x="104842" y="387124"/>
                        <a:pt x="106651" y="396744"/>
                        <a:pt x="100460" y="401125"/>
                      </a:cubicBezTo>
                      <a:cubicBezTo>
                        <a:pt x="94364" y="405507"/>
                        <a:pt x="99603" y="418651"/>
                        <a:pt x="91697" y="422175"/>
                      </a:cubicBezTo>
                      <a:cubicBezTo>
                        <a:pt x="83791" y="425700"/>
                        <a:pt x="97793" y="453799"/>
                        <a:pt x="91697" y="459037"/>
                      </a:cubicBezTo>
                      <a:cubicBezTo>
                        <a:pt x="85601" y="464371"/>
                        <a:pt x="69790" y="468658"/>
                        <a:pt x="69790" y="487993"/>
                      </a:cubicBezTo>
                      <a:cubicBezTo>
                        <a:pt x="69790" y="507329"/>
                        <a:pt x="72742" y="518188"/>
                        <a:pt x="70647" y="526570"/>
                      </a:cubicBezTo>
                      <a:cubicBezTo>
                        <a:pt x="68932" y="533618"/>
                        <a:pt x="79410" y="531808"/>
                        <a:pt x="77695" y="543238"/>
                      </a:cubicBezTo>
                      <a:cubicBezTo>
                        <a:pt x="75981" y="554573"/>
                        <a:pt x="61884" y="547620"/>
                        <a:pt x="61027" y="554573"/>
                      </a:cubicBezTo>
                      <a:cubicBezTo>
                        <a:pt x="60169" y="561622"/>
                        <a:pt x="64551" y="575623"/>
                        <a:pt x="59312" y="576481"/>
                      </a:cubicBezTo>
                      <a:cubicBezTo>
                        <a:pt x="54073" y="577338"/>
                        <a:pt x="51406" y="582577"/>
                        <a:pt x="51406" y="594864"/>
                      </a:cubicBezTo>
                      <a:cubicBezTo>
                        <a:pt x="51406" y="607151"/>
                        <a:pt x="44358" y="608866"/>
                        <a:pt x="43501" y="615057"/>
                      </a:cubicBezTo>
                      <a:cubicBezTo>
                        <a:pt x="42643" y="621153"/>
                        <a:pt x="49597" y="628201"/>
                        <a:pt x="49597" y="635250"/>
                      </a:cubicBezTo>
                      <a:cubicBezTo>
                        <a:pt x="49597" y="642298"/>
                        <a:pt x="53978" y="666016"/>
                        <a:pt x="47882" y="666873"/>
                      </a:cubicBezTo>
                      <a:cubicBezTo>
                        <a:pt x="41786" y="667730"/>
                        <a:pt x="38262" y="694114"/>
                        <a:pt x="43501" y="697543"/>
                      </a:cubicBezTo>
                      <a:cubicBezTo>
                        <a:pt x="48739" y="701067"/>
                        <a:pt x="48739" y="708116"/>
                        <a:pt x="46168" y="713355"/>
                      </a:cubicBezTo>
                      <a:cubicBezTo>
                        <a:pt x="43501" y="718594"/>
                        <a:pt x="58455" y="723832"/>
                        <a:pt x="50549" y="731738"/>
                      </a:cubicBezTo>
                      <a:cubicBezTo>
                        <a:pt x="42643" y="739644"/>
                        <a:pt x="48930" y="749740"/>
                        <a:pt x="59312" y="746597"/>
                      </a:cubicBezTo>
                      <a:cubicBezTo>
                        <a:pt x="68075" y="744025"/>
                        <a:pt x="73314" y="759742"/>
                        <a:pt x="63694" y="759742"/>
                      </a:cubicBezTo>
                      <a:cubicBezTo>
                        <a:pt x="54073" y="759742"/>
                        <a:pt x="44358" y="759742"/>
                        <a:pt x="52264" y="765933"/>
                      </a:cubicBezTo>
                      <a:cubicBezTo>
                        <a:pt x="60169" y="772029"/>
                        <a:pt x="68075" y="780792"/>
                        <a:pt x="56645" y="785269"/>
                      </a:cubicBezTo>
                      <a:cubicBezTo>
                        <a:pt x="45215" y="789650"/>
                        <a:pt x="54931" y="797556"/>
                        <a:pt x="52264" y="808033"/>
                      </a:cubicBezTo>
                      <a:cubicBezTo>
                        <a:pt x="49597" y="818606"/>
                        <a:pt x="60169" y="828226"/>
                        <a:pt x="51406" y="830893"/>
                      </a:cubicBezTo>
                      <a:cubicBezTo>
                        <a:pt x="42643" y="833465"/>
                        <a:pt x="54931" y="849277"/>
                        <a:pt x="42643" y="851086"/>
                      </a:cubicBezTo>
                      <a:cubicBezTo>
                        <a:pt x="30356" y="852801"/>
                        <a:pt x="38262" y="864231"/>
                        <a:pt x="30356" y="870422"/>
                      </a:cubicBezTo>
                      <a:cubicBezTo>
                        <a:pt x="22450" y="876518"/>
                        <a:pt x="40834" y="887091"/>
                        <a:pt x="31214" y="893187"/>
                      </a:cubicBezTo>
                      <a:cubicBezTo>
                        <a:pt x="21593" y="899283"/>
                        <a:pt x="28547" y="913380"/>
                        <a:pt x="18926" y="913380"/>
                      </a:cubicBezTo>
                      <a:cubicBezTo>
                        <a:pt x="9306" y="913380"/>
                        <a:pt x="3972" y="926524"/>
                        <a:pt x="3115" y="932716"/>
                      </a:cubicBezTo>
                      <a:cubicBezTo>
                        <a:pt x="2257" y="938811"/>
                        <a:pt x="-3934" y="951194"/>
                        <a:pt x="3972" y="959957"/>
                      </a:cubicBezTo>
                      <a:cubicBezTo>
                        <a:pt x="11878" y="968720"/>
                        <a:pt x="2257" y="975768"/>
                        <a:pt x="9211" y="979293"/>
                      </a:cubicBezTo>
                      <a:cubicBezTo>
                        <a:pt x="16259" y="982817"/>
                        <a:pt x="39881" y="977578"/>
                        <a:pt x="36452" y="988056"/>
                      </a:cubicBezTo>
                      <a:cubicBezTo>
                        <a:pt x="32928" y="998629"/>
                        <a:pt x="33785" y="1021394"/>
                        <a:pt x="38262" y="1021394"/>
                      </a:cubicBezTo>
                      <a:cubicBezTo>
                        <a:pt x="42643" y="1021394"/>
                        <a:pt x="45310" y="1034538"/>
                        <a:pt x="52264" y="1033681"/>
                      </a:cubicBezTo>
                      <a:cubicBezTo>
                        <a:pt x="59312" y="1032823"/>
                        <a:pt x="90840" y="1029299"/>
                        <a:pt x="103984" y="1032823"/>
                      </a:cubicBezTo>
                      <a:cubicBezTo>
                        <a:pt x="110461" y="1034538"/>
                        <a:pt x="115891" y="1038443"/>
                        <a:pt x="119701" y="1041872"/>
                      </a:cubicBezTo>
                      <a:cubicBezTo>
                        <a:pt x="127225" y="1038538"/>
                        <a:pt x="143704" y="1049302"/>
                        <a:pt x="147418" y="1045587"/>
                      </a:cubicBezTo>
                      <a:cubicBezTo>
                        <a:pt x="151990" y="1041015"/>
                        <a:pt x="131226" y="1024251"/>
                        <a:pt x="131893" y="1018345"/>
                      </a:cubicBezTo>
                      <a:cubicBezTo>
                        <a:pt x="132559" y="1012535"/>
                        <a:pt x="128654" y="1002724"/>
                        <a:pt x="128654" y="996247"/>
                      </a:cubicBezTo>
                      <a:cubicBezTo>
                        <a:pt x="128654" y="989770"/>
                        <a:pt x="125416" y="975578"/>
                        <a:pt x="134465" y="969006"/>
                      </a:cubicBezTo>
                      <a:cubicBezTo>
                        <a:pt x="143513" y="962529"/>
                        <a:pt x="144180" y="956052"/>
                        <a:pt x="149990" y="957385"/>
                      </a:cubicBezTo>
                      <a:cubicBezTo>
                        <a:pt x="155800" y="958624"/>
                        <a:pt x="167516" y="952147"/>
                        <a:pt x="168088" y="936621"/>
                      </a:cubicBezTo>
                      <a:cubicBezTo>
                        <a:pt x="168755" y="921095"/>
                        <a:pt x="175898" y="915285"/>
                        <a:pt x="188852" y="904236"/>
                      </a:cubicBezTo>
                      <a:cubicBezTo>
                        <a:pt x="202949" y="892235"/>
                        <a:pt x="226476" y="880900"/>
                        <a:pt x="223237" y="875756"/>
                      </a:cubicBezTo>
                      <a:cubicBezTo>
                        <a:pt x="219999" y="870613"/>
                        <a:pt x="228381" y="853753"/>
                        <a:pt x="228381" y="847276"/>
                      </a:cubicBezTo>
                      <a:cubicBezTo>
                        <a:pt x="228381" y="840799"/>
                        <a:pt x="206378" y="842038"/>
                        <a:pt x="199234" y="839466"/>
                      </a:cubicBezTo>
                      <a:cubicBezTo>
                        <a:pt x="192091" y="836894"/>
                        <a:pt x="166183" y="818701"/>
                        <a:pt x="179137" y="794794"/>
                      </a:cubicBezTo>
                      <a:cubicBezTo>
                        <a:pt x="192091" y="770791"/>
                        <a:pt x="219332" y="768219"/>
                        <a:pt x="227048" y="767552"/>
                      </a:cubicBezTo>
                      <a:cubicBezTo>
                        <a:pt x="234858" y="766885"/>
                        <a:pt x="227714" y="755932"/>
                        <a:pt x="234191" y="752026"/>
                      </a:cubicBezTo>
                      <a:cubicBezTo>
                        <a:pt x="240668" y="748121"/>
                        <a:pt x="242002" y="741644"/>
                        <a:pt x="242002" y="731929"/>
                      </a:cubicBezTo>
                      <a:cubicBezTo>
                        <a:pt x="242002" y="720880"/>
                        <a:pt x="242002" y="703449"/>
                        <a:pt x="253622" y="702115"/>
                      </a:cubicBezTo>
                      <a:cubicBezTo>
                        <a:pt x="265338" y="700782"/>
                        <a:pt x="268576" y="694305"/>
                        <a:pt x="261433" y="692400"/>
                      </a:cubicBezTo>
                      <a:cubicBezTo>
                        <a:pt x="254289" y="690400"/>
                        <a:pt x="251050" y="682017"/>
                        <a:pt x="262766" y="680684"/>
                      </a:cubicBezTo>
                      <a:cubicBezTo>
                        <a:pt x="274387" y="679350"/>
                        <a:pt x="270577" y="690400"/>
                        <a:pt x="278959" y="690400"/>
                      </a:cubicBezTo>
                      <a:cubicBezTo>
                        <a:pt x="287341" y="690400"/>
                        <a:pt x="301628" y="676112"/>
                        <a:pt x="290579" y="667730"/>
                      </a:cubicBezTo>
                      <a:cubicBezTo>
                        <a:pt x="279530" y="659253"/>
                        <a:pt x="276292" y="671635"/>
                        <a:pt x="270481" y="672969"/>
                      </a:cubicBezTo>
                      <a:cubicBezTo>
                        <a:pt x="264671" y="674302"/>
                        <a:pt x="260099" y="665158"/>
                        <a:pt x="254289" y="665158"/>
                      </a:cubicBezTo>
                      <a:cubicBezTo>
                        <a:pt x="248479" y="665158"/>
                        <a:pt x="252384" y="648966"/>
                        <a:pt x="249717" y="643156"/>
                      </a:cubicBezTo>
                      <a:cubicBezTo>
                        <a:pt x="247145" y="637345"/>
                        <a:pt x="243240" y="623058"/>
                        <a:pt x="248383" y="615914"/>
                      </a:cubicBezTo>
                      <a:cubicBezTo>
                        <a:pt x="253527" y="608770"/>
                        <a:pt x="275625" y="626963"/>
                        <a:pt x="295056" y="628201"/>
                      </a:cubicBezTo>
                      <a:cubicBezTo>
                        <a:pt x="314487" y="629535"/>
                        <a:pt x="328774" y="618486"/>
                        <a:pt x="328774" y="611342"/>
                      </a:cubicBezTo>
                      <a:cubicBezTo>
                        <a:pt x="328774" y="604198"/>
                        <a:pt x="319726" y="591244"/>
                        <a:pt x="331346" y="583529"/>
                      </a:cubicBezTo>
                      <a:cubicBezTo>
                        <a:pt x="343062" y="575719"/>
                        <a:pt x="333347" y="573147"/>
                        <a:pt x="330108" y="562765"/>
                      </a:cubicBezTo>
                      <a:cubicBezTo>
                        <a:pt x="326869" y="552382"/>
                        <a:pt x="335251" y="545905"/>
                        <a:pt x="340490" y="551144"/>
                      </a:cubicBezTo>
                      <a:cubicBezTo>
                        <a:pt x="345634" y="556383"/>
                        <a:pt x="383924" y="553144"/>
                        <a:pt x="415642" y="546667"/>
                      </a:cubicBezTo>
                      <a:cubicBezTo>
                        <a:pt x="447361" y="540190"/>
                        <a:pt x="469459" y="528475"/>
                        <a:pt x="471364" y="519426"/>
                      </a:cubicBezTo>
                      <a:cubicBezTo>
                        <a:pt x="473269" y="510377"/>
                        <a:pt x="493366" y="488946"/>
                        <a:pt x="497939" y="481135"/>
                      </a:cubicBezTo>
                      <a:cubicBezTo>
                        <a:pt x="502510" y="473325"/>
                        <a:pt x="498605" y="463609"/>
                        <a:pt x="485651" y="461704"/>
                      </a:cubicBezTo>
                      <a:cubicBezTo>
                        <a:pt x="472697" y="459799"/>
                        <a:pt x="473364" y="444845"/>
                        <a:pt x="480508" y="436463"/>
                      </a:cubicBezTo>
                      <a:cubicBezTo>
                        <a:pt x="487651" y="427986"/>
                        <a:pt x="476602" y="420271"/>
                        <a:pt x="464315" y="418937"/>
                      </a:cubicBezTo>
                      <a:cubicBezTo>
                        <a:pt x="452028" y="417604"/>
                        <a:pt x="432597" y="409222"/>
                        <a:pt x="443551" y="398839"/>
                      </a:cubicBezTo>
                      <a:cubicBezTo>
                        <a:pt x="448885" y="393791"/>
                        <a:pt x="451456" y="394839"/>
                        <a:pt x="454028" y="397125"/>
                      </a:cubicBezTo>
                      <a:cubicBezTo>
                        <a:pt x="455838" y="392172"/>
                        <a:pt x="457648" y="386266"/>
                        <a:pt x="456219" y="384838"/>
                      </a:cubicBezTo>
                      <a:cubicBezTo>
                        <a:pt x="453647" y="382171"/>
                        <a:pt x="447075" y="385504"/>
                        <a:pt x="447742" y="367121"/>
                      </a:cubicBezTo>
                      <a:cubicBezTo>
                        <a:pt x="448408" y="348738"/>
                        <a:pt x="454981" y="352738"/>
                        <a:pt x="455648" y="329021"/>
                      </a:cubicBezTo>
                      <a:cubicBezTo>
                        <a:pt x="456314" y="305399"/>
                        <a:pt x="465458" y="291588"/>
                        <a:pt x="465458" y="279110"/>
                      </a:cubicBezTo>
                      <a:cubicBezTo>
                        <a:pt x="465458" y="266632"/>
                        <a:pt x="487842" y="252249"/>
                        <a:pt x="500224" y="231866"/>
                      </a:cubicBezTo>
                      <a:cubicBezTo>
                        <a:pt x="512702" y="211483"/>
                        <a:pt x="539658" y="185860"/>
                        <a:pt x="550802" y="178621"/>
                      </a:cubicBezTo>
                      <a:cubicBezTo>
                        <a:pt x="561947" y="171382"/>
                        <a:pt x="583664" y="165477"/>
                        <a:pt x="586235" y="158905"/>
                      </a:cubicBezTo>
                      <a:cubicBezTo>
                        <a:pt x="589093" y="152332"/>
                        <a:pt x="586426" y="116899"/>
                        <a:pt x="581187" y="11432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86E18FFD-8B61-40A6-85D0-54D2E08903E1}"/>
                    </a:ext>
                  </a:extLst>
                </p:cNvPr>
                <p:cNvSpPr/>
                <p:nvPr/>
              </p:nvSpPr>
              <p:spPr>
                <a:xfrm>
                  <a:off x="3537353" y="4753807"/>
                  <a:ext cx="247650" cy="1314450"/>
                </a:xfrm>
                <a:custGeom>
                  <a:avLst/>
                  <a:gdLst>
                    <a:gd name="connsiteX0" fmla="*/ 114721 w 247650"/>
                    <a:gd name="connsiteY0" fmla="*/ 1168457 h 1314450"/>
                    <a:gd name="connsiteX1" fmla="*/ 100720 w 247650"/>
                    <a:gd name="connsiteY1" fmla="*/ 1156169 h 1314450"/>
                    <a:gd name="connsiteX2" fmla="*/ 98910 w 247650"/>
                    <a:gd name="connsiteY2" fmla="*/ 1122832 h 1314450"/>
                    <a:gd name="connsiteX3" fmla="*/ 71668 w 247650"/>
                    <a:gd name="connsiteY3" fmla="*/ 1114069 h 1314450"/>
                    <a:gd name="connsiteX4" fmla="*/ 66430 w 247650"/>
                    <a:gd name="connsiteY4" fmla="*/ 1094733 h 1314450"/>
                    <a:gd name="connsiteX5" fmla="*/ 65572 w 247650"/>
                    <a:gd name="connsiteY5" fmla="*/ 1067492 h 1314450"/>
                    <a:gd name="connsiteX6" fmla="*/ 81384 w 247650"/>
                    <a:gd name="connsiteY6" fmla="*/ 1048156 h 1314450"/>
                    <a:gd name="connsiteX7" fmla="*/ 93671 w 247650"/>
                    <a:gd name="connsiteY7" fmla="*/ 1027963 h 1314450"/>
                    <a:gd name="connsiteX8" fmla="*/ 92814 w 247650"/>
                    <a:gd name="connsiteY8" fmla="*/ 1005198 h 1314450"/>
                    <a:gd name="connsiteX9" fmla="*/ 105101 w 247650"/>
                    <a:gd name="connsiteY9" fmla="*/ 985862 h 1314450"/>
                    <a:gd name="connsiteX10" fmla="*/ 113864 w 247650"/>
                    <a:gd name="connsiteY10" fmla="*/ 965669 h 1314450"/>
                    <a:gd name="connsiteX11" fmla="*/ 114721 w 247650"/>
                    <a:gd name="connsiteY11" fmla="*/ 942809 h 1314450"/>
                    <a:gd name="connsiteX12" fmla="*/ 119103 w 247650"/>
                    <a:gd name="connsiteY12" fmla="*/ 920045 h 1314450"/>
                    <a:gd name="connsiteX13" fmla="*/ 114721 w 247650"/>
                    <a:gd name="connsiteY13" fmla="*/ 900709 h 1314450"/>
                    <a:gd name="connsiteX14" fmla="*/ 126151 w 247650"/>
                    <a:gd name="connsiteY14" fmla="*/ 894517 h 1314450"/>
                    <a:gd name="connsiteX15" fmla="*/ 121770 w 247650"/>
                    <a:gd name="connsiteY15" fmla="*/ 881373 h 1314450"/>
                    <a:gd name="connsiteX16" fmla="*/ 113007 w 247650"/>
                    <a:gd name="connsiteY16" fmla="*/ 866514 h 1314450"/>
                    <a:gd name="connsiteX17" fmla="*/ 108625 w 247650"/>
                    <a:gd name="connsiteY17" fmla="*/ 848131 h 1314450"/>
                    <a:gd name="connsiteX18" fmla="*/ 105958 w 247650"/>
                    <a:gd name="connsiteY18" fmla="*/ 832319 h 1314450"/>
                    <a:gd name="connsiteX19" fmla="*/ 110340 w 247650"/>
                    <a:gd name="connsiteY19" fmla="*/ 801649 h 1314450"/>
                    <a:gd name="connsiteX20" fmla="*/ 112054 w 247650"/>
                    <a:gd name="connsiteY20" fmla="*/ 770026 h 1314450"/>
                    <a:gd name="connsiteX21" fmla="*/ 105958 w 247650"/>
                    <a:gd name="connsiteY21" fmla="*/ 749833 h 1314450"/>
                    <a:gd name="connsiteX22" fmla="*/ 113864 w 247650"/>
                    <a:gd name="connsiteY22" fmla="*/ 729640 h 1314450"/>
                    <a:gd name="connsiteX23" fmla="*/ 121770 w 247650"/>
                    <a:gd name="connsiteY23" fmla="*/ 711256 h 1314450"/>
                    <a:gd name="connsiteX24" fmla="*/ 123484 w 247650"/>
                    <a:gd name="connsiteY24" fmla="*/ 689349 h 1314450"/>
                    <a:gd name="connsiteX25" fmla="*/ 140153 w 247650"/>
                    <a:gd name="connsiteY25" fmla="*/ 678014 h 1314450"/>
                    <a:gd name="connsiteX26" fmla="*/ 133105 w 247650"/>
                    <a:gd name="connsiteY26" fmla="*/ 661346 h 1314450"/>
                    <a:gd name="connsiteX27" fmla="*/ 132247 w 247650"/>
                    <a:gd name="connsiteY27" fmla="*/ 622769 h 1314450"/>
                    <a:gd name="connsiteX28" fmla="*/ 154155 w 247650"/>
                    <a:gd name="connsiteY28" fmla="*/ 593813 h 1314450"/>
                    <a:gd name="connsiteX29" fmla="*/ 154155 w 247650"/>
                    <a:gd name="connsiteY29" fmla="*/ 556951 h 1314450"/>
                    <a:gd name="connsiteX30" fmla="*/ 162918 w 247650"/>
                    <a:gd name="connsiteY30" fmla="*/ 535901 h 1314450"/>
                    <a:gd name="connsiteX31" fmla="*/ 170824 w 247650"/>
                    <a:gd name="connsiteY31" fmla="*/ 511327 h 1314450"/>
                    <a:gd name="connsiteX32" fmla="*/ 163775 w 247650"/>
                    <a:gd name="connsiteY32" fmla="*/ 485895 h 1314450"/>
                    <a:gd name="connsiteX33" fmla="*/ 154155 w 247650"/>
                    <a:gd name="connsiteY33" fmla="*/ 456939 h 1314450"/>
                    <a:gd name="connsiteX34" fmla="*/ 154155 w 247650"/>
                    <a:gd name="connsiteY34" fmla="*/ 425411 h 1314450"/>
                    <a:gd name="connsiteX35" fmla="*/ 166442 w 247650"/>
                    <a:gd name="connsiteY35" fmla="*/ 402551 h 1314450"/>
                    <a:gd name="connsiteX36" fmla="*/ 166442 w 247650"/>
                    <a:gd name="connsiteY36" fmla="*/ 372738 h 1314450"/>
                    <a:gd name="connsiteX37" fmla="*/ 174348 w 247650"/>
                    <a:gd name="connsiteY37" fmla="*/ 356926 h 1314450"/>
                    <a:gd name="connsiteX38" fmla="*/ 187492 w 247650"/>
                    <a:gd name="connsiteY38" fmla="*/ 330638 h 1314450"/>
                    <a:gd name="connsiteX39" fmla="*/ 196255 w 247650"/>
                    <a:gd name="connsiteY39" fmla="*/ 306063 h 1314450"/>
                    <a:gd name="connsiteX40" fmla="*/ 213781 w 247650"/>
                    <a:gd name="connsiteY40" fmla="*/ 292061 h 1314450"/>
                    <a:gd name="connsiteX41" fmla="*/ 212924 w 247650"/>
                    <a:gd name="connsiteY41" fmla="*/ 272725 h 1314450"/>
                    <a:gd name="connsiteX42" fmla="*/ 210257 w 247650"/>
                    <a:gd name="connsiteY42" fmla="*/ 241198 h 1314450"/>
                    <a:gd name="connsiteX43" fmla="*/ 211972 w 247650"/>
                    <a:gd name="connsiteY43" fmla="*/ 220147 h 1314450"/>
                    <a:gd name="connsiteX44" fmla="*/ 245309 w 247650"/>
                    <a:gd name="connsiteY44" fmla="*/ 193858 h 1314450"/>
                    <a:gd name="connsiteX45" fmla="*/ 251310 w 247650"/>
                    <a:gd name="connsiteY45" fmla="*/ 159664 h 1314450"/>
                    <a:gd name="connsiteX46" fmla="*/ 232926 w 247650"/>
                    <a:gd name="connsiteY46" fmla="*/ 165283 h 1314450"/>
                    <a:gd name="connsiteX47" fmla="*/ 226068 w 247650"/>
                    <a:gd name="connsiteY47" fmla="*/ 133280 h 1314450"/>
                    <a:gd name="connsiteX48" fmla="*/ 215686 w 247650"/>
                    <a:gd name="connsiteY48" fmla="*/ 106514 h 1314450"/>
                    <a:gd name="connsiteX49" fmla="*/ 205304 w 247650"/>
                    <a:gd name="connsiteY49" fmla="*/ 82321 h 1314450"/>
                    <a:gd name="connsiteX50" fmla="*/ 211400 w 247650"/>
                    <a:gd name="connsiteY50" fmla="*/ 61651 h 1314450"/>
                    <a:gd name="connsiteX51" fmla="*/ 199303 w 247650"/>
                    <a:gd name="connsiteY51" fmla="*/ 45173 h 1314450"/>
                    <a:gd name="connsiteX52" fmla="*/ 192350 w 247650"/>
                    <a:gd name="connsiteY52" fmla="*/ 14026 h 1314450"/>
                    <a:gd name="connsiteX53" fmla="*/ 179396 w 247650"/>
                    <a:gd name="connsiteY53" fmla="*/ 1072 h 1314450"/>
                    <a:gd name="connsiteX54" fmla="*/ 167299 w 247650"/>
                    <a:gd name="connsiteY54" fmla="*/ 24409 h 1314450"/>
                    <a:gd name="connsiteX55" fmla="*/ 160917 w 247650"/>
                    <a:gd name="connsiteY55" fmla="*/ 28981 h 1314450"/>
                    <a:gd name="connsiteX56" fmla="*/ 161203 w 247650"/>
                    <a:gd name="connsiteY56" fmla="*/ 55270 h 1314450"/>
                    <a:gd name="connsiteX57" fmla="*/ 163108 w 247650"/>
                    <a:gd name="connsiteY57" fmla="*/ 130422 h 1314450"/>
                    <a:gd name="connsiteX58" fmla="*/ 151488 w 247650"/>
                    <a:gd name="connsiteY58" fmla="*/ 174428 h 1314450"/>
                    <a:gd name="connsiteX59" fmla="*/ 155393 w 247650"/>
                    <a:gd name="connsiteY59" fmla="*/ 191287 h 1314450"/>
                    <a:gd name="connsiteX60" fmla="*/ 152155 w 247650"/>
                    <a:gd name="connsiteY60" fmla="*/ 230149 h 1314450"/>
                    <a:gd name="connsiteX61" fmla="*/ 139201 w 247650"/>
                    <a:gd name="connsiteY61" fmla="*/ 296919 h 1314450"/>
                    <a:gd name="connsiteX62" fmla="*/ 131390 w 247650"/>
                    <a:gd name="connsiteY62" fmla="*/ 327399 h 1314450"/>
                    <a:gd name="connsiteX63" fmla="*/ 118436 w 247650"/>
                    <a:gd name="connsiteY63" fmla="*/ 352640 h 1314450"/>
                    <a:gd name="connsiteX64" fmla="*/ 129485 w 247650"/>
                    <a:gd name="connsiteY64" fmla="*/ 387692 h 1314450"/>
                    <a:gd name="connsiteX65" fmla="*/ 118436 w 247650"/>
                    <a:gd name="connsiteY65" fmla="*/ 419506 h 1314450"/>
                    <a:gd name="connsiteX66" fmla="*/ 118436 w 247650"/>
                    <a:gd name="connsiteY66" fmla="*/ 483704 h 1314450"/>
                    <a:gd name="connsiteX67" fmla="*/ 111959 w 247650"/>
                    <a:gd name="connsiteY67" fmla="*/ 503802 h 1314450"/>
                    <a:gd name="connsiteX68" fmla="*/ 101577 w 247650"/>
                    <a:gd name="connsiteY68" fmla="*/ 540092 h 1314450"/>
                    <a:gd name="connsiteX69" fmla="*/ 78907 w 247650"/>
                    <a:gd name="connsiteY69" fmla="*/ 602290 h 1314450"/>
                    <a:gd name="connsiteX70" fmla="*/ 65287 w 247650"/>
                    <a:gd name="connsiteY70" fmla="*/ 625627 h 1314450"/>
                    <a:gd name="connsiteX71" fmla="*/ 61381 w 247650"/>
                    <a:gd name="connsiteY71" fmla="*/ 647058 h 1314450"/>
                    <a:gd name="connsiteX72" fmla="*/ 65287 w 247650"/>
                    <a:gd name="connsiteY72" fmla="*/ 684015 h 1314450"/>
                    <a:gd name="connsiteX73" fmla="*/ 66620 w 247650"/>
                    <a:gd name="connsiteY73" fmla="*/ 713828 h 1314450"/>
                    <a:gd name="connsiteX74" fmla="*/ 57571 w 247650"/>
                    <a:gd name="connsiteY74" fmla="*/ 738403 h 1314450"/>
                    <a:gd name="connsiteX75" fmla="*/ 53666 w 247650"/>
                    <a:gd name="connsiteY75" fmla="*/ 772788 h 1314450"/>
                    <a:gd name="connsiteX76" fmla="*/ 51094 w 247650"/>
                    <a:gd name="connsiteY76" fmla="*/ 790314 h 1314450"/>
                    <a:gd name="connsiteX77" fmla="*/ 38807 w 247650"/>
                    <a:gd name="connsiteY77" fmla="*/ 822032 h 1314450"/>
                    <a:gd name="connsiteX78" fmla="*/ 52428 w 247650"/>
                    <a:gd name="connsiteY78" fmla="*/ 841463 h 1314450"/>
                    <a:gd name="connsiteX79" fmla="*/ 65382 w 247650"/>
                    <a:gd name="connsiteY79" fmla="*/ 788981 h 1314450"/>
                    <a:gd name="connsiteX80" fmla="*/ 76431 w 247650"/>
                    <a:gd name="connsiteY80" fmla="*/ 777931 h 1314450"/>
                    <a:gd name="connsiteX81" fmla="*/ 84241 w 247650"/>
                    <a:gd name="connsiteY81" fmla="*/ 788981 h 1314450"/>
                    <a:gd name="connsiteX82" fmla="*/ 86146 w 247650"/>
                    <a:gd name="connsiteY82" fmla="*/ 801934 h 1314450"/>
                    <a:gd name="connsiteX83" fmla="*/ 83575 w 247650"/>
                    <a:gd name="connsiteY83" fmla="*/ 826604 h 1314450"/>
                    <a:gd name="connsiteX84" fmla="*/ 76431 w 247650"/>
                    <a:gd name="connsiteY84" fmla="*/ 849940 h 1314450"/>
                    <a:gd name="connsiteX85" fmla="*/ 71287 w 247650"/>
                    <a:gd name="connsiteY85" fmla="*/ 868705 h 1314450"/>
                    <a:gd name="connsiteX86" fmla="*/ 72621 w 247650"/>
                    <a:gd name="connsiteY86" fmla="*/ 882992 h 1314450"/>
                    <a:gd name="connsiteX87" fmla="*/ 71954 w 247650"/>
                    <a:gd name="connsiteY87" fmla="*/ 895280 h 1314450"/>
                    <a:gd name="connsiteX88" fmla="*/ 73288 w 247650"/>
                    <a:gd name="connsiteY88" fmla="*/ 912806 h 1314450"/>
                    <a:gd name="connsiteX89" fmla="*/ 58333 w 247650"/>
                    <a:gd name="connsiteY89" fmla="*/ 921283 h 1314450"/>
                    <a:gd name="connsiteX90" fmla="*/ 60905 w 247650"/>
                    <a:gd name="connsiteY90" fmla="*/ 940714 h 1314450"/>
                    <a:gd name="connsiteX91" fmla="*/ 42141 w 247650"/>
                    <a:gd name="connsiteY91" fmla="*/ 932903 h 1314450"/>
                    <a:gd name="connsiteX92" fmla="*/ 55095 w 247650"/>
                    <a:gd name="connsiteY92" fmla="*/ 913472 h 1314450"/>
                    <a:gd name="connsiteX93" fmla="*/ 39569 w 247650"/>
                    <a:gd name="connsiteY93" fmla="*/ 892041 h 1314450"/>
                    <a:gd name="connsiteX94" fmla="*/ 49284 w 247650"/>
                    <a:gd name="connsiteY94" fmla="*/ 915377 h 1314450"/>
                    <a:gd name="connsiteX95" fmla="*/ 33759 w 247650"/>
                    <a:gd name="connsiteY95" fmla="*/ 922521 h 1314450"/>
                    <a:gd name="connsiteX96" fmla="*/ 16900 w 247650"/>
                    <a:gd name="connsiteY96" fmla="*/ 934808 h 1314450"/>
                    <a:gd name="connsiteX97" fmla="*/ 18233 w 247650"/>
                    <a:gd name="connsiteY97" fmla="*/ 949096 h 1314450"/>
                    <a:gd name="connsiteX98" fmla="*/ 40 w 247650"/>
                    <a:gd name="connsiteY98" fmla="*/ 966622 h 1314450"/>
                    <a:gd name="connsiteX99" fmla="*/ 7184 w 247650"/>
                    <a:gd name="connsiteY99" fmla="*/ 967860 h 1314450"/>
                    <a:gd name="connsiteX100" fmla="*/ 20805 w 247650"/>
                    <a:gd name="connsiteY100" fmla="*/ 967860 h 1314450"/>
                    <a:gd name="connsiteX101" fmla="*/ 37664 w 247650"/>
                    <a:gd name="connsiteY101" fmla="*/ 969765 h 1314450"/>
                    <a:gd name="connsiteX102" fmla="*/ 40236 w 247650"/>
                    <a:gd name="connsiteY102" fmla="*/ 984719 h 1314450"/>
                    <a:gd name="connsiteX103" fmla="*/ 31187 w 247650"/>
                    <a:gd name="connsiteY103" fmla="*/ 1002817 h 1314450"/>
                    <a:gd name="connsiteX104" fmla="*/ 58429 w 247650"/>
                    <a:gd name="connsiteY104" fmla="*/ 1005389 h 1314450"/>
                    <a:gd name="connsiteX105" fmla="*/ 59095 w 247650"/>
                    <a:gd name="connsiteY105" fmla="*/ 1017009 h 1314450"/>
                    <a:gd name="connsiteX106" fmla="*/ 39664 w 247650"/>
                    <a:gd name="connsiteY106" fmla="*/ 1012532 h 1314450"/>
                    <a:gd name="connsiteX107" fmla="*/ 22138 w 247650"/>
                    <a:gd name="connsiteY107" fmla="*/ 1013771 h 1314450"/>
                    <a:gd name="connsiteX108" fmla="*/ 2707 w 247650"/>
                    <a:gd name="connsiteY108" fmla="*/ 1029963 h 1314450"/>
                    <a:gd name="connsiteX109" fmla="*/ 13756 w 247650"/>
                    <a:gd name="connsiteY109" fmla="*/ 1042917 h 1314450"/>
                    <a:gd name="connsiteX110" fmla="*/ 28044 w 247650"/>
                    <a:gd name="connsiteY110" fmla="*/ 1033868 h 1314450"/>
                    <a:gd name="connsiteX111" fmla="*/ 40331 w 247650"/>
                    <a:gd name="connsiteY111" fmla="*/ 1035106 h 1314450"/>
                    <a:gd name="connsiteX112" fmla="*/ 25472 w 247650"/>
                    <a:gd name="connsiteY112" fmla="*/ 1047394 h 1314450"/>
                    <a:gd name="connsiteX113" fmla="*/ 9946 w 247650"/>
                    <a:gd name="connsiteY113" fmla="*/ 1064920 h 1314450"/>
                    <a:gd name="connsiteX114" fmla="*/ 16423 w 247650"/>
                    <a:gd name="connsiteY114" fmla="*/ 1077207 h 1314450"/>
                    <a:gd name="connsiteX115" fmla="*/ 23567 w 247650"/>
                    <a:gd name="connsiteY115" fmla="*/ 1086256 h 1314450"/>
                    <a:gd name="connsiteX116" fmla="*/ 32616 w 247650"/>
                    <a:gd name="connsiteY116" fmla="*/ 1074636 h 1314450"/>
                    <a:gd name="connsiteX117" fmla="*/ 44903 w 247650"/>
                    <a:gd name="connsiteY117" fmla="*/ 1061014 h 1314450"/>
                    <a:gd name="connsiteX118" fmla="*/ 40998 w 247650"/>
                    <a:gd name="connsiteY118" fmla="*/ 1081684 h 1314450"/>
                    <a:gd name="connsiteX119" fmla="*/ 36426 w 247650"/>
                    <a:gd name="connsiteY119" fmla="*/ 1103687 h 1314450"/>
                    <a:gd name="connsiteX120" fmla="*/ 28615 w 247650"/>
                    <a:gd name="connsiteY120" fmla="*/ 1114735 h 1314450"/>
                    <a:gd name="connsiteX121" fmla="*/ 18900 w 247650"/>
                    <a:gd name="connsiteY121" fmla="*/ 1122546 h 1314450"/>
                    <a:gd name="connsiteX122" fmla="*/ 18233 w 247650"/>
                    <a:gd name="connsiteY122" fmla="*/ 1140072 h 1314450"/>
                    <a:gd name="connsiteX123" fmla="*/ 33759 w 247650"/>
                    <a:gd name="connsiteY123" fmla="*/ 1135500 h 1314450"/>
                    <a:gd name="connsiteX124" fmla="*/ 48713 w 247650"/>
                    <a:gd name="connsiteY124" fmla="*/ 1136167 h 1314450"/>
                    <a:gd name="connsiteX125" fmla="*/ 54523 w 247650"/>
                    <a:gd name="connsiteY125" fmla="*/ 1145882 h 1314450"/>
                    <a:gd name="connsiteX126" fmla="*/ 40903 w 247650"/>
                    <a:gd name="connsiteY126" fmla="*/ 1159503 h 1314450"/>
                    <a:gd name="connsiteX127" fmla="*/ 58429 w 247650"/>
                    <a:gd name="connsiteY127" fmla="*/ 1161408 h 1314450"/>
                    <a:gd name="connsiteX128" fmla="*/ 68144 w 247650"/>
                    <a:gd name="connsiteY128" fmla="*/ 1158169 h 1314450"/>
                    <a:gd name="connsiteX129" fmla="*/ 86908 w 247650"/>
                    <a:gd name="connsiteY129" fmla="*/ 1164646 h 1314450"/>
                    <a:gd name="connsiteX130" fmla="*/ 61000 w 247650"/>
                    <a:gd name="connsiteY130" fmla="*/ 1175029 h 1314450"/>
                    <a:gd name="connsiteX131" fmla="*/ 52618 w 247650"/>
                    <a:gd name="connsiteY131" fmla="*/ 1192555 h 1314450"/>
                    <a:gd name="connsiteX132" fmla="*/ 73954 w 247650"/>
                    <a:gd name="connsiteY132" fmla="*/ 1185411 h 1314450"/>
                    <a:gd name="connsiteX133" fmla="*/ 118722 w 247650"/>
                    <a:gd name="connsiteY133" fmla="*/ 1187983 h 1314450"/>
                    <a:gd name="connsiteX134" fmla="*/ 100624 w 247650"/>
                    <a:gd name="connsiteY134" fmla="*/ 1193793 h 1314450"/>
                    <a:gd name="connsiteX135" fmla="*/ 82432 w 247650"/>
                    <a:gd name="connsiteY135" fmla="*/ 1197032 h 1314450"/>
                    <a:gd name="connsiteX136" fmla="*/ 66239 w 247650"/>
                    <a:gd name="connsiteY136" fmla="*/ 1207414 h 1314450"/>
                    <a:gd name="connsiteX137" fmla="*/ 66906 w 247650"/>
                    <a:gd name="connsiteY137" fmla="*/ 1219130 h 1314450"/>
                    <a:gd name="connsiteX138" fmla="*/ 93481 w 247650"/>
                    <a:gd name="connsiteY138" fmla="*/ 1208080 h 1314450"/>
                    <a:gd name="connsiteX139" fmla="*/ 126532 w 247650"/>
                    <a:gd name="connsiteY139" fmla="*/ 1201603 h 1314450"/>
                    <a:gd name="connsiteX140" fmla="*/ 104530 w 247650"/>
                    <a:gd name="connsiteY140" fmla="*/ 1213891 h 1314450"/>
                    <a:gd name="connsiteX141" fmla="*/ 89575 w 247650"/>
                    <a:gd name="connsiteY141" fmla="*/ 1228178 h 1314450"/>
                    <a:gd name="connsiteX142" fmla="*/ 58429 w 247650"/>
                    <a:gd name="connsiteY142" fmla="*/ 1224273 h 1314450"/>
                    <a:gd name="connsiteX143" fmla="*/ 61667 w 247650"/>
                    <a:gd name="connsiteY143" fmla="*/ 1243704 h 1314450"/>
                    <a:gd name="connsiteX144" fmla="*/ 86908 w 247650"/>
                    <a:gd name="connsiteY144" fmla="*/ 1249514 h 1314450"/>
                    <a:gd name="connsiteX145" fmla="*/ 105673 w 247650"/>
                    <a:gd name="connsiteY145" fmla="*/ 1257325 h 1314450"/>
                    <a:gd name="connsiteX146" fmla="*/ 100529 w 247650"/>
                    <a:gd name="connsiteY146" fmla="*/ 1247609 h 1314450"/>
                    <a:gd name="connsiteX147" fmla="*/ 112150 w 247650"/>
                    <a:gd name="connsiteY147" fmla="*/ 1239132 h 1314450"/>
                    <a:gd name="connsiteX148" fmla="*/ 134819 w 247650"/>
                    <a:gd name="connsiteY148" fmla="*/ 1218367 h 1314450"/>
                    <a:gd name="connsiteX149" fmla="*/ 160727 w 247650"/>
                    <a:gd name="connsiteY149" fmla="*/ 1190459 h 1314450"/>
                    <a:gd name="connsiteX150" fmla="*/ 156822 w 247650"/>
                    <a:gd name="connsiteY150" fmla="*/ 1204747 h 1314450"/>
                    <a:gd name="connsiteX151" fmla="*/ 152250 w 247650"/>
                    <a:gd name="connsiteY151" fmla="*/ 1221606 h 1314450"/>
                    <a:gd name="connsiteX152" fmla="*/ 178825 w 247650"/>
                    <a:gd name="connsiteY152" fmla="*/ 1222939 h 1314450"/>
                    <a:gd name="connsiteX153" fmla="*/ 162632 w 247650"/>
                    <a:gd name="connsiteY153" fmla="*/ 1235894 h 1314450"/>
                    <a:gd name="connsiteX154" fmla="*/ 163966 w 247650"/>
                    <a:gd name="connsiteY154" fmla="*/ 1256658 h 1314450"/>
                    <a:gd name="connsiteX155" fmla="*/ 151678 w 247650"/>
                    <a:gd name="connsiteY155" fmla="*/ 1232655 h 1314450"/>
                    <a:gd name="connsiteX156" fmla="*/ 145868 w 247650"/>
                    <a:gd name="connsiteY156" fmla="*/ 1250848 h 1314450"/>
                    <a:gd name="connsiteX157" fmla="*/ 131581 w 247650"/>
                    <a:gd name="connsiteY157" fmla="*/ 1245609 h 1314450"/>
                    <a:gd name="connsiteX158" fmla="*/ 123770 w 247650"/>
                    <a:gd name="connsiteY158" fmla="*/ 1256658 h 1314450"/>
                    <a:gd name="connsiteX159" fmla="*/ 108911 w 247650"/>
                    <a:gd name="connsiteY159" fmla="*/ 1268278 h 1314450"/>
                    <a:gd name="connsiteX160" fmla="*/ 130247 w 247650"/>
                    <a:gd name="connsiteY160" fmla="*/ 1272851 h 1314450"/>
                    <a:gd name="connsiteX161" fmla="*/ 145201 w 247650"/>
                    <a:gd name="connsiteY161" fmla="*/ 1298758 h 1314450"/>
                    <a:gd name="connsiteX162" fmla="*/ 155584 w 247650"/>
                    <a:gd name="connsiteY162" fmla="*/ 1276089 h 1314450"/>
                    <a:gd name="connsiteX163" fmla="*/ 176348 w 247650"/>
                    <a:gd name="connsiteY163" fmla="*/ 1303330 h 1314450"/>
                    <a:gd name="connsiteX164" fmla="*/ 186730 w 247650"/>
                    <a:gd name="connsiteY164" fmla="*/ 1292948 h 1314450"/>
                    <a:gd name="connsiteX165" fmla="*/ 217210 w 247650"/>
                    <a:gd name="connsiteY165" fmla="*/ 1314951 h 1314450"/>
                    <a:gd name="connsiteX166" fmla="*/ 213305 w 247650"/>
                    <a:gd name="connsiteY166" fmla="*/ 1295520 h 1314450"/>
                    <a:gd name="connsiteX167" fmla="*/ 230164 w 247650"/>
                    <a:gd name="connsiteY167" fmla="*/ 1295520 h 1314450"/>
                    <a:gd name="connsiteX168" fmla="*/ 249595 w 247650"/>
                    <a:gd name="connsiteY168" fmla="*/ 1292948 h 1314450"/>
                    <a:gd name="connsiteX169" fmla="*/ 254453 w 247650"/>
                    <a:gd name="connsiteY169" fmla="*/ 1291043 h 1314450"/>
                    <a:gd name="connsiteX170" fmla="*/ 205209 w 247650"/>
                    <a:gd name="connsiteY170" fmla="*/ 1288471 h 1314450"/>
                    <a:gd name="connsiteX171" fmla="*/ 205018 w 247650"/>
                    <a:gd name="connsiteY171" fmla="*/ 1192174 h 1314450"/>
                    <a:gd name="connsiteX172" fmla="*/ 202923 w 247650"/>
                    <a:gd name="connsiteY172" fmla="*/ 1191793 h 1314450"/>
                    <a:gd name="connsiteX173" fmla="*/ 178920 w 247650"/>
                    <a:gd name="connsiteY173" fmla="*/ 1180744 h 1314450"/>
                    <a:gd name="connsiteX174" fmla="*/ 182349 w 247650"/>
                    <a:gd name="connsiteY174" fmla="*/ 1176362 h 1314450"/>
                    <a:gd name="connsiteX175" fmla="*/ 166633 w 247650"/>
                    <a:gd name="connsiteY175" fmla="*/ 1167314 h 1314450"/>
                    <a:gd name="connsiteX176" fmla="*/ 114721 w 247650"/>
                    <a:gd name="connsiteY176" fmla="*/ 1168457 h 13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247650" h="1314450">
                      <a:moveTo>
                        <a:pt x="114721" y="1168457"/>
                      </a:moveTo>
                      <a:cubicBezTo>
                        <a:pt x="107673" y="1169314"/>
                        <a:pt x="105101" y="1156169"/>
                        <a:pt x="100720" y="1156169"/>
                      </a:cubicBezTo>
                      <a:cubicBezTo>
                        <a:pt x="96338" y="1156169"/>
                        <a:pt x="95481" y="1133309"/>
                        <a:pt x="98910" y="1122832"/>
                      </a:cubicBezTo>
                      <a:cubicBezTo>
                        <a:pt x="102434" y="1112259"/>
                        <a:pt x="78717" y="1117593"/>
                        <a:pt x="71668" y="1114069"/>
                      </a:cubicBezTo>
                      <a:cubicBezTo>
                        <a:pt x="64620" y="1110544"/>
                        <a:pt x="74335" y="1103496"/>
                        <a:pt x="66430" y="1094733"/>
                      </a:cubicBezTo>
                      <a:cubicBezTo>
                        <a:pt x="58524" y="1085970"/>
                        <a:pt x="64715" y="1073683"/>
                        <a:pt x="65572" y="1067492"/>
                      </a:cubicBezTo>
                      <a:cubicBezTo>
                        <a:pt x="66430" y="1061396"/>
                        <a:pt x="71668" y="1048156"/>
                        <a:pt x="81384" y="1048156"/>
                      </a:cubicBezTo>
                      <a:cubicBezTo>
                        <a:pt x="91004" y="1048156"/>
                        <a:pt x="84051" y="1034154"/>
                        <a:pt x="93671" y="1027963"/>
                      </a:cubicBezTo>
                      <a:cubicBezTo>
                        <a:pt x="103291" y="1021867"/>
                        <a:pt x="84908" y="1011294"/>
                        <a:pt x="92814" y="1005198"/>
                      </a:cubicBezTo>
                      <a:cubicBezTo>
                        <a:pt x="100720" y="999007"/>
                        <a:pt x="92814" y="987672"/>
                        <a:pt x="105101" y="985862"/>
                      </a:cubicBezTo>
                      <a:cubicBezTo>
                        <a:pt x="117388" y="984053"/>
                        <a:pt x="105101" y="968336"/>
                        <a:pt x="113864" y="965669"/>
                      </a:cubicBezTo>
                      <a:cubicBezTo>
                        <a:pt x="122627" y="963002"/>
                        <a:pt x="112150" y="953382"/>
                        <a:pt x="114721" y="942809"/>
                      </a:cubicBezTo>
                      <a:cubicBezTo>
                        <a:pt x="117388" y="932237"/>
                        <a:pt x="107673" y="924426"/>
                        <a:pt x="119103" y="920045"/>
                      </a:cubicBezTo>
                      <a:cubicBezTo>
                        <a:pt x="130533" y="915663"/>
                        <a:pt x="122627" y="906900"/>
                        <a:pt x="114721" y="900709"/>
                      </a:cubicBezTo>
                      <a:cubicBezTo>
                        <a:pt x="106816" y="894517"/>
                        <a:pt x="116436" y="894517"/>
                        <a:pt x="126151" y="894517"/>
                      </a:cubicBezTo>
                      <a:cubicBezTo>
                        <a:pt x="135772" y="894517"/>
                        <a:pt x="130533" y="878801"/>
                        <a:pt x="121770" y="881373"/>
                      </a:cubicBezTo>
                      <a:cubicBezTo>
                        <a:pt x="111388" y="884516"/>
                        <a:pt x="105101" y="874324"/>
                        <a:pt x="113007" y="866514"/>
                      </a:cubicBezTo>
                      <a:cubicBezTo>
                        <a:pt x="120913" y="858608"/>
                        <a:pt x="105958" y="853370"/>
                        <a:pt x="108625" y="848131"/>
                      </a:cubicBezTo>
                      <a:cubicBezTo>
                        <a:pt x="111292" y="842892"/>
                        <a:pt x="111292" y="835843"/>
                        <a:pt x="105958" y="832319"/>
                      </a:cubicBezTo>
                      <a:cubicBezTo>
                        <a:pt x="100720" y="828795"/>
                        <a:pt x="104149" y="802506"/>
                        <a:pt x="110340" y="801649"/>
                      </a:cubicBezTo>
                      <a:cubicBezTo>
                        <a:pt x="116436" y="800791"/>
                        <a:pt x="112054" y="777074"/>
                        <a:pt x="112054" y="770026"/>
                      </a:cubicBezTo>
                      <a:cubicBezTo>
                        <a:pt x="112054" y="763073"/>
                        <a:pt x="105006" y="756024"/>
                        <a:pt x="105958" y="749833"/>
                      </a:cubicBezTo>
                      <a:cubicBezTo>
                        <a:pt x="106816" y="743641"/>
                        <a:pt x="113864" y="741927"/>
                        <a:pt x="113864" y="729640"/>
                      </a:cubicBezTo>
                      <a:cubicBezTo>
                        <a:pt x="113864" y="717353"/>
                        <a:pt x="116531" y="712114"/>
                        <a:pt x="121770" y="711256"/>
                      </a:cubicBezTo>
                      <a:cubicBezTo>
                        <a:pt x="127009" y="710399"/>
                        <a:pt x="122627" y="696302"/>
                        <a:pt x="123484" y="689349"/>
                      </a:cubicBezTo>
                      <a:cubicBezTo>
                        <a:pt x="124342" y="682300"/>
                        <a:pt x="138343" y="689349"/>
                        <a:pt x="140153" y="678014"/>
                      </a:cubicBezTo>
                      <a:cubicBezTo>
                        <a:pt x="141867" y="666584"/>
                        <a:pt x="131390" y="668394"/>
                        <a:pt x="133105" y="661346"/>
                      </a:cubicBezTo>
                      <a:cubicBezTo>
                        <a:pt x="135200" y="652964"/>
                        <a:pt x="132247" y="642010"/>
                        <a:pt x="132247" y="622769"/>
                      </a:cubicBezTo>
                      <a:cubicBezTo>
                        <a:pt x="132247" y="603529"/>
                        <a:pt x="148059" y="599052"/>
                        <a:pt x="154155" y="593813"/>
                      </a:cubicBezTo>
                      <a:cubicBezTo>
                        <a:pt x="160251" y="588574"/>
                        <a:pt x="146249" y="560476"/>
                        <a:pt x="154155" y="556951"/>
                      </a:cubicBezTo>
                      <a:cubicBezTo>
                        <a:pt x="162061" y="553427"/>
                        <a:pt x="156822" y="540283"/>
                        <a:pt x="162918" y="535901"/>
                      </a:cubicBezTo>
                      <a:cubicBezTo>
                        <a:pt x="169109" y="531520"/>
                        <a:pt x="167299" y="521899"/>
                        <a:pt x="170824" y="511327"/>
                      </a:cubicBezTo>
                      <a:cubicBezTo>
                        <a:pt x="174348" y="500849"/>
                        <a:pt x="163775" y="495515"/>
                        <a:pt x="163775" y="485895"/>
                      </a:cubicBezTo>
                      <a:cubicBezTo>
                        <a:pt x="163775" y="476275"/>
                        <a:pt x="161965" y="467512"/>
                        <a:pt x="154155" y="456939"/>
                      </a:cubicBezTo>
                      <a:cubicBezTo>
                        <a:pt x="146249" y="446462"/>
                        <a:pt x="148916" y="425411"/>
                        <a:pt x="154155" y="425411"/>
                      </a:cubicBezTo>
                      <a:cubicBezTo>
                        <a:pt x="159393" y="425411"/>
                        <a:pt x="156822" y="405218"/>
                        <a:pt x="166442" y="402551"/>
                      </a:cubicBezTo>
                      <a:cubicBezTo>
                        <a:pt x="176062" y="399980"/>
                        <a:pt x="170824" y="385025"/>
                        <a:pt x="166442" y="372738"/>
                      </a:cubicBezTo>
                      <a:cubicBezTo>
                        <a:pt x="162061" y="360451"/>
                        <a:pt x="174348" y="366642"/>
                        <a:pt x="174348" y="356926"/>
                      </a:cubicBezTo>
                      <a:cubicBezTo>
                        <a:pt x="174348" y="347306"/>
                        <a:pt x="179587" y="334162"/>
                        <a:pt x="187492" y="330638"/>
                      </a:cubicBezTo>
                      <a:cubicBezTo>
                        <a:pt x="195398" y="327113"/>
                        <a:pt x="196255" y="312254"/>
                        <a:pt x="196255" y="306063"/>
                      </a:cubicBezTo>
                      <a:cubicBezTo>
                        <a:pt x="196255" y="299967"/>
                        <a:pt x="207685" y="297300"/>
                        <a:pt x="213781" y="292061"/>
                      </a:cubicBezTo>
                      <a:cubicBezTo>
                        <a:pt x="219877" y="286822"/>
                        <a:pt x="203209" y="278059"/>
                        <a:pt x="212924" y="272725"/>
                      </a:cubicBezTo>
                      <a:cubicBezTo>
                        <a:pt x="222544" y="267487"/>
                        <a:pt x="205018" y="245484"/>
                        <a:pt x="210257" y="241198"/>
                      </a:cubicBezTo>
                      <a:cubicBezTo>
                        <a:pt x="215496" y="236816"/>
                        <a:pt x="211114" y="227101"/>
                        <a:pt x="211972" y="220147"/>
                      </a:cubicBezTo>
                      <a:cubicBezTo>
                        <a:pt x="212829" y="213099"/>
                        <a:pt x="241785" y="199955"/>
                        <a:pt x="245309" y="193858"/>
                      </a:cubicBezTo>
                      <a:cubicBezTo>
                        <a:pt x="247881" y="189382"/>
                        <a:pt x="250453" y="173665"/>
                        <a:pt x="251310" y="159664"/>
                      </a:cubicBezTo>
                      <a:cubicBezTo>
                        <a:pt x="242261" y="165569"/>
                        <a:pt x="234355" y="168713"/>
                        <a:pt x="232926" y="165283"/>
                      </a:cubicBezTo>
                      <a:cubicBezTo>
                        <a:pt x="230355" y="159188"/>
                        <a:pt x="233784" y="141090"/>
                        <a:pt x="226068" y="133280"/>
                      </a:cubicBezTo>
                      <a:cubicBezTo>
                        <a:pt x="218258" y="125469"/>
                        <a:pt x="223497" y="109943"/>
                        <a:pt x="215686" y="106514"/>
                      </a:cubicBezTo>
                      <a:cubicBezTo>
                        <a:pt x="207876" y="103085"/>
                        <a:pt x="198446" y="87464"/>
                        <a:pt x="205304" y="82321"/>
                      </a:cubicBezTo>
                      <a:cubicBezTo>
                        <a:pt x="212257" y="77082"/>
                        <a:pt x="205304" y="66795"/>
                        <a:pt x="211400" y="61651"/>
                      </a:cubicBezTo>
                      <a:cubicBezTo>
                        <a:pt x="217401" y="56413"/>
                        <a:pt x="207971" y="55555"/>
                        <a:pt x="199303" y="45173"/>
                      </a:cubicBezTo>
                      <a:cubicBezTo>
                        <a:pt x="190636" y="34791"/>
                        <a:pt x="202732" y="21837"/>
                        <a:pt x="192350" y="14026"/>
                      </a:cubicBezTo>
                      <a:cubicBezTo>
                        <a:pt x="181968" y="6216"/>
                        <a:pt x="181968" y="-3214"/>
                        <a:pt x="179396" y="1072"/>
                      </a:cubicBezTo>
                      <a:cubicBezTo>
                        <a:pt x="176824" y="5454"/>
                        <a:pt x="175967" y="20122"/>
                        <a:pt x="167299" y="24409"/>
                      </a:cubicBezTo>
                      <a:cubicBezTo>
                        <a:pt x="165871" y="25075"/>
                        <a:pt x="163680" y="26790"/>
                        <a:pt x="160917" y="28981"/>
                      </a:cubicBezTo>
                      <a:cubicBezTo>
                        <a:pt x="161013" y="36124"/>
                        <a:pt x="158441" y="48221"/>
                        <a:pt x="161203" y="55270"/>
                      </a:cubicBezTo>
                      <a:cubicBezTo>
                        <a:pt x="165109" y="64985"/>
                        <a:pt x="167014" y="112324"/>
                        <a:pt x="163108" y="130422"/>
                      </a:cubicBezTo>
                      <a:cubicBezTo>
                        <a:pt x="159203" y="148615"/>
                        <a:pt x="155298" y="163474"/>
                        <a:pt x="151488" y="174428"/>
                      </a:cubicBezTo>
                      <a:cubicBezTo>
                        <a:pt x="147583" y="185476"/>
                        <a:pt x="160537" y="186143"/>
                        <a:pt x="155393" y="191287"/>
                      </a:cubicBezTo>
                      <a:cubicBezTo>
                        <a:pt x="150250" y="196525"/>
                        <a:pt x="152155" y="209480"/>
                        <a:pt x="152155" y="230149"/>
                      </a:cubicBezTo>
                      <a:cubicBezTo>
                        <a:pt x="152155" y="250913"/>
                        <a:pt x="139867" y="285870"/>
                        <a:pt x="139201" y="296919"/>
                      </a:cubicBezTo>
                      <a:cubicBezTo>
                        <a:pt x="138534" y="307968"/>
                        <a:pt x="130152" y="315016"/>
                        <a:pt x="131390" y="327399"/>
                      </a:cubicBezTo>
                      <a:cubicBezTo>
                        <a:pt x="132724" y="339686"/>
                        <a:pt x="125580" y="346830"/>
                        <a:pt x="118436" y="352640"/>
                      </a:cubicBezTo>
                      <a:cubicBezTo>
                        <a:pt x="111292" y="358450"/>
                        <a:pt x="130057" y="377310"/>
                        <a:pt x="129485" y="387692"/>
                      </a:cubicBezTo>
                      <a:cubicBezTo>
                        <a:pt x="128818" y="398074"/>
                        <a:pt x="115198" y="402551"/>
                        <a:pt x="118436" y="419506"/>
                      </a:cubicBezTo>
                      <a:cubicBezTo>
                        <a:pt x="122532" y="440556"/>
                        <a:pt x="118436" y="476465"/>
                        <a:pt x="118436" y="483704"/>
                      </a:cubicBezTo>
                      <a:cubicBezTo>
                        <a:pt x="118436" y="490848"/>
                        <a:pt x="110054" y="490181"/>
                        <a:pt x="111959" y="503802"/>
                      </a:cubicBezTo>
                      <a:cubicBezTo>
                        <a:pt x="113864" y="517423"/>
                        <a:pt x="103577" y="520661"/>
                        <a:pt x="101577" y="540092"/>
                      </a:cubicBezTo>
                      <a:cubicBezTo>
                        <a:pt x="99672" y="559523"/>
                        <a:pt x="84717" y="587431"/>
                        <a:pt x="78907" y="602290"/>
                      </a:cubicBezTo>
                      <a:cubicBezTo>
                        <a:pt x="73097" y="617149"/>
                        <a:pt x="73097" y="625627"/>
                        <a:pt x="65287" y="625627"/>
                      </a:cubicBezTo>
                      <a:cubicBezTo>
                        <a:pt x="57476" y="625627"/>
                        <a:pt x="55571" y="634104"/>
                        <a:pt x="61381" y="647058"/>
                      </a:cubicBezTo>
                      <a:cubicBezTo>
                        <a:pt x="67192" y="660012"/>
                        <a:pt x="57476" y="671061"/>
                        <a:pt x="65287" y="684015"/>
                      </a:cubicBezTo>
                      <a:cubicBezTo>
                        <a:pt x="73097" y="696969"/>
                        <a:pt x="70430" y="701541"/>
                        <a:pt x="66620" y="713828"/>
                      </a:cubicBezTo>
                      <a:cubicBezTo>
                        <a:pt x="62715" y="726115"/>
                        <a:pt x="57571" y="726782"/>
                        <a:pt x="57571" y="738403"/>
                      </a:cubicBezTo>
                      <a:cubicBezTo>
                        <a:pt x="57571" y="750118"/>
                        <a:pt x="48523" y="759834"/>
                        <a:pt x="53666" y="772788"/>
                      </a:cubicBezTo>
                      <a:cubicBezTo>
                        <a:pt x="58905" y="785742"/>
                        <a:pt x="57571" y="790314"/>
                        <a:pt x="51094" y="790314"/>
                      </a:cubicBezTo>
                      <a:cubicBezTo>
                        <a:pt x="44617" y="790314"/>
                        <a:pt x="41379" y="800696"/>
                        <a:pt x="38807" y="822032"/>
                      </a:cubicBezTo>
                      <a:cubicBezTo>
                        <a:pt x="36235" y="843368"/>
                        <a:pt x="36902" y="842797"/>
                        <a:pt x="52428" y="841463"/>
                      </a:cubicBezTo>
                      <a:cubicBezTo>
                        <a:pt x="67954" y="840225"/>
                        <a:pt x="55666" y="788981"/>
                        <a:pt x="65382" y="788981"/>
                      </a:cubicBezTo>
                      <a:cubicBezTo>
                        <a:pt x="75097" y="788981"/>
                        <a:pt x="66715" y="780503"/>
                        <a:pt x="76431" y="777931"/>
                      </a:cubicBezTo>
                      <a:cubicBezTo>
                        <a:pt x="86146" y="775360"/>
                        <a:pt x="77764" y="786980"/>
                        <a:pt x="84241" y="788981"/>
                      </a:cubicBezTo>
                      <a:cubicBezTo>
                        <a:pt x="90718" y="790885"/>
                        <a:pt x="95290" y="796124"/>
                        <a:pt x="86146" y="801934"/>
                      </a:cubicBezTo>
                      <a:cubicBezTo>
                        <a:pt x="77098" y="807745"/>
                        <a:pt x="88051" y="819460"/>
                        <a:pt x="83575" y="826604"/>
                      </a:cubicBezTo>
                      <a:cubicBezTo>
                        <a:pt x="79003" y="833748"/>
                        <a:pt x="72526" y="841463"/>
                        <a:pt x="76431" y="849940"/>
                      </a:cubicBezTo>
                      <a:cubicBezTo>
                        <a:pt x="80336" y="858418"/>
                        <a:pt x="71859" y="857751"/>
                        <a:pt x="71287" y="868705"/>
                      </a:cubicBezTo>
                      <a:cubicBezTo>
                        <a:pt x="70621" y="879754"/>
                        <a:pt x="77098" y="880421"/>
                        <a:pt x="72621" y="882992"/>
                      </a:cubicBezTo>
                      <a:cubicBezTo>
                        <a:pt x="68049" y="885564"/>
                        <a:pt x="78431" y="894041"/>
                        <a:pt x="71954" y="895280"/>
                      </a:cubicBezTo>
                      <a:cubicBezTo>
                        <a:pt x="65477" y="896518"/>
                        <a:pt x="69382" y="904995"/>
                        <a:pt x="73288" y="912806"/>
                      </a:cubicBezTo>
                      <a:cubicBezTo>
                        <a:pt x="77193" y="920616"/>
                        <a:pt x="64906" y="916044"/>
                        <a:pt x="58333" y="921283"/>
                      </a:cubicBezTo>
                      <a:cubicBezTo>
                        <a:pt x="51856" y="926426"/>
                        <a:pt x="64810" y="933570"/>
                        <a:pt x="60905" y="940714"/>
                      </a:cubicBezTo>
                      <a:cubicBezTo>
                        <a:pt x="57000" y="947857"/>
                        <a:pt x="46617" y="936808"/>
                        <a:pt x="42141" y="932903"/>
                      </a:cubicBezTo>
                      <a:cubicBezTo>
                        <a:pt x="37569" y="928998"/>
                        <a:pt x="49284" y="921283"/>
                        <a:pt x="55095" y="913472"/>
                      </a:cubicBezTo>
                      <a:cubicBezTo>
                        <a:pt x="60905" y="905662"/>
                        <a:pt x="49284" y="888231"/>
                        <a:pt x="39569" y="892041"/>
                      </a:cubicBezTo>
                      <a:cubicBezTo>
                        <a:pt x="29854" y="895946"/>
                        <a:pt x="49284" y="906900"/>
                        <a:pt x="49284" y="915377"/>
                      </a:cubicBezTo>
                      <a:cubicBezTo>
                        <a:pt x="49284" y="923855"/>
                        <a:pt x="33092" y="913472"/>
                        <a:pt x="33759" y="922521"/>
                      </a:cubicBezTo>
                      <a:cubicBezTo>
                        <a:pt x="34426" y="931570"/>
                        <a:pt x="22710" y="928331"/>
                        <a:pt x="16900" y="934808"/>
                      </a:cubicBezTo>
                      <a:cubicBezTo>
                        <a:pt x="11089" y="941285"/>
                        <a:pt x="24710" y="947096"/>
                        <a:pt x="18233" y="949096"/>
                      </a:cubicBezTo>
                      <a:cubicBezTo>
                        <a:pt x="11756" y="951001"/>
                        <a:pt x="707" y="960145"/>
                        <a:pt x="40" y="966622"/>
                      </a:cubicBezTo>
                      <a:cubicBezTo>
                        <a:pt x="-626" y="973099"/>
                        <a:pt x="7184" y="974432"/>
                        <a:pt x="7184" y="967860"/>
                      </a:cubicBezTo>
                      <a:cubicBezTo>
                        <a:pt x="7184" y="961383"/>
                        <a:pt x="17566" y="959478"/>
                        <a:pt x="20805" y="967860"/>
                      </a:cubicBezTo>
                      <a:cubicBezTo>
                        <a:pt x="24043" y="976337"/>
                        <a:pt x="28615" y="967860"/>
                        <a:pt x="37664" y="969765"/>
                      </a:cubicBezTo>
                      <a:cubicBezTo>
                        <a:pt x="46713" y="971670"/>
                        <a:pt x="45475" y="985291"/>
                        <a:pt x="40236" y="984719"/>
                      </a:cubicBezTo>
                      <a:cubicBezTo>
                        <a:pt x="35092" y="984053"/>
                        <a:pt x="29854" y="993197"/>
                        <a:pt x="31187" y="1002817"/>
                      </a:cubicBezTo>
                      <a:cubicBezTo>
                        <a:pt x="32521" y="1012532"/>
                        <a:pt x="50618" y="1002817"/>
                        <a:pt x="58429" y="1005389"/>
                      </a:cubicBezTo>
                      <a:cubicBezTo>
                        <a:pt x="66239" y="1007960"/>
                        <a:pt x="63667" y="1021581"/>
                        <a:pt x="59095" y="1017009"/>
                      </a:cubicBezTo>
                      <a:cubicBezTo>
                        <a:pt x="54523" y="1012532"/>
                        <a:pt x="44141" y="1004722"/>
                        <a:pt x="39664" y="1012532"/>
                      </a:cubicBezTo>
                      <a:cubicBezTo>
                        <a:pt x="35092" y="1020248"/>
                        <a:pt x="28044" y="1016437"/>
                        <a:pt x="22138" y="1013771"/>
                      </a:cubicBezTo>
                      <a:cubicBezTo>
                        <a:pt x="16328" y="1011199"/>
                        <a:pt x="-4436" y="1024819"/>
                        <a:pt x="2707" y="1029963"/>
                      </a:cubicBezTo>
                      <a:cubicBezTo>
                        <a:pt x="9851" y="1035106"/>
                        <a:pt x="9184" y="1043584"/>
                        <a:pt x="13756" y="1042917"/>
                      </a:cubicBezTo>
                      <a:cubicBezTo>
                        <a:pt x="18328" y="1042250"/>
                        <a:pt x="25377" y="1039011"/>
                        <a:pt x="28044" y="1033868"/>
                      </a:cubicBezTo>
                      <a:cubicBezTo>
                        <a:pt x="30616" y="1028630"/>
                        <a:pt x="39664" y="1023486"/>
                        <a:pt x="40331" y="1035106"/>
                      </a:cubicBezTo>
                      <a:cubicBezTo>
                        <a:pt x="40998" y="1046822"/>
                        <a:pt x="28044" y="1040917"/>
                        <a:pt x="25472" y="1047394"/>
                      </a:cubicBezTo>
                      <a:cubicBezTo>
                        <a:pt x="22900" y="1053870"/>
                        <a:pt x="17662" y="1059014"/>
                        <a:pt x="9946" y="1064920"/>
                      </a:cubicBezTo>
                      <a:cubicBezTo>
                        <a:pt x="2136" y="1070730"/>
                        <a:pt x="9946" y="1080446"/>
                        <a:pt x="16423" y="1077207"/>
                      </a:cubicBezTo>
                      <a:cubicBezTo>
                        <a:pt x="22900" y="1073969"/>
                        <a:pt x="14518" y="1084922"/>
                        <a:pt x="23567" y="1086256"/>
                      </a:cubicBezTo>
                      <a:cubicBezTo>
                        <a:pt x="31949" y="1087494"/>
                        <a:pt x="34616" y="1081017"/>
                        <a:pt x="32616" y="1074636"/>
                      </a:cubicBezTo>
                      <a:cubicBezTo>
                        <a:pt x="30711" y="1068158"/>
                        <a:pt x="37188" y="1053870"/>
                        <a:pt x="44903" y="1061014"/>
                      </a:cubicBezTo>
                      <a:cubicBezTo>
                        <a:pt x="52714" y="1068158"/>
                        <a:pt x="40998" y="1075302"/>
                        <a:pt x="40998" y="1081684"/>
                      </a:cubicBezTo>
                      <a:cubicBezTo>
                        <a:pt x="40998" y="1088161"/>
                        <a:pt x="36426" y="1096638"/>
                        <a:pt x="36426" y="1103687"/>
                      </a:cubicBezTo>
                      <a:cubicBezTo>
                        <a:pt x="36426" y="1110830"/>
                        <a:pt x="28044" y="1106925"/>
                        <a:pt x="28615" y="1114735"/>
                      </a:cubicBezTo>
                      <a:cubicBezTo>
                        <a:pt x="29282" y="1122546"/>
                        <a:pt x="10423" y="1117307"/>
                        <a:pt x="18900" y="1122546"/>
                      </a:cubicBezTo>
                      <a:cubicBezTo>
                        <a:pt x="27282" y="1127689"/>
                        <a:pt x="13756" y="1134833"/>
                        <a:pt x="18233" y="1140072"/>
                      </a:cubicBezTo>
                      <a:cubicBezTo>
                        <a:pt x="22805" y="1145215"/>
                        <a:pt x="26615" y="1132928"/>
                        <a:pt x="33759" y="1135500"/>
                      </a:cubicBezTo>
                      <a:cubicBezTo>
                        <a:pt x="40903" y="1138072"/>
                        <a:pt x="39569" y="1140072"/>
                        <a:pt x="48713" y="1136167"/>
                      </a:cubicBezTo>
                      <a:cubicBezTo>
                        <a:pt x="57762" y="1132262"/>
                        <a:pt x="63001" y="1143310"/>
                        <a:pt x="54523" y="1145882"/>
                      </a:cubicBezTo>
                      <a:cubicBezTo>
                        <a:pt x="46141" y="1148454"/>
                        <a:pt x="36997" y="1158169"/>
                        <a:pt x="40903" y="1159503"/>
                      </a:cubicBezTo>
                      <a:cubicBezTo>
                        <a:pt x="44808" y="1160741"/>
                        <a:pt x="55762" y="1153026"/>
                        <a:pt x="58429" y="1161408"/>
                      </a:cubicBezTo>
                      <a:cubicBezTo>
                        <a:pt x="61000" y="1169886"/>
                        <a:pt x="67477" y="1167218"/>
                        <a:pt x="68144" y="1158169"/>
                      </a:cubicBezTo>
                      <a:cubicBezTo>
                        <a:pt x="68811" y="1149120"/>
                        <a:pt x="84337" y="1156836"/>
                        <a:pt x="86908" y="1164646"/>
                      </a:cubicBezTo>
                      <a:cubicBezTo>
                        <a:pt x="89480" y="1172457"/>
                        <a:pt x="70716" y="1176934"/>
                        <a:pt x="61000" y="1175029"/>
                      </a:cubicBezTo>
                      <a:cubicBezTo>
                        <a:pt x="51285" y="1173028"/>
                        <a:pt x="46141" y="1184078"/>
                        <a:pt x="52618" y="1192555"/>
                      </a:cubicBezTo>
                      <a:cubicBezTo>
                        <a:pt x="59095" y="1201032"/>
                        <a:pt x="66906" y="1192555"/>
                        <a:pt x="73954" y="1185411"/>
                      </a:cubicBezTo>
                      <a:cubicBezTo>
                        <a:pt x="81098" y="1178268"/>
                        <a:pt x="116055" y="1180172"/>
                        <a:pt x="118722" y="1187983"/>
                      </a:cubicBezTo>
                      <a:cubicBezTo>
                        <a:pt x="121293" y="1195793"/>
                        <a:pt x="102529" y="1189316"/>
                        <a:pt x="100624" y="1193793"/>
                      </a:cubicBezTo>
                      <a:cubicBezTo>
                        <a:pt x="98719" y="1198365"/>
                        <a:pt x="84432" y="1202270"/>
                        <a:pt x="82432" y="1197032"/>
                      </a:cubicBezTo>
                      <a:cubicBezTo>
                        <a:pt x="80431" y="1191793"/>
                        <a:pt x="66906" y="1198937"/>
                        <a:pt x="66239" y="1207414"/>
                      </a:cubicBezTo>
                      <a:cubicBezTo>
                        <a:pt x="65572" y="1215795"/>
                        <a:pt x="55190" y="1215795"/>
                        <a:pt x="66906" y="1219130"/>
                      </a:cubicBezTo>
                      <a:cubicBezTo>
                        <a:pt x="78526" y="1222368"/>
                        <a:pt x="75383" y="1206843"/>
                        <a:pt x="93481" y="1208080"/>
                      </a:cubicBezTo>
                      <a:cubicBezTo>
                        <a:pt x="111673" y="1209319"/>
                        <a:pt x="121389" y="1191221"/>
                        <a:pt x="126532" y="1201603"/>
                      </a:cubicBezTo>
                      <a:cubicBezTo>
                        <a:pt x="131676" y="1211986"/>
                        <a:pt x="111673" y="1220368"/>
                        <a:pt x="104530" y="1213891"/>
                      </a:cubicBezTo>
                      <a:cubicBezTo>
                        <a:pt x="97386" y="1207414"/>
                        <a:pt x="89004" y="1218463"/>
                        <a:pt x="89575" y="1228178"/>
                      </a:cubicBezTo>
                      <a:cubicBezTo>
                        <a:pt x="90242" y="1237894"/>
                        <a:pt x="68811" y="1225607"/>
                        <a:pt x="58429" y="1224273"/>
                      </a:cubicBezTo>
                      <a:cubicBezTo>
                        <a:pt x="48046" y="1222939"/>
                        <a:pt x="52618" y="1233989"/>
                        <a:pt x="61667" y="1243704"/>
                      </a:cubicBezTo>
                      <a:cubicBezTo>
                        <a:pt x="70716" y="1253419"/>
                        <a:pt x="75955" y="1242466"/>
                        <a:pt x="86908" y="1249514"/>
                      </a:cubicBezTo>
                      <a:cubicBezTo>
                        <a:pt x="97957" y="1256658"/>
                        <a:pt x="97957" y="1264469"/>
                        <a:pt x="105673" y="1257325"/>
                      </a:cubicBezTo>
                      <a:cubicBezTo>
                        <a:pt x="113483" y="1250181"/>
                        <a:pt x="105673" y="1250848"/>
                        <a:pt x="100529" y="1247609"/>
                      </a:cubicBezTo>
                      <a:cubicBezTo>
                        <a:pt x="95386" y="1244370"/>
                        <a:pt x="99862" y="1233322"/>
                        <a:pt x="112150" y="1239132"/>
                      </a:cubicBezTo>
                      <a:cubicBezTo>
                        <a:pt x="124437" y="1244943"/>
                        <a:pt x="138724" y="1233989"/>
                        <a:pt x="134819" y="1218367"/>
                      </a:cubicBezTo>
                      <a:cubicBezTo>
                        <a:pt x="130914" y="1202842"/>
                        <a:pt x="145868" y="1195698"/>
                        <a:pt x="160727" y="1190459"/>
                      </a:cubicBezTo>
                      <a:cubicBezTo>
                        <a:pt x="175681" y="1185316"/>
                        <a:pt x="167871" y="1200175"/>
                        <a:pt x="156822" y="1204747"/>
                      </a:cubicBezTo>
                      <a:cubicBezTo>
                        <a:pt x="145773" y="1209319"/>
                        <a:pt x="143868" y="1212557"/>
                        <a:pt x="152250" y="1221606"/>
                      </a:cubicBezTo>
                      <a:cubicBezTo>
                        <a:pt x="160632" y="1230655"/>
                        <a:pt x="171681" y="1215795"/>
                        <a:pt x="178825" y="1222939"/>
                      </a:cubicBezTo>
                      <a:cubicBezTo>
                        <a:pt x="185968" y="1230083"/>
                        <a:pt x="165871" y="1228750"/>
                        <a:pt x="162632" y="1235894"/>
                      </a:cubicBezTo>
                      <a:cubicBezTo>
                        <a:pt x="159393" y="1243037"/>
                        <a:pt x="174919" y="1251419"/>
                        <a:pt x="163966" y="1256658"/>
                      </a:cubicBezTo>
                      <a:cubicBezTo>
                        <a:pt x="152917" y="1261897"/>
                        <a:pt x="158155" y="1235227"/>
                        <a:pt x="151678" y="1232655"/>
                      </a:cubicBezTo>
                      <a:cubicBezTo>
                        <a:pt x="145201" y="1230083"/>
                        <a:pt x="139391" y="1235894"/>
                        <a:pt x="145868" y="1250848"/>
                      </a:cubicBezTo>
                      <a:cubicBezTo>
                        <a:pt x="152345" y="1265707"/>
                        <a:pt x="138058" y="1252753"/>
                        <a:pt x="131581" y="1245609"/>
                      </a:cubicBezTo>
                      <a:cubicBezTo>
                        <a:pt x="125104" y="1238465"/>
                        <a:pt x="116055" y="1248848"/>
                        <a:pt x="123770" y="1256658"/>
                      </a:cubicBezTo>
                      <a:cubicBezTo>
                        <a:pt x="131581" y="1264469"/>
                        <a:pt x="108911" y="1255991"/>
                        <a:pt x="108911" y="1268278"/>
                      </a:cubicBezTo>
                      <a:cubicBezTo>
                        <a:pt x="108911" y="1280566"/>
                        <a:pt x="118626" y="1270183"/>
                        <a:pt x="130247" y="1272851"/>
                      </a:cubicBezTo>
                      <a:cubicBezTo>
                        <a:pt x="141867" y="1275422"/>
                        <a:pt x="136724" y="1292282"/>
                        <a:pt x="145201" y="1298758"/>
                      </a:cubicBezTo>
                      <a:cubicBezTo>
                        <a:pt x="153583" y="1305235"/>
                        <a:pt x="146535" y="1277994"/>
                        <a:pt x="155584" y="1276089"/>
                      </a:cubicBezTo>
                      <a:cubicBezTo>
                        <a:pt x="164632" y="1274184"/>
                        <a:pt x="156250" y="1296853"/>
                        <a:pt x="176348" y="1303330"/>
                      </a:cubicBezTo>
                      <a:cubicBezTo>
                        <a:pt x="196446" y="1309808"/>
                        <a:pt x="177682" y="1299425"/>
                        <a:pt x="186730" y="1292948"/>
                      </a:cubicBezTo>
                      <a:cubicBezTo>
                        <a:pt x="195779" y="1286471"/>
                        <a:pt x="207495" y="1312379"/>
                        <a:pt x="217210" y="1314951"/>
                      </a:cubicBezTo>
                      <a:cubicBezTo>
                        <a:pt x="226926" y="1317523"/>
                        <a:pt x="220449" y="1303330"/>
                        <a:pt x="213305" y="1295520"/>
                      </a:cubicBezTo>
                      <a:cubicBezTo>
                        <a:pt x="206161" y="1287805"/>
                        <a:pt x="220449" y="1292282"/>
                        <a:pt x="230164" y="1295520"/>
                      </a:cubicBezTo>
                      <a:cubicBezTo>
                        <a:pt x="239880" y="1298758"/>
                        <a:pt x="247690" y="1300092"/>
                        <a:pt x="249595" y="1292948"/>
                      </a:cubicBezTo>
                      <a:cubicBezTo>
                        <a:pt x="250357" y="1290281"/>
                        <a:pt x="252167" y="1290376"/>
                        <a:pt x="254453" y="1291043"/>
                      </a:cubicBezTo>
                      <a:cubicBezTo>
                        <a:pt x="244357" y="1284471"/>
                        <a:pt x="209971" y="1289233"/>
                        <a:pt x="205209" y="1288471"/>
                      </a:cubicBezTo>
                      <a:cubicBezTo>
                        <a:pt x="200542" y="1287710"/>
                        <a:pt x="204161" y="1209985"/>
                        <a:pt x="205018" y="1192174"/>
                      </a:cubicBezTo>
                      <a:cubicBezTo>
                        <a:pt x="204351" y="1191983"/>
                        <a:pt x="203590" y="1191793"/>
                        <a:pt x="202923" y="1191793"/>
                      </a:cubicBezTo>
                      <a:cubicBezTo>
                        <a:pt x="194541" y="1191793"/>
                        <a:pt x="175681" y="1193698"/>
                        <a:pt x="178920" y="1180744"/>
                      </a:cubicBezTo>
                      <a:cubicBezTo>
                        <a:pt x="179491" y="1178458"/>
                        <a:pt x="180730" y="1177124"/>
                        <a:pt x="182349" y="1176362"/>
                      </a:cubicBezTo>
                      <a:cubicBezTo>
                        <a:pt x="178539" y="1172933"/>
                        <a:pt x="173109" y="1169028"/>
                        <a:pt x="166633" y="1167314"/>
                      </a:cubicBezTo>
                      <a:cubicBezTo>
                        <a:pt x="153298" y="1164075"/>
                        <a:pt x="121770" y="1167599"/>
                        <a:pt x="114721" y="116845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1" name="Freeform: Shape 340">
                  <a:extLst>
                    <a:ext uri="{FF2B5EF4-FFF2-40B4-BE49-F238E27FC236}">
                      <a16:creationId xmlns:a16="http://schemas.microsoft.com/office/drawing/2014/main" id="{84EDFA4C-4244-4E8E-958E-A9C53969D0BC}"/>
                    </a:ext>
                  </a:extLst>
                </p:cNvPr>
                <p:cNvSpPr/>
                <p:nvPr/>
              </p:nvSpPr>
              <p:spPr>
                <a:xfrm>
                  <a:off x="3915917" y="4809293"/>
                  <a:ext cx="247650" cy="247650"/>
                </a:xfrm>
                <a:custGeom>
                  <a:avLst/>
                  <a:gdLst>
                    <a:gd name="connsiteX0" fmla="*/ 248507 w 247650"/>
                    <a:gd name="connsiteY0" fmla="*/ 139992 h 247650"/>
                    <a:gd name="connsiteX1" fmla="*/ 223933 w 247650"/>
                    <a:gd name="connsiteY1" fmla="*/ 145231 h 247650"/>
                    <a:gd name="connsiteX2" fmla="*/ 209931 w 247650"/>
                    <a:gd name="connsiteY2" fmla="*/ 112846 h 247650"/>
                    <a:gd name="connsiteX3" fmla="*/ 189738 w 247650"/>
                    <a:gd name="connsiteY3" fmla="*/ 88272 h 247650"/>
                    <a:gd name="connsiteX4" fmla="*/ 164306 w 247650"/>
                    <a:gd name="connsiteY4" fmla="*/ 85700 h 247650"/>
                    <a:gd name="connsiteX5" fmla="*/ 149352 w 247650"/>
                    <a:gd name="connsiteY5" fmla="*/ 61982 h 247650"/>
                    <a:gd name="connsiteX6" fmla="*/ 144113 w 247650"/>
                    <a:gd name="connsiteY6" fmla="*/ 26073 h 247650"/>
                    <a:gd name="connsiteX7" fmla="*/ 142875 w 247650"/>
                    <a:gd name="connsiteY7" fmla="*/ 10452 h 247650"/>
                    <a:gd name="connsiteX8" fmla="*/ 137922 w 247650"/>
                    <a:gd name="connsiteY8" fmla="*/ 12167 h 247650"/>
                    <a:gd name="connsiteX9" fmla="*/ 110300 w 247650"/>
                    <a:gd name="connsiteY9" fmla="*/ 70 h 247650"/>
                    <a:gd name="connsiteX10" fmla="*/ 76581 w 247650"/>
                    <a:gd name="connsiteY10" fmla="*/ 3499 h 247650"/>
                    <a:gd name="connsiteX11" fmla="*/ 41148 w 247650"/>
                    <a:gd name="connsiteY11" fmla="*/ 9595 h 247650"/>
                    <a:gd name="connsiteX12" fmla="*/ 18669 w 247650"/>
                    <a:gd name="connsiteY12" fmla="*/ 37217 h 247650"/>
                    <a:gd name="connsiteX13" fmla="*/ 10001 w 247650"/>
                    <a:gd name="connsiteY13" fmla="*/ 82175 h 247650"/>
                    <a:gd name="connsiteX14" fmla="*/ 0 w 247650"/>
                    <a:gd name="connsiteY14" fmla="*/ 81890 h 247650"/>
                    <a:gd name="connsiteX15" fmla="*/ 40577 w 247650"/>
                    <a:gd name="connsiteY15" fmla="*/ 123419 h 247650"/>
                    <a:gd name="connsiteX16" fmla="*/ 73057 w 247650"/>
                    <a:gd name="connsiteY16" fmla="*/ 143612 h 247650"/>
                    <a:gd name="connsiteX17" fmla="*/ 105537 w 247650"/>
                    <a:gd name="connsiteY17" fmla="*/ 160281 h 247650"/>
                    <a:gd name="connsiteX18" fmla="*/ 159925 w 247650"/>
                    <a:gd name="connsiteY18" fmla="*/ 187522 h 247650"/>
                    <a:gd name="connsiteX19" fmla="*/ 137160 w 247650"/>
                    <a:gd name="connsiteY19" fmla="*/ 226956 h 247650"/>
                    <a:gd name="connsiteX20" fmla="*/ 127540 w 247650"/>
                    <a:gd name="connsiteY20" fmla="*/ 246291 h 247650"/>
                    <a:gd name="connsiteX21" fmla="*/ 154781 w 247650"/>
                    <a:gd name="connsiteY21" fmla="*/ 252387 h 247650"/>
                    <a:gd name="connsiteX22" fmla="*/ 182880 w 247650"/>
                    <a:gd name="connsiteY22" fmla="*/ 255054 h 247650"/>
                    <a:gd name="connsiteX23" fmla="*/ 208312 w 247650"/>
                    <a:gd name="connsiteY23" fmla="*/ 249815 h 247650"/>
                    <a:gd name="connsiteX24" fmla="*/ 231077 w 247650"/>
                    <a:gd name="connsiteY24" fmla="*/ 238385 h 247650"/>
                    <a:gd name="connsiteX25" fmla="*/ 246031 w 247650"/>
                    <a:gd name="connsiteY25" fmla="*/ 195428 h 247650"/>
                    <a:gd name="connsiteX26" fmla="*/ 248507 w 247650"/>
                    <a:gd name="connsiteY26" fmla="*/ 139992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7650" h="247650">
                      <a:moveTo>
                        <a:pt x="248507" y="139992"/>
                      </a:moveTo>
                      <a:cubicBezTo>
                        <a:pt x="237935" y="134658"/>
                        <a:pt x="227457" y="145231"/>
                        <a:pt x="223933" y="145231"/>
                      </a:cubicBezTo>
                      <a:cubicBezTo>
                        <a:pt x="220409" y="145231"/>
                        <a:pt x="212503" y="122466"/>
                        <a:pt x="209931" y="112846"/>
                      </a:cubicBezTo>
                      <a:cubicBezTo>
                        <a:pt x="207264" y="103131"/>
                        <a:pt x="196787" y="83890"/>
                        <a:pt x="189738" y="88272"/>
                      </a:cubicBezTo>
                      <a:cubicBezTo>
                        <a:pt x="182689" y="92653"/>
                        <a:pt x="184499" y="86557"/>
                        <a:pt x="164306" y="85700"/>
                      </a:cubicBezTo>
                      <a:cubicBezTo>
                        <a:pt x="144113" y="84842"/>
                        <a:pt x="144971" y="81318"/>
                        <a:pt x="149352" y="61982"/>
                      </a:cubicBezTo>
                      <a:cubicBezTo>
                        <a:pt x="153734" y="42742"/>
                        <a:pt x="136208" y="30359"/>
                        <a:pt x="144113" y="26073"/>
                      </a:cubicBezTo>
                      <a:cubicBezTo>
                        <a:pt x="150114" y="22740"/>
                        <a:pt x="149543" y="18930"/>
                        <a:pt x="142875" y="10452"/>
                      </a:cubicBezTo>
                      <a:cubicBezTo>
                        <a:pt x="141256" y="11500"/>
                        <a:pt x="139541" y="12167"/>
                        <a:pt x="137922" y="12167"/>
                      </a:cubicBezTo>
                      <a:cubicBezTo>
                        <a:pt x="130969" y="12167"/>
                        <a:pt x="122396" y="70"/>
                        <a:pt x="110300" y="70"/>
                      </a:cubicBezTo>
                      <a:cubicBezTo>
                        <a:pt x="98203" y="70"/>
                        <a:pt x="85249" y="-787"/>
                        <a:pt x="76581" y="3499"/>
                      </a:cubicBezTo>
                      <a:cubicBezTo>
                        <a:pt x="67913" y="7881"/>
                        <a:pt x="51530" y="2642"/>
                        <a:pt x="41148" y="9595"/>
                      </a:cubicBezTo>
                      <a:cubicBezTo>
                        <a:pt x="30766" y="16453"/>
                        <a:pt x="17812" y="31217"/>
                        <a:pt x="18669" y="37217"/>
                      </a:cubicBezTo>
                      <a:cubicBezTo>
                        <a:pt x="19526" y="43314"/>
                        <a:pt x="15240" y="80461"/>
                        <a:pt x="10001" y="82175"/>
                      </a:cubicBezTo>
                      <a:cubicBezTo>
                        <a:pt x="8477" y="82652"/>
                        <a:pt x="4572" y="82366"/>
                        <a:pt x="0" y="81890"/>
                      </a:cubicBezTo>
                      <a:cubicBezTo>
                        <a:pt x="6953" y="93891"/>
                        <a:pt x="27432" y="115323"/>
                        <a:pt x="40577" y="123419"/>
                      </a:cubicBezTo>
                      <a:cubicBezTo>
                        <a:pt x="56388" y="133039"/>
                        <a:pt x="55436" y="141802"/>
                        <a:pt x="73057" y="143612"/>
                      </a:cubicBezTo>
                      <a:cubicBezTo>
                        <a:pt x="90583" y="145326"/>
                        <a:pt x="99346" y="152375"/>
                        <a:pt x="105537" y="160281"/>
                      </a:cubicBezTo>
                      <a:cubicBezTo>
                        <a:pt x="111633" y="168186"/>
                        <a:pt x="156401" y="181331"/>
                        <a:pt x="159925" y="187522"/>
                      </a:cubicBezTo>
                      <a:cubicBezTo>
                        <a:pt x="163449" y="193618"/>
                        <a:pt x="137160" y="211239"/>
                        <a:pt x="137160" y="226956"/>
                      </a:cubicBezTo>
                      <a:cubicBezTo>
                        <a:pt x="137160" y="242767"/>
                        <a:pt x="127540" y="241052"/>
                        <a:pt x="127540" y="246291"/>
                      </a:cubicBezTo>
                      <a:cubicBezTo>
                        <a:pt x="127540" y="251530"/>
                        <a:pt x="147733" y="248006"/>
                        <a:pt x="154781" y="252387"/>
                      </a:cubicBezTo>
                      <a:cubicBezTo>
                        <a:pt x="161830" y="256769"/>
                        <a:pt x="174117" y="249815"/>
                        <a:pt x="182880" y="255054"/>
                      </a:cubicBezTo>
                      <a:cubicBezTo>
                        <a:pt x="191643" y="260293"/>
                        <a:pt x="201359" y="248006"/>
                        <a:pt x="208312" y="249815"/>
                      </a:cubicBezTo>
                      <a:cubicBezTo>
                        <a:pt x="215360" y="251530"/>
                        <a:pt x="222313" y="237528"/>
                        <a:pt x="231077" y="238385"/>
                      </a:cubicBezTo>
                      <a:cubicBezTo>
                        <a:pt x="239839" y="239243"/>
                        <a:pt x="247745" y="207715"/>
                        <a:pt x="246031" y="195428"/>
                      </a:cubicBezTo>
                      <a:cubicBezTo>
                        <a:pt x="244126" y="183045"/>
                        <a:pt x="259080" y="145326"/>
                        <a:pt x="248507" y="13999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01DFF231-D036-4329-B9C4-5BA09CA933D5}"/>
                    </a:ext>
                  </a:extLst>
                </p:cNvPr>
                <p:cNvSpPr/>
                <p:nvPr/>
              </p:nvSpPr>
              <p:spPr>
                <a:xfrm>
                  <a:off x="3239289" y="3904885"/>
                  <a:ext cx="85725" cy="76200"/>
                </a:xfrm>
                <a:custGeom>
                  <a:avLst/>
                  <a:gdLst>
                    <a:gd name="connsiteX0" fmla="*/ 89983 w 85725"/>
                    <a:gd name="connsiteY0" fmla="*/ 62278 h 76200"/>
                    <a:gd name="connsiteX1" fmla="*/ 94460 w 85725"/>
                    <a:gd name="connsiteY1" fmla="*/ 43704 h 76200"/>
                    <a:gd name="connsiteX2" fmla="*/ 65599 w 85725"/>
                    <a:gd name="connsiteY2" fmla="*/ 7700 h 76200"/>
                    <a:gd name="connsiteX3" fmla="*/ 51121 w 85725"/>
                    <a:gd name="connsiteY3" fmla="*/ 6080 h 76200"/>
                    <a:gd name="connsiteX4" fmla="*/ 22165 w 85725"/>
                    <a:gd name="connsiteY4" fmla="*/ 1318 h 76200"/>
                    <a:gd name="connsiteX5" fmla="*/ 6068 w 85725"/>
                    <a:gd name="connsiteY5" fmla="*/ 365 h 76200"/>
                    <a:gd name="connsiteX6" fmla="*/ 3877 w 85725"/>
                    <a:gd name="connsiteY6" fmla="*/ 11891 h 76200"/>
                    <a:gd name="connsiteX7" fmla="*/ 11687 w 85725"/>
                    <a:gd name="connsiteY7" fmla="*/ 37132 h 76200"/>
                    <a:gd name="connsiteX8" fmla="*/ 28546 w 85725"/>
                    <a:gd name="connsiteY8" fmla="*/ 33893 h 76200"/>
                    <a:gd name="connsiteX9" fmla="*/ 41501 w 85725"/>
                    <a:gd name="connsiteY9" fmla="*/ 44942 h 76200"/>
                    <a:gd name="connsiteX10" fmla="*/ 62265 w 85725"/>
                    <a:gd name="connsiteY10" fmla="*/ 63040 h 76200"/>
                    <a:gd name="connsiteX11" fmla="*/ 79124 w 85725"/>
                    <a:gd name="connsiteY11" fmla="*/ 77899 h 76200"/>
                    <a:gd name="connsiteX12" fmla="*/ 86173 w 85725"/>
                    <a:gd name="connsiteY12" fmla="*/ 78470 h 76200"/>
                    <a:gd name="connsiteX13" fmla="*/ 89983 w 85725"/>
                    <a:gd name="connsiteY13" fmla="*/ 6227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725" h="76200">
                      <a:moveTo>
                        <a:pt x="89983" y="62278"/>
                      </a:moveTo>
                      <a:cubicBezTo>
                        <a:pt x="89030" y="58944"/>
                        <a:pt x="89602" y="50276"/>
                        <a:pt x="94460" y="43704"/>
                      </a:cubicBezTo>
                      <a:cubicBezTo>
                        <a:pt x="83887" y="32274"/>
                        <a:pt x="71885" y="16843"/>
                        <a:pt x="65599" y="7700"/>
                      </a:cubicBezTo>
                      <a:cubicBezTo>
                        <a:pt x="59503" y="8461"/>
                        <a:pt x="54264" y="8461"/>
                        <a:pt x="51121" y="6080"/>
                      </a:cubicBezTo>
                      <a:cubicBezTo>
                        <a:pt x="44644" y="1318"/>
                        <a:pt x="28642" y="4461"/>
                        <a:pt x="22165" y="1318"/>
                      </a:cubicBezTo>
                      <a:cubicBezTo>
                        <a:pt x="18831" y="-397"/>
                        <a:pt x="12449" y="-111"/>
                        <a:pt x="6068" y="365"/>
                      </a:cubicBezTo>
                      <a:cubicBezTo>
                        <a:pt x="7592" y="5128"/>
                        <a:pt x="6830" y="9795"/>
                        <a:pt x="3877" y="11891"/>
                      </a:cubicBezTo>
                      <a:cubicBezTo>
                        <a:pt x="-1933" y="15796"/>
                        <a:pt x="-2600" y="31321"/>
                        <a:pt x="11687" y="37132"/>
                      </a:cubicBezTo>
                      <a:cubicBezTo>
                        <a:pt x="25975" y="42942"/>
                        <a:pt x="21403" y="33893"/>
                        <a:pt x="28546" y="33893"/>
                      </a:cubicBezTo>
                      <a:cubicBezTo>
                        <a:pt x="35690" y="33893"/>
                        <a:pt x="35024" y="44942"/>
                        <a:pt x="41501" y="44942"/>
                      </a:cubicBezTo>
                      <a:cubicBezTo>
                        <a:pt x="47978" y="44942"/>
                        <a:pt x="62932" y="52753"/>
                        <a:pt x="62265" y="63040"/>
                      </a:cubicBezTo>
                      <a:cubicBezTo>
                        <a:pt x="61598" y="73422"/>
                        <a:pt x="67409" y="77899"/>
                        <a:pt x="79124" y="77899"/>
                      </a:cubicBezTo>
                      <a:cubicBezTo>
                        <a:pt x="81220" y="77899"/>
                        <a:pt x="83696" y="78089"/>
                        <a:pt x="86173" y="78470"/>
                      </a:cubicBezTo>
                      <a:cubicBezTo>
                        <a:pt x="87983" y="71517"/>
                        <a:pt x="90935" y="65897"/>
                        <a:pt x="89983" y="6227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3" name="Freeform: Shape 342">
                  <a:extLst>
                    <a:ext uri="{FF2B5EF4-FFF2-40B4-BE49-F238E27FC236}">
                      <a16:creationId xmlns:a16="http://schemas.microsoft.com/office/drawing/2014/main" id="{5FF9E3A3-564A-4B33-A408-72BF199927A2}"/>
                    </a:ext>
                  </a:extLst>
                </p:cNvPr>
                <p:cNvSpPr/>
                <p:nvPr/>
              </p:nvSpPr>
              <p:spPr>
                <a:xfrm>
                  <a:off x="3325272" y="3946059"/>
                  <a:ext cx="161925" cy="66675"/>
                </a:xfrm>
                <a:custGeom>
                  <a:avLst/>
                  <a:gdLst>
                    <a:gd name="connsiteX0" fmla="*/ 152400 w 161925"/>
                    <a:gd name="connsiteY0" fmla="*/ 21103 h 66675"/>
                    <a:gd name="connsiteX1" fmla="*/ 111538 w 161925"/>
                    <a:gd name="connsiteY1" fmla="*/ 1673 h 66675"/>
                    <a:gd name="connsiteX2" fmla="*/ 70104 w 161925"/>
                    <a:gd name="connsiteY2" fmla="*/ 17293 h 66675"/>
                    <a:gd name="connsiteX3" fmla="*/ 23432 w 161925"/>
                    <a:gd name="connsiteY3" fmla="*/ 15960 h 66675"/>
                    <a:gd name="connsiteX4" fmla="*/ 8382 w 161925"/>
                    <a:gd name="connsiteY4" fmla="*/ 2530 h 66675"/>
                    <a:gd name="connsiteX5" fmla="*/ 3905 w 161925"/>
                    <a:gd name="connsiteY5" fmla="*/ 21103 h 66675"/>
                    <a:gd name="connsiteX6" fmla="*/ 0 w 161925"/>
                    <a:gd name="connsiteY6" fmla="*/ 37201 h 66675"/>
                    <a:gd name="connsiteX7" fmla="*/ 37624 w 161925"/>
                    <a:gd name="connsiteY7" fmla="*/ 54155 h 66675"/>
                    <a:gd name="connsiteX8" fmla="*/ 59055 w 161925"/>
                    <a:gd name="connsiteY8" fmla="*/ 68443 h 66675"/>
                    <a:gd name="connsiteX9" fmla="*/ 81725 w 161925"/>
                    <a:gd name="connsiteY9" fmla="*/ 62632 h 66675"/>
                    <a:gd name="connsiteX10" fmla="*/ 73343 w 161925"/>
                    <a:gd name="connsiteY10" fmla="*/ 46440 h 66675"/>
                    <a:gd name="connsiteX11" fmla="*/ 88868 w 161925"/>
                    <a:gd name="connsiteY11" fmla="*/ 32152 h 66675"/>
                    <a:gd name="connsiteX12" fmla="*/ 121253 w 161925"/>
                    <a:gd name="connsiteY12" fmla="*/ 21770 h 66675"/>
                    <a:gd name="connsiteX13" fmla="*/ 129635 w 161925"/>
                    <a:gd name="connsiteY13" fmla="*/ 41868 h 66675"/>
                    <a:gd name="connsiteX14" fmla="*/ 146876 w 161925"/>
                    <a:gd name="connsiteY14" fmla="*/ 72253 h 66675"/>
                    <a:gd name="connsiteX15" fmla="*/ 166592 w 161925"/>
                    <a:gd name="connsiteY15" fmla="*/ 53107 h 66675"/>
                    <a:gd name="connsiteX16" fmla="*/ 170593 w 161925"/>
                    <a:gd name="connsiteY16" fmla="*/ 43964 h 66675"/>
                    <a:gd name="connsiteX17" fmla="*/ 152400 w 161925"/>
                    <a:gd name="connsiteY17" fmla="*/ 21103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1925" h="66675">
                      <a:moveTo>
                        <a:pt x="152400" y="21103"/>
                      </a:moveTo>
                      <a:cubicBezTo>
                        <a:pt x="142018" y="5578"/>
                        <a:pt x="123254" y="6816"/>
                        <a:pt x="111538" y="1673"/>
                      </a:cubicBezTo>
                      <a:cubicBezTo>
                        <a:pt x="99822" y="-3471"/>
                        <a:pt x="84963" y="3673"/>
                        <a:pt x="70104" y="17293"/>
                      </a:cubicBezTo>
                      <a:cubicBezTo>
                        <a:pt x="55245" y="30914"/>
                        <a:pt x="36386" y="23104"/>
                        <a:pt x="23432" y="15960"/>
                      </a:cubicBezTo>
                      <a:cubicBezTo>
                        <a:pt x="19622" y="13865"/>
                        <a:pt x="14192" y="8721"/>
                        <a:pt x="8382" y="2530"/>
                      </a:cubicBezTo>
                      <a:cubicBezTo>
                        <a:pt x="3524" y="9102"/>
                        <a:pt x="2953" y="17770"/>
                        <a:pt x="3905" y="21103"/>
                      </a:cubicBezTo>
                      <a:cubicBezTo>
                        <a:pt x="4953" y="24723"/>
                        <a:pt x="2000" y="30343"/>
                        <a:pt x="0" y="37201"/>
                      </a:cubicBezTo>
                      <a:cubicBezTo>
                        <a:pt x="12859" y="38820"/>
                        <a:pt x="29528" y="44440"/>
                        <a:pt x="37624" y="54155"/>
                      </a:cubicBezTo>
                      <a:cubicBezTo>
                        <a:pt x="47339" y="65871"/>
                        <a:pt x="53150" y="58060"/>
                        <a:pt x="59055" y="68443"/>
                      </a:cubicBezTo>
                      <a:cubicBezTo>
                        <a:pt x="64866" y="78825"/>
                        <a:pt x="78486" y="69109"/>
                        <a:pt x="81725" y="62632"/>
                      </a:cubicBezTo>
                      <a:cubicBezTo>
                        <a:pt x="84963" y="56156"/>
                        <a:pt x="74581" y="53584"/>
                        <a:pt x="73343" y="46440"/>
                      </a:cubicBezTo>
                      <a:cubicBezTo>
                        <a:pt x="72009" y="39296"/>
                        <a:pt x="86297" y="41868"/>
                        <a:pt x="88868" y="32152"/>
                      </a:cubicBezTo>
                      <a:cubicBezTo>
                        <a:pt x="91440" y="22437"/>
                        <a:pt x="112205" y="17865"/>
                        <a:pt x="121253" y="21770"/>
                      </a:cubicBezTo>
                      <a:cubicBezTo>
                        <a:pt x="130302" y="25675"/>
                        <a:pt x="138113" y="32152"/>
                        <a:pt x="129635" y="41868"/>
                      </a:cubicBezTo>
                      <a:cubicBezTo>
                        <a:pt x="123349" y="49107"/>
                        <a:pt x="136112" y="62156"/>
                        <a:pt x="146876" y="72253"/>
                      </a:cubicBezTo>
                      <a:cubicBezTo>
                        <a:pt x="154400" y="64537"/>
                        <a:pt x="162973" y="55774"/>
                        <a:pt x="166592" y="53107"/>
                      </a:cubicBezTo>
                      <a:cubicBezTo>
                        <a:pt x="168593" y="51583"/>
                        <a:pt x="169736" y="48154"/>
                        <a:pt x="170593" y="43964"/>
                      </a:cubicBezTo>
                      <a:cubicBezTo>
                        <a:pt x="165545" y="41582"/>
                        <a:pt x="159639" y="31962"/>
                        <a:pt x="152400" y="2110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4" name="Freeform: Shape 343">
                  <a:extLst>
                    <a:ext uri="{FF2B5EF4-FFF2-40B4-BE49-F238E27FC236}">
                      <a16:creationId xmlns:a16="http://schemas.microsoft.com/office/drawing/2014/main" id="{43DECF69-F351-4E90-87BB-A55625E010CB}"/>
                    </a:ext>
                  </a:extLst>
                </p:cNvPr>
                <p:cNvSpPr/>
                <p:nvPr/>
              </p:nvSpPr>
              <p:spPr>
                <a:xfrm>
                  <a:off x="3441286" y="3863279"/>
                  <a:ext cx="342900" cy="485775"/>
                </a:xfrm>
                <a:custGeom>
                  <a:avLst/>
                  <a:gdLst>
                    <a:gd name="connsiteX0" fmla="*/ 54483 w 342900"/>
                    <a:gd name="connsiteY0" fmla="*/ 357915 h 485775"/>
                    <a:gd name="connsiteX1" fmla="*/ 76771 w 342900"/>
                    <a:gd name="connsiteY1" fmla="*/ 357915 h 485775"/>
                    <a:gd name="connsiteX2" fmla="*/ 97726 w 342900"/>
                    <a:gd name="connsiteY2" fmla="*/ 374203 h 485775"/>
                    <a:gd name="connsiteX3" fmla="*/ 99060 w 342900"/>
                    <a:gd name="connsiteY3" fmla="*/ 375632 h 485775"/>
                    <a:gd name="connsiteX4" fmla="*/ 124206 w 342900"/>
                    <a:gd name="connsiteY4" fmla="*/ 374870 h 485775"/>
                    <a:gd name="connsiteX5" fmla="*/ 141446 w 342900"/>
                    <a:gd name="connsiteY5" fmla="*/ 399254 h 485775"/>
                    <a:gd name="connsiteX6" fmla="*/ 159734 w 342900"/>
                    <a:gd name="connsiteY6" fmla="*/ 417542 h 485775"/>
                    <a:gd name="connsiteX7" fmla="*/ 170879 w 342900"/>
                    <a:gd name="connsiteY7" fmla="*/ 435830 h 485775"/>
                    <a:gd name="connsiteX8" fmla="*/ 204406 w 342900"/>
                    <a:gd name="connsiteY8" fmla="*/ 439926 h 485775"/>
                    <a:gd name="connsiteX9" fmla="*/ 221647 w 342900"/>
                    <a:gd name="connsiteY9" fmla="*/ 437830 h 485775"/>
                    <a:gd name="connsiteX10" fmla="*/ 240982 w 342900"/>
                    <a:gd name="connsiteY10" fmla="*/ 436782 h 485775"/>
                    <a:gd name="connsiteX11" fmla="*/ 262318 w 342900"/>
                    <a:gd name="connsiteY11" fmla="*/ 454023 h 485775"/>
                    <a:gd name="connsiteX12" fmla="*/ 247079 w 342900"/>
                    <a:gd name="connsiteY12" fmla="*/ 478502 h 485775"/>
                    <a:gd name="connsiteX13" fmla="*/ 264509 w 342900"/>
                    <a:gd name="connsiteY13" fmla="*/ 492313 h 485775"/>
                    <a:gd name="connsiteX14" fmla="*/ 265938 w 342900"/>
                    <a:gd name="connsiteY14" fmla="*/ 492218 h 485775"/>
                    <a:gd name="connsiteX15" fmla="*/ 277178 w 342900"/>
                    <a:gd name="connsiteY15" fmla="*/ 452499 h 485775"/>
                    <a:gd name="connsiteX16" fmla="*/ 283178 w 342900"/>
                    <a:gd name="connsiteY16" fmla="*/ 412684 h 485775"/>
                    <a:gd name="connsiteX17" fmla="*/ 264509 w 342900"/>
                    <a:gd name="connsiteY17" fmla="*/ 365250 h 485775"/>
                    <a:gd name="connsiteX18" fmla="*/ 284416 w 342900"/>
                    <a:gd name="connsiteY18" fmla="*/ 349533 h 485775"/>
                    <a:gd name="connsiteX19" fmla="*/ 278606 w 342900"/>
                    <a:gd name="connsiteY19" fmla="*/ 337532 h 485775"/>
                    <a:gd name="connsiteX20" fmla="*/ 270986 w 342900"/>
                    <a:gd name="connsiteY20" fmla="*/ 321530 h 485775"/>
                    <a:gd name="connsiteX21" fmla="*/ 315087 w 342900"/>
                    <a:gd name="connsiteY21" fmla="*/ 318291 h 485775"/>
                    <a:gd name="connsiteX22" fmla="*/ 347853 w 342900"/>
                    <a:gd name="connsiteY22" fmla="*/ 307433 h 485775"/>
                    <a:gd name="connsiteX23" fmla="*/ 342614 w 342900"/>
                    <a:gd name="connsiteY23" fmla="*/ 292574 h 485775"/>
                    <a:gd name="connsiteX24" fmla="*/ 343757 w 342900"/>
                    <a:gd name="connsiteY24" fmla="*/ 270666 h 485775"/>
                    <a:gd name="connsiteX25" fmla="*/ 332327 w 342900"/>
                    <a:gd name="connsiteY25" fmla="*/ 248188 h 485775"/>
                    <a:gd name="connsiteX26" fmla="*/ 339376 w 342900"/>
                    <a:gd name="connsiteY26" fmla="*/ 194657 h 485775"/>
                    <a:gd name="connsiteX27" fmla="*/ 305181 w 342900"/>
                    <a:gd name="connsiteY27" fmla="*/ 185608 h 485775"/>
                    <a:gd name="connsiteX28" fmla="*/ 264223 w 342900"/>
                    <a:gd name="connsiteY28" fmla="*/ 167797 h 485775"/>
                    <a:gd name="connsiteX29" fmla="*/ 214217 w 342900"/>
                    <a:gd name="connsiteY29" fmla="*/ 163415 h 485775"/>
                    <a:gd name="connsiteX30" fmla="*/ 195167 w 342900"/>
                    <a:gd name="connsiteY30" fmla="*/ 124839 h 485775"/>
                    <a:gd name="connsiteX31" fmla="*/ 182308 w 342900"/>
                    <a:gd name="connsiteY31" fmla="*/ 105598 h 485775"/>
                    <a:gd name="connsiteX32" fmla="*/ 168592 w 342900"/>
                    <a:gd name="connsiteY32" fmla="*/ 99121 h 485775"/>
                    <a:gd name="connsiteX33" fmla="*/ 172974 w 342900"/>
                    <a:gd name="connsiteY33" fmla="*/ 85691 h 485775"/>
                    <a:gd name="connsiteX34" fmla="*/ 177355 w 342900"/>
                    <a:gd name="connsiteY34" fmla="*/ 64069 h 485775"/>
                    <a:gd name="connsiteX35" fmla="*/ 203073 w 342900"/>
                    <a:gd name="connsiteY35" fmla="*/ 31017 h 485775"/>
                    <a:gd name="connsiteX36" fmla="*/ 211931 w 342900"/>
                    <a:gd name="connsiteY36" fmla="*/ 25398 h 485775"/>
                    <a:gd name="connsiteX37" fmla="*/ 219075 w 342900"/>
                    <a:gd name="connsiteY37" fmla="*/ 19683 h 485775"/>
                    <a:gd name="connsiteX38" fmla="*/ 226219 w 342900"/>
                    <a:gd name="connsiteY38" fmla="*/ 1490 h 485775"/>
                    <a:gd name="connsiteX39" fmla="*/ 193167 w 342900"/>
                    <a:gd name="connsiteY39" fmla="*/ 17016 h 485775"/>
                    <a:gd name="connsiteX40" fmla="*/ 167926 w 342900"/>
                    <a:gd name="connsiteY40" fmla="*/ 31875 h 485775"/>
                    <a:gd name="connsiteX41" fmla="*/ 141351 w 342900"/>
                    <a:gd name="connsiteY41" fmla="*/ 40352 h 485775"/>
                    <a:gd name="connsiteX42" fmla="*/ 127730 w 342900"/>
                    <a:gd name="connsiteY42" fmla="*/ 38447 h 485775"/>
                    <a:gd name="connsiteX43" fmla="*/ 100489 w 342900"/>
                    <a:gd name="connsiteY43" fmla="*/ 63688 h 485775"/>
                    <a:gd name="connsiteX44" fmla="*/ 90106 w 342900"/>
                    <a:gd name="connsiteY44" fmla="*/ 91597 h 485775"/>
                    <a:gd name="connsiteX45" fmla="*/ 60960 w 342900"/>
                    <a:gd name="connsiteY45" fmla="*/ 125315 h 485775"/>
                    <a:gd name="connsiteX46" fmla="*/ 54578 w 342900"/>
                    <a:gd name="connsiteY46" fmla="*/ 126839 h 485775"/>
                    <a:gd name="connsiteX47" fmla="*/ 50578 w 342900"/>
                    <a:gd name="connsiteY47" fmla="*/ 135983 h 485775"/>
                    <a:gd name="connsiteX48" fmla="*/ 30861 w 342900"/>
                    <a:gd name="connsiteY48" fmla="*/ 155128 h 485775"/>
                    <a:gd name="connsiteX49" fmla="*/ 40196 w 342900"/>
                    <a:gd name="connsiteY49" fmla="*/ 164272 h 485775"/>
                    <a:gd name="connsiteX50" fmla="*/ 46006 w 342900"/>
                    <a:gd name="connsiteY50" fmla="*/ 186942 h 485775"/>
                    <a:gd name="connsiteX51" fmla="*/ 46006 w 342900"/>
                    <a:gd name="connsiteY51" fmla="*/ 203134 h 485775"/>
                    <a:gd name="connsiteX52" fmla="*/ 51149 w 342900"/>
                    <a:gd name="connsiteY52" fmla="*/ 248473 h 485775"/>
                    <a:gd name="connsiteX53" fmla="*/ 44672 w 342900"/>
                    <a:gd name="connsiteY53" fmla="*/ 273715 h 485775"/>
                    <a:gd name="connsiteX54" fmla="*/ 20669 w 342900"/>
                    <a:gd name="connsiteY54" fmla="*/ 293145 h 485775"/>
                    <a:gd name="connsiteX55" fmla="*/ 5810 w 342900"/>
                    <a:gd name="connsiteY55" fmla="*/ 311910 h 485775"/>
                    <a:gd name="connsiteX56" fmla="*/ 0 w 342900"/>
                    <a:gd name="connsiteY56" fmla="*/ 324102 h 485775"/>
                    <a:gd name="connsiteX57" fmla="*/ 36100 w 342900"/>
                    <a:gd name="connsiteY57" fmla="*/ 344295 h 485775"/>
                    <a:gd name="connsiteX58" fmla="*/ 54483 w 342900"/>
                    <a:gd name="connsiteY58" fmla="*/ 35791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42900" h="485775">
                      <a:moveTo>
                        <a:pt x="54483" y="357915"/>
                      </a:moveTo>
                      <a:cubicBezTo>
                        <a:pt x="62579" y="362678"/>
                        <a:pt x="74104" y="361344"/>
                        <a:pt x="76771" y="357915"/>
                      </a:cubicBezTo>
                      <a:cubicBezTo>
                        <a:pt x="79438" y="354582"/>
                        <a:pt x="86868" y="362011"/>
                        <a:pt x="97726" y="374203"/>
                      </a:cubicBezTo>
                      <a:cubicBezTo>
                        <a:pt x="98203" y="374775"/>
                        <a:pt x="98584" y="375156"/>
                        <a:pt x="99060" y="375632"/>
                      </a:cubicBezTo>
                      <a:cubicBezTo>
                        <a:pt x="108109" y="373632"/>
                        <a:pt x="119634" y="371917"/>
                        <a:pt x="124206" y="374870"/>
                      </a:cubicBezTo>
                      <a:cubicBezTo>
                        <a:pt x="132302" y="379918"/>
                        <a:pt x="130302" y="398301"/>
                        <a:pt x="141446" y="399254"/>
                      </a:cubicBezTo>
                      <a:cubicBezTo>
                        <a:pt x="152590" y="400302"/>
                        <a:pt x="160782" y="411446"/>
                        <a:pt x="159734" y="417542"/>
                      </a:cubicBezTo>
                      <a:cubicBezTo>
                        <a:pt x="158687" y="423638"/>
                        <a:pt x="171926" y="426686"/>
                        <a:pt x="170879" y="435830"/>
                      </a:cubicBezTo>
                      <a:cubicBezTo>
                        <a:pt x="169831" y="444974"/>
                        <a:pt x="200406" y="442974"/>
                        <a:pt x="204406" y="439926"/>
                      </a:cubicBezTo>
                      <a:cubicBezTo>
                        <a:pt x="208502" y="436878"/>
                        <a:pt x="216598" y="434877"/>
                        <a:pt x="221647" y="437830"/>
                      </a:cubicBezTo>
                      <a:cubicBezTo>
                        <a:pt x="226790" y="440878"/>
                        <a:pt x="235934" y="434782"/>
                        <a:pt x="240982" y="436782"/>
                      </a:cubicBezTo>
                      <a:cubicBezTo>
                        <a:pt x="246031" y="438783"/>
                        <a:pt x="266414" y="446974"/>
                        <a:pt x="262318" y="454023"/>
                      </a:cubicBezTo>
                      <a:cubicBezTo>
                        <a:pt x="258223" y="461166"/>
                        <a:pt x="244030" y="472311"/>
                        <a:pt x="247079" y="478502"/>
                      </a:cubicBezTo>
                      <a:cubicBezTo>
                        <a:pt x="249460" y="483265"/>
                        <a:pt x="260128" y="486313"/>
                        <a:pt x="264509" y="492313"/>
                      </a:cubicBezTo>
                      <a:cubicBezTo>
                        <a:pt x="264985" y="492313"/>
                        <a:pt x="265462" y="492313"/>
                        <a:pt x="265938" y="492218"/>
                      </a:cubicBezTo>
                      <a:cubicBezTo>
                        <a:pt x="273748" y="490503"/>
                        <a:pt x="277178" y="461166"/>
                        <a:pt x="277178" y="452499"/>
                      </a:cubicBezTo>
                      <a:cubicBezTo>
                        <a:pt x="277178" y="443831"/>
                        <a:pt x="280606" y="421352"/>
                        <a:pt x="283178" y="412684"/>
                      </a:cubicBezTo>
                      <a:cubicBezTo>
                        <a:pt x="288036" y="395634"/>
                        <a:pt x="264509" y="383728"/>
                        <a:pt x="264509" y="365250"/>
                      </a:cubicBezTo>
                      <a:cubicBezTo>
                        <a:pt x="264509" y="346866"/>
                        <a:pt x="273844" y="357058"/>
                        <a:pt x="284416" y="349533"/>
                      </a:cubicBezTo>
                      <a:cubicBezTo>
                        <a:pt x="294894" y="341914"/>
                        <a:pt x="283845" y="338770"/>
                        <a:pt x="278606" y="337532"/>
                      </a:cubicBezTo>
                      <a:cubicBezTo>
                        <a:pt x="273367" y="336389"/>
                        <a:pt x="269272" y="327055"/>
                        <a:pt x="270986" y="321530"/>
                      </a:cubicBezTo>
                      <a:cubicBezTo>
                        <a:pt x="272701" y="315910"/>
                        <a:pt x="304895" y="318291"/>
                        <a:pt x="315087" y="318291"/>
                      </a:cubicBezTo>
                      <a:cubicBezTo>
                        <a:pt x="325279" y="318291"/>
                        <a:pt x="347567" y="308957"/>
                        <a:pt x="347853" y="307433"/>
                      </a:cubicBezTo>
                      <a:cubicBezTo>
                        <a:pt x="348139" y="306004"/>
                        <a:pt x="350520" y="298670"/>
                        <a:pt x="342614" y="292574"/>
                      </a:cubicBezTo>
                      <a:cubicBezTo>
                        <a:pt x="334708" y="286478"/>
                        <a:pt x="337661" y="277715"/>
                        <a:pt x="343757" y="270666"/>
                      </a:cubicBezTo>
                      <a:cubicBezTo>
                        <a:pt x="349853" y="263618"/>
                        <a:pt x="339947" y="256665"/>
                        <a:pt x="332327" y="248188"/>
                      </a:cubicBezTo>
                      <a:cubicBezTo>
                        <a:pt x="324707" y="239710"/>
                        <a:pt x="330613" y="209040"/>
                        <a:pt x="339376" y="194657"/>
                      </a:cubicBezTo>
                      <a:cubicBezTo>
                        <a:pt x="348139" y="180369"/>
                        <a:pt x="321564" y="183513"/>
                        <a:pt x="305181" y="185608"/>
                      </a:cubicBezTo>
                      <a:cubicBezTo>
                        <a:pt x="288798" y="187704"/>
                        <a:pt x="274796" y="181227"/>
                        <a:pt x="264223" y="167797"/>
                      </a:cubicBezTo>
                      <a:cubicBezTo>
                        <a:pt x="253746" y="154366"/>
                        <a:pt x="239363" y="162843"/>
                        <a:pt x="214217" y="163415"/>
                      </a:cubicBezTo>
                      <a:cubicBezTo>
                        <a:pt x="189071" y="163986"/>
                        <a:pt x="194024" y="135602"/>
                        <a:pt x="195167" y="124839"/>
                      </a:cubicBezTo>
                      <a:cubicBezTo>
                        <a:pt x="196310" y="113980"/>
                        <a:pt x="182308" y="112551"/>
                        <a:pt x="182308" y="105598"/>
                      </a:cubicBezTo>
                      <a:cubicBezTo>
                        <a:pt x="182308" y="98550"/>
                        <a:pt x="174974" y="98550"/>
                        <a:pt x="168592" y="99121"/>
                      </a:cubicBezTo>
                      <a:cubicBezTo>
                        <a:pt x="162211" y="99693"/>
                        <a:pt x="168592" y="91215"/>
                        <a:pt x="172974" y="85691"/>
                      </a:cubicBezTo>
                      <a:cubicBezTo>
                        <a:pt x="177355" y="80071"/>
                        <a:pt x="177070" y="75785"/>
                        <a:pt x="177355" y="64069"/>
                      </a:cubicBezTo>
                      <a:cubicBezTo>
                        <a:pt x="177641" y="52353"/>
                        <a:pt x="194596" y="42448"/>
                        <a:pt x="203073" y="31017"/>
                      </a:cubicBezTo>
                      <a:cubicBezTo>
                        <a:pt x="205168" y="28255"/>
                        <a:pt x="208312" y="26445"/>
                        <a:pt x="211931" y="25398"/>
                      </a:cubicBezTo>
                      <a:cubicBezTo>
                        <a:pt x="212979" y="22635"/>
                        <a:pt x="215074" y="20540"/>
                        <a:pt x="219075" y="19683"/>
                      </a:cubicBezTo>
                      <a:cubicBezTo>
                        <a:pt x="232029" y="17111"/>
                        <a:pt x="238506" y="8634"/>
                        <a:pt x="226219" y="1490"/>
                      </a:cubicBezTo>
                      <a:cubicBezTo>
                        <a:pt x="213931" y="-5654"/>
                        <a:pt x="206788" y="15111"/>
                        <a:pt x="193167" y="17016"/>
                      </a:cubicBezTo>
                      <a:cubicBezTo>
                        <a:pt x="179546" y="19016"/>
                        <a:pt x="176974" y="27398"/>
                        <a:pt x="167926" y="31875"/>
                      </a:cubicBezTo>
                      <a:cubicBezTo>
                        <a:pt x="158877" y="36447"/>
                        <a:pt x="142018" y="32541"/>
                        <a:pt x="141351" y="40352"/>
                      </a:cubicBezTo>
                      <a:cubicBezTo>
                        <a:pt x="140684" y="48829"/>
                        <a:pt x="135541" y="40352"/>
                        <a:pt x="127730" y="38447"/>
                      </a:cubicBezTo>
                      <a:cubicBezTo>
                        <a:pt x="119920" y="36542"/>
                        <a:pt x="99822" y="53973"/>
                        <a:pt x="100489" y="63688"/>
                      </a:cubicBezTo>
                      <a:cubicBezTo>
                        <a:pt x="101155" y="73404"/>
                        <a:pt x="104394" y="82452"/>
                        <a:pt x="90106" y="91597"/>
                      </a:cubicBezTo>
                      <a:cubicBezTo>
                        <a:pt x="75819" y="100645"/>
                        <a:pt x="67437" y="117505"/>
                        <a:pt x="60960" y="125315"/>
                      </a:cubicBezTo>
                      <a:cubicBezTo>
                        <a:pt x="58960" y="127696"/>
                        <a:pt x="56864" y="127887"/>
                        <a:pt x="54578" y="126839"/>
                      </a:cubicBezTo>
                      <a:cubicBezTo>
                        <a:pt x="53721" y="131125"/>
                        <a:pt x="52483" y="134554"/>
                        <a:pt x="50578" y="135983"/>
                      </a:cubicBezTo>
                      <a:cubicBezTo>
                        <a:pt x="46958" y="138555"/>
                        <a:pt x="38386" y="147413"/>
                        <a:pt x="30861" y="155128"/>
                      </a:cubicBezTo>
                      <a:cubicBezTo>
                        <a:pt x="34480" y="158652"/>
                        <a:pt x="37909" y="161796"/>
                        <a:pt x="40196" y="164272"/>
                      </a:cubicBezTo>
                      <a:cubicBezTo>
                        <a:pt x="49244" y="173988"/>
                        <a:pt x="43434" y="181798"/>
                        <a:pt x="46006" y="186942"/>
                      </a:cubicBezTo>
                      <a:cubicBezTo>
                        <a:pt x="48578" y="192085"/>
                        <a:pt x="51149" y="199896"/>
                        <a:pt x="46006" y="203134"/>
                      </a:cubicBezTo>
                      <a:cubicBezTo>
                        <a:pt x="40862" y="206373"/>
                        <a:pt x="45339" y="241996"/>
                        <a:pt x="51149" y="248473"/>
                      </a:cubicBezTo>
                      <a:cubicBezTo>
                        <a:pt x="56959" y="254950"/>
                        <a:pt x="51149" y="260760"/>
                        <a:pt x="44672" y="273715"/>
                      </a:cubicBezTo>
                      <a:cubicBezTo>
                        <a:pt x="38195" y="286668"/>
                        <a:pt x="32385" y="292479"/>
                        <a:pt x="20669" y="293145"/>
                      </a:cubicBezTo>
                      <a:cubicBezTo>
                        <a:pt x="9049" y="293812"/>
                        <a:pt x="9620" y="311910"/>
                        <a:pt x="5810" y="311910"/>
                      </a:cubicBezTo>
                      <a:cubicBezTo>
                        <a:pt x="2667" y="311910"/>
                        <a:pt x="476" y="318482"/>
                        <a:pt x="0" y="324102"/>
                      </a:cubicBezTo>
                      <a:cubicBezTo>
                        <a:pt x="10858" y="333246"/>
                        <a:pt x="30385" y="344295"/>
                        <a:pt x="36100" y="344295"/>
                      </a:cubicBezTo>
                      <a:cubicBezTo>
                        <a:pt x="42291" y="344390"/>
                        <a:pt x="46291" y="353153"/>
                        <a:pt x="54483" y="357915"/>
                      </a:cubicBezTo>
                      <a:close/>
                    </a:path>
                  </a:pathLst>
                </a:custGeom>
                <a:solidFill>
                  <a:srgbClr val="1D437B"/>
                </a:solidFill>
                <a:ln w="2381" cap="flat">
                  <a:solidFill>
                    <a:srgbClr val="817F81"/>
                  </a:solidFill>
                  <a:prstDash val="solid"/>
                  <a:miter/>
                </a:ln>
              </p:spPr>
              <p:txBody>
                <a:bodyPr rtlCol="0" anchor="ctr"/>
                <a:lstStyle/>
                <a:p>
                  <a:endParaRPr lang="en-US"/>
                </a:p>
              </p:txBody>
            </p:sp>
            <p:sp>
              <p:nvSpPr>
                <p:cNvPr id="345" name="Freeform: Shape 344">
                  <a:extLst>
                    <a:ext uri="{FF2B5EF4-FFF2-40B4-BE49-F238E27FC236}">
                      <a16:creationId xmlns:a16="http://schemas.microsoft.com/office/drawing/2014/main" id="{81D84C11-2E93-45A7-A28D-4B493F3F4891}"/>
                    </a:ext>
                  </a:extLst>
                </p:cNvPr>
                <p:cNvSpPr/>
                <p:nvPr/>
              </p:nvSpPr>
              <p:spPr>
                <a:xfrm>
                  <a:off x="3717401" y="4522403"/>
                  <a:ext cx="352425" cy="390525"/>
                </a:xfrm>
                <a:custGeom>
                  <a:avLst/>
                  <a:gdLst>
                    <a:gd name="connsiteX0" fmla="*/ 353679 w 352425"/>
                    <a:gd name="connsiteY0" fmla="*/ 239430 h 390525"/>
                    <a:gd name="connsiteX1" fmla="*/ 336439 w 352425"/>
                    <a:gd name="connsiteY1" fmla="*/ 210951 h 390525"/>
                    <a:gd name="connsiteX2" fmla="*/ 312245 w 352425"/>
                    <a:gd name="connsiteY2" fmla="*/ 196187 h 390525"/>
                    <a:gd name="connsiteX3" fmla="*/ 280241 w 352425"/>
                    <a:gd name="connsiteY3" fmla="*/ 181518 h 390525"/>
                    <a:gd name="connsiteX4" fmla="*/ 276812 w 352425"/>
                    <a:gd name="connsiteY4" fmla="*/ 157325 h 390525"/>
                    <a:gd name="connsiteX5" fmla="*/ 272526 w 352425"/>
                    <a:gd name="connsiteY5" fmla="*/ 134846 h 390525"/>
                    <a:gd name="connsiteX6" fmla="*/ 261286 w 352425"/>
                    <a:gd name="connsiteY6" fmla="*/ 115034 h 390525"/>
                    <a:gd name="connsiteX7" fmla="*/ 229282 w 352425"/>
                    <a:gd name="connsiteY7" fmla="*/ 108081 h 390525"/>
                    <a:gd name="connsiteX8" fmla="*/ 205089 w 352425"/>
                    <a:gd name="connsiteY8" fmla="*/ 96841 h 390525"/>
                    <a:gd name="connsiteX9" fmla="*/ 192992 w 352425"/>
                    <a:gd name="connsiteY9" fmla="*/ 86554 h 390525"/>
                    <a:gd name="connsiteX10" fmla="*/ 172227 w 352425"/>
                    <a:gd name="connsiteY10" fmla="*/ 82173 h 390525"/>
                    <a:gd name="connsiteX11" fmla="*/ 137652 w 352425"/>
                    <a:gd name="connsiteY11" fmla="*/ 61408 h 390525"/>
                    <a:gd name="connsiteX12" fmla="*/ 128127 w 352425"/>
                    <a:gd name="connsiteY12" fmla="*/ 4353 h 390525"/>
                    <a:gd name="connsiteX13" fmla="*/ 100504 w 352425"/>
                    <a:gd name="connsiteY13" fmla="*/ 2639 h 390525"/>
                    <a:gd name="connsiteX14" fmla="*/ 65929 w 352425"/>
                    <a:gd name="connsiteY14" fmla="*/ 18165 h 390525"/>
                    <a:gd name="connsiteX15" fmla="*/ 40878 w 352425"/>
                    <a:gd name="connsiteY15" fmla="*/ 31118 h 390525"/>
                    <a:gd name="connsiteX16" fmla="*/ 15827 w 352425"/>
                    <a:gd name="connsiteY16" fmla="*/ 37119 h 390525"/>
                    <a:gd name="connsiteX17" fmla="*/ 6016 w 352425"/>
                    <a:gd name="connsiteY17" fmla="*/ 34929 h 390525"/>
                    <a:gd name="connsiteX18" fmla="*/ 26209 w 352425"/>
                    <a:gd name="connsiteY18" fmla="*/ 76076 h 390525"/>
                    <a:gd name="connsiteX19" fmla="*/ 18399 w 352425"/>
                    <a:gd name="connsiteY19" fmla="*/ 91602 h 390525"/>
                    <a:gd name="connsiteX20" fmla="*/ 20971 w 352425"/>
                    <a:gd name="connsiteY20" fmla="*/ 133036 h 390525"/>
                    <a:gd name="connsiteX21" fmla="*/ 14017 w 352425"/>
                    <a:gd name="connsiteY21" fmla="*/ 157230 h 390525"/>
                    <a:gd name="connsiteX22" fmla="*/ 7159 w 352425"/>
                    <a:gd name="connsiteY22" fmla="*/ 182280 h 390525"/>
                    <a:gd name="connsiteX23" fmla="*/ 18399 w 352425"/>
                    <a:gd name="connsiteY23" fmla="*/ 196092 h 390525"/>
                    <a:gd name="connsiteX24" fmla="*/ 2873 w 352425"/>
                    <a:gd name="connsiteY24" fmla="*/ 219428 h 390525"/>
                    <a:gd name="connsiteX25" fmla="*/ 397 w 352425"/>
                    <a:gd name="connsiteY25" fmla="*/ 231429 h 390525"/>
                    <a:gd name="connsiteX26" fmla="*/ 12398 w 352425"/>
                    <a:gd name="connsiteY26" fmla="*/ 245336 h 390525"/>
                    <a:gd name="connsiteX27" fmla="*/ 19351 w 352425"/>
                    <a:gd name="connsiteY27" fmla="*/ 276483 h 390525"/>
                    <a:gd name="connsiteX28" fmla="*/ 31448 w 352425"/>
                    <a:gd name="connsiteY28" fmla="*/ 292961 h 390525"/>
                    <a:gd name="connsiteX29" fmla="*/ 25352 w 352425"/>
                    <a:gd name="connsiteY29" fmla="*/ 313630 h 390525"/>
                    <a:gd name="connsiteX30" fmla="*/ 35734 w 352425"/>
                    <a:gd name="connsiteY30" fmla="*/ 337824 h 390525"/>
                    <a:gd name="connsiteX31" fmla="*/ 46116 w 352425"/>
                    <a:gd name="connsiteY31" fmla="*/ 364589 h 390525"/>
                    <a:gd name="connsiteX32" fmla="*/ 52974 w 352425"/>
                    <a:gd name="connsiteY32" fmla="*/ 396593 h 390525"/>
                    <a:gd name="connsiteX33" fmla="*/ 92694 w 352425"/>
                    <a:gd name="connsiteY33" fmla="*/ 373257 h 390525"/>
                    <a:gd name="connsiteX34" fmla="*/ 118602 w 352425"/>
                    <a:gd name="connsiteY34" fmla="*/ 372399 h 390525"/>
                    <a:gd name="connsiteX35" fmla="*/ 152320 w 352425"/>
                    <a:gd name="connsiteY35" fmla="*/ 386210 h 390525"/>
                    <a:gd name="connsiteX36" fmla="*/ 169560 w 352425"/>
                    <a:gd name="connsiteY36" fmla="*/ 368875 h 390525"/>
                    <a:gd name="connsiteX37" fmla="*/ 208423 w 352425"/>
                    <a:gd name="connsiteY37" fmla="*/ 368875 h 390525"/>
                    <a:gd name="connsiteX38" fmla="*/ 217090 w 352425"/>
                    <a:gd name="connsiteY38" fmla="*/ 323917 h 390525"/>
                    <a:gd name="connsiteX39" fmla="*/ 239569 w 352425"/>
                    <a:gd name="connsiteY39" fmla="*/ 296295 h 390525"/>
                    <a:gd name="connsiteX40" fmla="*/ 275002 w 352425"/>
                    <a:gd name="connsiteY40" fmla="*/ 290199 h 390525"/>
                    <a:gd name="connsiteX41" fmla="*/ 308721 w 352425"/>
                    <a:gd name="connsiteY41" fmla="*/ 286770 h 390525"/>
                    <a:gd name="connsiteX42" fmla="*/ 336343 w 352425"/>
                    <a:gd name="connsiteY42" fmla="*/ 298866 h 390525"/>
                    <a:gd name="connsiteX43" fmla="*/ 350155 w 352425"/>
                    <a:gd name="connsiteY43" fmla="*/ 277245 h 390525"/>
                    <a:gd name="connsiteX44" fmla="*/ 353679 w 352425"/>
                    <a:gd name="connsiteY44" fmla="*/ 23943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52425" h="390525">
                      <a:moveTo>
                        <a:pt x="353679" y="239430"/>
                      </a:moveTo>
                      <a:cubicBezTo>
                        <a:pt x="349392" y="226476"/>
                        <a:pt x="336439" y="224762"/>
                        <a:pt x="336439" y="210951"/>
                      </a:cubicBezTo>
                      <a:cubicBezTo>
                        <a:pt x="336439" y="197139"/>
                        <a:pt x="331200" y="195425"/>
                        <a:pt x="312245" y="196187"/>
                      </a:cubicBezTo>
                      <a:cubicBezTo>
                        <a:pt x="293195" y="197044"/>
                        <a:pt x="281098" y="192758"/>
                        <a:pt x="280241" y="181518"/>
                      </a:cubicBezTo>
                      <a:cubicBezTo>
                        <a:pt x="279384" y="170279"/>
                        <a:pt x="268144" y="161611"/>
                        <a:pt x="276812" y="157325"/>
                      </a:cubicBezTo>
                      <a:cubicBezTo>
                        <a:pt x="285480" y="153039"/>
                        <a:pt x="270716" y="145228"/>
                        <a:pt x="272526" y="134846"/>
                      </a:cubicBezTo>
                      <a:cubicBezTo>
                        <a:pt x="274240" y="124464"/>
                        <a:pt x="267382" y="120177"/>
                        <a:pt x="261286" y="115034"/>
                      </a:cubicBezTo>
                      <a:cubicBezTo>
                        <a:pt x="255190" y="109795"/>
                        <a:pt x="229282" y="117606"/>
                        <a:pt x="229282" y="108081"/>
                      </a:cubicBezTo>
                      <a:cubicBezTo>
                        <a:pt x="229282" y="98556"/>
                        <a:pt x="213756" y="96841"/>
                        <a:pt x="205089" y="96841"/>
                      </a:cubicBezTo>
                      <a:cubicBezTo>
                        <a:pt x="196421" y="96841"/>
                        <a:pt x="202517" y="85601"/>
                        <a:pt x="192992" y="86554"/>
                      </a:cubicBezTo>
                      <a:cubicBezTo>
                        <a:pt x="183467" y="87411"/>
                        <a:pt x="185181" y="80458"/>
                        <a:pt x="172227" y="82173"/>
                      </a:cubicBezTo>
                      <a:cubicBezTo>
                        <a:pt x="159273" y="83887"/>
                        <a:pt x="151463" y="77886"/>
                        <a:pt x="137652" y="61408"/>
                      </a:cubicBezTo>
                      <a:cubicBezTo>
                        <a:pt x="123840" y="45025"/>
                        <a:pt x="125555" y="13021"/>
                        <a:pt x="128127" y="4353"/>
                      </a:cubicBezTo>
                      <a:cubicBezTo>
                        <a:pt x="130698" y="-4315"/>
                        <a:pt x="111744" y="2639"/>
                        <a:pt x="100504" y="2639"/>
                      </a:cubicBezTo>
                      <a:cubicBezTo>
                        <a:pt x="89265" y="2639"/>
                        <a:pt x="78025" y="11307"/>
                        <a:pt x="65929" y="18165"/>
                      </a:cubicBezTo>
                      <a:cubicBezTo>
                        <a:pt x="53832" y="25118"/>
                        <a:pt x="46974" y="25023"/>
                        <a:pt x="40878" y="31118"/>
                      </a:cubicBezTo>
                      <a:cubicBezTo>
                        <a:pt x="34782" y="37119"/>
                        <a:pt x="25352" y="40643"/>
                        <a:pt x="15827" y="37119"/>
                      </a:cubicBezTo>
                      <a:cubicBezTo>
                        <a:pt x="13160" y="36167"/>
                        <a:pt x="9731" y="35405"/>
                        <a:pt x="6016" y="34929"/>
                      </a:cubicBezTo>
                      <a:cubicBezTo>
                        <a:pt x="11160" y="47692"/>
                        <a:pt x="23447" y="68552"/>
                        <a:pt x="26209" y="76076"/>
                      </a:cubicBezTo>
                      <a:cubicBezTo>
                        <a:pt x="29638" y="85601"/>
                        <a:pt x="21923" y="88173"/>
                        <a:pt x="18399" y="91602"/>
                      </a:cubicBezTo>
                      <a:cubicBezTo>
                        <a:pt x="14970" y="95031"/>
                        <a:pt x="20113" y="126178"/>
                        <a:pt x="20971" y="133036"/>
                      </a:cubicBezTo>
                      <a:cubicBezTo>
                        <a:pt x="21828" y="139894"/>
                        <a:pt x="8874" y="152943"/>
                        <a:pt x="14017" y="157230"/>
                      </a:cubicBezTo>
                      <a:cubicBezTo>
                        <a:pt x="19161" y="161516"/>
                        <a:pt x="7159" y="174470"/>
                        <a:pt x="7159" y="182280"/>
                      </a:cubicBezTo>
                      <a:cubicBezTo>
                        <a:pt x="7159" y="190091"/>
                        <a:pt x="18399" y="190091"/>
                        <a:pt x="18399" y="196092"/>
                      </a:cubicBezTo>
                      <a:cubicBezTo>
                        <a:pt x="18399" y="202188"/>
                        <a:pt x="8874" y="215999"/>
                        <a:pt x="2873" y="219428"/>
                      </a:cubicBezTo>
                      <a:cubicBezTo>
                        <a:pt x="-270" y="221238"/>
                        <a:pt x="-366" y="226191"/>
                        <a:pt x="397" y="231429"/>
                      </a:cubicBezTo>
                      <a:cubicBezTo>
                        <a:pt x="2206" y="230858"/>
                        <a:pt x="3445" y="238668"/>
                        <a:pt x="12398" y="245336"/>
                      </a:cubicBezTo>
                      <a:cubicBezTo>
                        <a:pt x="22780" y="253146"/>
                        <a:pt x="10683" y="266100"/>
                        <a:pt x="19351" y="276483"/>
                      </a:cubicBezTo>
                      <a:cubicBezTo>
                        <a:pt x="28019" y="286865"/>
                        <a:pt x="37544" y="287722"/>
                        <a:pt x="31448" y="292961"/>
                      </a:cubicBezTo>
                      <a:cubicBezTo>
                        <a:pt x="25352" y="298200"/>
                        <a:pt x="32305" y="308487"/>
                        <a:pt x="25352" y="313630"/>
                      </a:cubicBezTo>
                      <a:cubicBezTo>
                        <a:pt x="18494" y="318869"/>
                        <a:pt x="27924" y="334395"/>
                        <a:pt x="35734" y="337824"/>
                      </a:cubicBezTo>
                      <a:cubicBezTo>
                        <a:pt x="43545" y="341252"/>
                        <a:pt x="38306" y="356778"/>
                        <a:pt x="46116" y="364589"/>
                      </a:cubicBezTo>
                      <a:cubicBezTo>
                        <a:pt x="53927" y="372304"/>
                        <a:pt x="50403" y="390497"/>
                        <a:pt x="52974" y="396593"/>
                      </a:cubicBezTo>
                      <a:cubicBezTo>
                        <a:pt x="55546" y="402593"/>
                        <a:pt x="78882" y="387925"/>
                        <a:pt x="92694" y="373257"/>
                      </a:cubicBezTo>
                      <a:cubicBezTo>
                        <a:pt x="106505" y="358588"/>
                        <a:pt x="105648" y="370685"/>
                        <a:pt x="118602" y="372399"/>
                      </a:cubicBezTo>
                      <a:cubicBezTo>
                        <a:pt x="131556" y="374114"/>
                        <a:pt x="146224" y="374114"/>
                        <a:pt x="152320" y="386210"/>
                      </a:cubicBezTo>
                      <a:cubicBezTo>
                        <a:pt x="158416" y="398307"/>
                        <a:pt x="165274" y="374114"/>
                        <a:pt x="169560" y="368875"/>
                      </a:cubicBezTo>
                      <a:cubicBezTo>
                        <a:pt x="173847" y="363732"/>
                        <a:pt x="203279" y="370590"/>
                        <a:pt x="208423" y="368875"/>
                      </a:cubicBezTo>
                      <a:cubicBezTo>
                        <a:pt x="213566" y="367160"/>
                        <a:pt x="217948" y="330013"/>
                        <a:pt x="217090" y="323917"/>
                      </a:cubicBezTo>
                      <a:cubicBezTo>
                        <a:pt x="216233" y="317916"/>
                        <a:pt x="229187" y="303152"/>
                        <a:pt x="239569" y="296295"/>
                      </a:cubicBezTo>
                      <a:cubicBezTo>
                        <a:pt x="249951" y="289341"/>
                        <a:pt x="266334" y="294580"/>
                        <a:pt x="275002" y="290199"/>
                      </a:cubicBezTo>
                      <a:cubicBezTo>
                        <a:pt x="283670" y="285912"/>
                        <a:pt x="296624" y="286770"/>
                        <a:pt x="308721" y="286770"/>
                      </a:cubicBezTo>
                      <a:cubicBezTo>
                        <a:pt x="320817" y="286770"/>
                        <a:pt x="329485" y="298866"/>
                        <a:pt x="336343" y="298866"/>
                      </a:cubicBezTo>
                      <a:cubicBezTo>
                        <a:pt x="343201" y="298866"/>
                        <a:pt x="351869" y="287627"/>
                        <a:pt x="350155" y="277245"/>
                      </a:cubicBezTo>
                      <a:cubicBezTo>
                        <a:pt x="348535" y="266958"/>
                        <a:pt x="358060" y="252289"/>
                        <a:pt x="353679" y="23943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6" name="Freeform: Shape 345">
                  <a:extLst>
                    <a:ext uri="{FF2B5EF4-FFF2-40B4-BE49-F238E27FC236}">
                      <a16:creationId xmlns:a16="http://schemas.microsoft.com/office/drawing/2014/main" id="{84B0DFCF-3748-4738-B6C2-3ECC7B5CBBD4}"/>
                    </a:ext>
                  </a:extLst>
                </p:cNvPr>
                <p:cNvSpPr/>
                <p:nvPr/>
              </p:nvSpPr>
              <p:spPr>
                <a:xfrm>
                  <a:off x="3372733" y="4236795"/>
                  <a:ext cx="371475" cy="542925"/>
                </a:xfrm>
                <a:custGeom>
                  <a:avLst/>
                  <a:gdLst>
                    <a:gd name="connsiteX0" fmla="*/ 344111 w 371475"/>
                    <a:gd name="connsiteY0" fmla="*/ 518084 h 542925"/>
                    <a:gd name="connsiteX1" fmla="*/ 345064 w 371475"/>
                    <a:gd name="connsiteY1" fmla="*/ 517132 h 542925"/>
                    <a:gd name="connsiteX2" fmla="*/ 347540 w 371475"/>
                    <a:gd name="connsiteY2" fmla="*/ 505130 h 542925"/>
                    <a:gd name="connsiteX3" fmla="*/ 363066 w 371475"/>
                    <a:gd name="connsiteY3" fmla="*/ 481794 h 542925"/>
                    <a:gd name="connsiteX4" fmla="*/ 351826 w 371475"/>
                    <a:gd name="connsiteY4" fmla="*/ 467983 h 542925"/>
                    <a:gd name="connsiteX5" fmla="*/ 358684 w 371475"/>
                    <a:gd name="connsiteY5" fmla="*/ 442932 h 542925"/>
                    <a:gd name="connsiteX6" fmla="*/ 365638 w 371475"/>
                    <a:gd name="connsiteY6" fmla="*/ 418739 h 542925"/>
                    <a:gd name="connsiteX7" fmla="*/ 363066 w 371475"/>
                    <a:gd name="connsiteY7" fmla="*/ 377305 h 542925"/>
                    <a:gd name="connsiteX8" fmla="*/ 370876 w 371475"/>
                    <a:gd name="connsiteY8" fmla="*/ 361779 h 542925"/>
                    <a:gd name="connsiteX9" fmla="*/ 350684 w 371475"/>
                    <a:gd name="connsiteY9" fmla="*/ 320631 h 542925"/>
                    <a:gd name="connsiteX10" fmla="*/ 322394 w 371475"/>
                    <a:gd name="connsiteY10" fmla="*/ 321965 h 542925"/>
                    <a:gd name="connsiteX11" fmla="*/ 315441 w 371475"/>
                    <a:gd name="connsiteY11" fmla="*/ 283960 h 542925"/>
                    <a:gd name="connsiteX12" fmla="*/ 302487 w 371475"/>
                    <a:gd name="connsiteY12" fmla="*/ 286532 h 542925"/>
                    <a:gd name="connsiteX13" fmla="*/ 271340 w 371475"/>
                    <a:gd name="connsiteY13" fmla="*/ 290818 h 542925"/>
                    <a:gd name="connsiteX14" fmla="*/ 255815 w 371475"/>
                    <a:gd name="connsiteY14" fmla="*/ 274340 h 542925"/>
                    <a:gd name="connsiteX15" fmla="*/ 241146 w 371475"/>
                    <a:gd name="connsiteY15" fmla="*/ 263100 h 542925"/>
                    <a:gd name="connsiteX16" fmla="*/ 229049 w 371475"/>
                    <a:gd name="connsiteY16" fmla="*/ 238049 h 542925"/>
                    <a:gd name="connsiteX17" fmla="*/ 221239 w 371475"/>
                    <a:gd name="connsiteY17" fmla="*/ 212999 h 542925"/>
                    <a:gd name="connsiteX18" fmla="*/ 225525 w 371475"/>
                    <a:gd name="connsiteY18" fmla="*/ 193949 h 542925"/>
                    <a:gd name="connsiteX19" fmla="*/ 238479 w 371475"/>
                    <a:gd name="connsiteY19" fmla="*/ 178423 h 542925"/>
                    <a:gd name="connsiteX20" fmla="*/ 248004 w 371475"/>
                    <a:gd name="connsiteY20" fmla="*/ 150800 h 542925"/>
                    <a:gd name="connsiteX21" fmla="*/ 273912 w 371475"/>
                    <a:gd name="connsiteY21" fmla="*/ 133560 h 542925"/>
                    <a:gd name="connsiteX22" fmla="*/ 309345 w 371475"/>
                    <a:gd name="connsiteY22" fmla="*/ 120606 h 542925"/>
                    <a:gd name="connsiteX23" fmla="*/ 332967 w 371475"/>
                    <a:gd name="connsiteY23" fmla="*/ 118987 h 542925"/>
                    <a:gd name="connsiteX24" fmla="*/ 315536 w 371475"/>
                    <a:gd name="connsiteY24" fmla="*/ 105176 h 542925"/>
                    <a:gd name="connsiteX25" fmla="*/ 330776 w 371475"/>
                    <a:gd name="connsiteY25" fmla="*/ 80696 h 542925"/>
                    <a:gd name="connsiteX26" fmla="*/ 309440 w 371475"/>
                    <a:gd name="connsiteY26" fmla="*/ 63456 h 542925"/>
                    <a:gd name="connsiteX27" fmla="*/ 290104 w 371475"/>
                    <a:gd name="connsiteY27" fmla="*/ 64504 h 542925"/>
                    <a:gd name="connsiteX28" fmla="*/ 272864 w 371475"/>
                    <a:gd name="connsiteY28" fmla="*/ 66599 h 542925"/>
                    <a:gd name="connsiteX29" fmla="*/ 239336 w 371475"/>
                    <a:gd name="connsiteY29" fmla="*/ 62503 h 542925"/>
                    <a:gd name="connsiteX30" fmla="*/ 228192 w 371475"/>
                    <a:gd name="connsiteY30" fmla="*/ 44216 h 542925"/>
                    <a:gd name="connsiteX31" fmla="*/ 209904 w 371475"/>
                    <a:gd name="connsiteY31" fmla="*/ 25927 h 542925"/>
                    <a:gd name="connsiteX32" fmla="*/ 192664 w 371475"/>
                    <a:gd name="connsiteY32" fmla="*/ 1543 h 542925"/>
                    <a:gd name="connsiteX33" fmla="*/ 167518 w 371475"/>
                    <a:gd name="connsiteY33" fmla="*/ 2306 h 542925"/>
                    <a:gd name="connsiteX34" fmla="*/ 174281 w 371475"/>
                    <a:gd name="connsiteY34" fmla="*/ 23070 h 542925"/>
                    <a:gd name="connsiteX35" fmla="*/ 158088 w 371475"/>
                    <a:gd name="connsiteY35" fmla="*/ 52788 h 542925"/>
                    <a:gd name="connsiteX36" fmla="*/ 100652 w 371475"/>
                    <a:gd name="connsiteY36" fmla="*/ 83935 h 542925"/>
                    <a:gd name="connsiteX37" fmla="*/ 74268 w 371475"/>
                    <a:gd name="connsiteY37" fmla="*/ 130512 h 542925"/>
                    <a:gd name="connsiteX38" fmla="*/ 53313 w 371475"/>
                    <a:gd name="connsiteY38" fmla="*/ 131846 h 542925"/>
                    <a:gd name="connsiteX39" fmla="*/ 31025 w 371475"/>
                    <a:gd name="connsiteY39" fmla="*/ 125750 h 542925"/>
                    <a:gd name="connsiteX40" fmla="*/ 31025 w 371475"/>
                    <a:gd name="connsiteY40" fmla="*/ 110891 h 542925"/>
                    <a:gd name="connsiteX41" fmla="*/ 25309 w 371475"/>
                    <a:gd name="connsiteY41" fmla="*/ 95841 h 542925"/>
                    <a:gd name="connsiteX42" fmla="*/ 1116 w 371475"/>
                    <a:gd name="connsiteY42" fmla="*/ 121368 h 542925"/>
                    <a:gd name="connsiteX43" fmla="*/ 12165 w 371475"/>
                    <a:gd name="connsiteY43" fmla="*/ 161564 h 542925"/>
                    <a:gd name="connsiteX44" fmla="*/ 3116 w 371475"/>
                    <a:gd name="connsiteY44" fmla="*/ 169374 h 542925"/>
                    <a:gd name="connsiteX45" fmla="*/ 34834 w 371475"/>
                    <a:gd name="connsiteY45" fmla="*/ 194615 h 542925"/>
                    <a:gd name="connsiteX46" fmla="*/ 63981 w 371475"/>
                    <a:gd name="connsiteY46" fmla="*/ 234811 h 542925"/>
                    <a:gd name="connsiteX47" fmla="*/ 84745 w 371475"/>
                    <a:gd name="connsiteY47" fmla="*/ 279483 h 542925"/>
                    <a:gd name="connsiteX48" fmla="*/ 130084 w 371475"/>
                    <a:gd name="connsiteY48" fmla="*/ 365684 h 542925"/>
                    <a:gd name="connsiteX49" fmla="*/ 147610 w 371475"/>
                    <a:gd name="connsiteY49" fmla="*/ 403308 h 542925"/>
                    <a:gd name="connsiteX50" fmla="*/ 158659 w 371475"/>
                    <a:gd name="connsiteY50" fmla="*/ 429883 h 542925"/>
                    <a:gd name="connsiteX51" fmla="*/ 204665 w 371475"/>
                    <a:gd name="connsiteY51" fmla="*/ 462268 h 542925"/>
                    <a:gd name="connsiteX52" fmla="*/ 288961 w 371475"/>
                    <a:gd name="connsiteY52" fmla="*/ 514084 h 542925"/>
                    <a:gd name="connsiteX53" fmla="*/ 323918 w 371475"/>
                    <a:gd name="connsiteY53" fmla="*/ 540659 h 542925"/>
                    <a:gd name="connsiteX54" fmla="*/ 325537 w 371475"/>
                    <a:gd name="connsiteY54" fmla="*/ 546088 h 542925"/>
                    <a:gd name="connsiteX55" fmla="*/ 331919 w 371475"/>
                    <a:gd name="connsiteY55" fmla="*/ 541516 h 542925"/>
                    <a:gd name="connsiteX56" fmla="*/ 344111 w 371475"/>
                    <a:gd name="connsiteY56" fmla="*/ 518084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71475" h="542925">
                      <a:moveTo>
                        <a:pt x="344111" y="518084"/>
                      </a:moveTo>
                      <a:cubicBezTo>
                        <a:pt x="344492" y="517513"/>
                        <a:pt x="344778" y="517227"/>
                        <a:pt x="345064" y="517132"/>
                      </a:cubicBezTo>
                      <a:cubicBezTo>
                        <a:pt x="344302" y="511798"/>
                        <a:pt x="344397" y="506940"/>
                        <a:pt x="347540" y="505130"/>
                      </a:cubicBezTo>
                      <a:cubicBezTo>
                        <a:pt x="353541" y="501701"/>
                        <a:pt x="363066" y="487890"/>
                        <a:pt x="363066" y="481794"/>
                      </a:cubicBezTo>
                      <a:cubicBezTo>
                        <a:pt x="363066" y="475793"/>
                        <a:pt x="351826" y="475793"/>
                        <a:pt x="351826" y="467983"/>
                      </a:cubicBezTo>
                      <a:cubicBezTo>
                        <a:pt x="351826" y="460172"/>
                        <a:pt x="363923" y="447218"/>
                        <a:pt x="358684" y="442932"/>
                      </a:cubicBezTo>
                      <a:cubicBezTo>
                        <a:pt x="353541" y="438646"/>
                        <a:pt x="366495" y="425692"/>
                        <a:pt x="365638" y="418739"/>
                      </a:cubicBezTo>
                      <a:cubicBezTo>
                        <a:pt x="364781" y="411785"/>
                        <a:pt x="359542" y="380734"/>
                        <a:pt x="363066" y="377305"/>
                      </a:cubicBezTo>
                      <a:cubicBezTo>
                        <a:pt x="366495" y="373876"/>
                        <a:pt x="374306" y="371304"/>
                        <a:pt x="370876" y="361779"/>
                      </a:cubicBezTo>
                      <a:cubicBezTo>
                        <a:pt x="368114" y="354254"/>
                        <a:pt x="355827" y="333394"/>
                        <a:pt x="350684" y="320631"/>
                      </a:cubicBezTo>
                      <a:cubicBezTo>
                        <a:pt x="341063" y="319298"/>
                        <a:pt x="329252" y="319488"/>
                        <a:pt x="322394" y="321965"/>
                      </a:cubicBezTo>
                      <a:cubicBezTo>
                        <a:pt x="312869" y="325393"/>
                        <a:pt x="315441" y="295199"/>
                        <a:pt x="315441" y="283960"/>
                      </a:cubicBezTo>
                      <a:cubicBezTo>
                        <a:pt x="315441" y="272720"/>
                        <a:pt x="305916" y="278721"/>
                        <a:pt x="302487" y="286532"/>
                      </a:cubicBezTo>
                      <a:cubicBezTo>
                        <a:pt x="299058" y="294342"/>
                        <a:pt x="285247" y="290818"/>
                        <a:pt x="271340" y="290818"/>
                      </a:cubicBezTo>
                      <a:cubicBezTo>
                        <a:pt x="257529" y="290818"/>
                        <a:pt x="264387" y="273482"/>
                        <a:pt x="255815" y="274340"/>
                      </a:cubicBezTo>
                      <a:cubicBezTo>
                        <a:pt x="247147" y="275197"/>
                        <a:pt x="240289" y="271768"/>
                        <a:pt x="241146" y="263100"/>
                      </a:cubicBezTo>
                      <a:cubicBezTo>
                        <a:pt x="242003" y="254432"/>
                        <a:pt x="235050" y="247574"/>
                        <a:pt x="229049" y="238049"/>
                      </a:cubicBezTo>
                      <a:cubicBezTo>
                        <a:pt x="223049" y="228524"/>
                        <a:pt x="216095" y="219094"/>
                        <a:pt x="221239" y="212999"/>
                      </a:cubicBezTo>
                      <a:cubicBezTo>
                        <a:pt x="226477" y="206902"/>
                        <a:pt x="217810" y="201759"/>
                        <a:pt x="225525" y="193949"/>
                      </a:cubicBezTo>
                      <a:cubicBezTo>
                        <a:pt x="233335" y="186138"/>
                        <a:pt x="241051" y="188710"/>
                        <a:pt x="238479" y="178423"/>
                      </a:cubicBezTo>
                      <a:cubicBezTo>
                        <a:pt x="235907" y="168041"/>
                        <a:pt x="247147" y="162040"/>
                        <a:pt x="248004" y="150800"/>
                      </a:cubicBezTo>
                      <a:cubicBezTo>
                        <a:pt x="248861" y="139561"/>
                        <a:pt x="261815" y="142990"/>
                        <a:pt x="273912" y="133560"/>
                      </a:cubicBezTo>
                      <a:cubicBezTo>
                        <a:pt x="286009" y="124035"/>
                        <a:pt x="298963" y="129178"/>
                        <a:pt x="309345" y="120606"/>
                      </a:cubicBezTo>
                      <a:cubicBezTo>
                        <a:pt x="319060" y="112510"/>
                        <a:pt x="325823" y="119463"/>
                        <a:pt x="332967" y="118987"/>
                      </a:cubicBezTo>
                      <a:cubicBezTo>
                        <a:pt x="328585" y="112891"/>
                        <a:pt x="318013" y="109938"/>
                        <a:pt x="315536" y="105176"/>
                      </a:cubicBezTo>
                      <a:cubicBezTo>
                        <a:pt x="312488" y="99080"/>
                        <a:pt x="326681" y="87840"/>
                        <a:pt x="330776" y="80696"/>
                      </a:cubicBezTo>
                      <a:cubicBezTo>
                        <a:pt x="334872" y="73648"/>
                        <a:pt x="314488" y="65456"/>
                        <a:pt x="309440" y="63456"/>
                      </a:cubicBezTo>
                      <a:cubicBezTo>
                        <a:pt x="304392" y="61456"/>
                        <a:pt x="295248" y="67552"/>
                        <a:pt x="290104" y="64504"/>
                      </a:cubicBezTo>
                      <a:cubicBezTo>
                        <a:pt x="285056" y="61456"/>
                        <a:pt x="276865" y="63456"/>
                        <a:pt x="272864" y="66599"/>
                      </a:cubicBezTo>
                      <a:cubicBezTo>
                        <a:pt x="268768" y="69647"/>
                        <a:pt x="238288" y="71648"/>
                        <a:pt x="239336" y="62503"/>
                      </a:cubicBezTo>
                      <a:cubicBezTo>
                        <a:pt x="240384" y="53360"/>
                        <a:pt x="227144" y="50311"/>
                        <a:pt x="228192" y="44216"/>
                      </a:cubicBezTo>
                      <a:cubicBezTo>
                        <a:pt x="229240" y="38119"/>
                        <a:pt x="221048" y="26975"/>
                        <a:pt x="209904" y="25927"/>
                      </a:cubicBezTo>
                      <a:cubicBezTo>
                        <a:pt x="198760" y="24880"/>
                        <a:pt x="200760" y="6592"/>
                        <a:pt x="192664" y="1543"/>
                      </a:cubicBezTo>
                      <a:cubicBezTo>
                        <a:pt x="187996" y="-1314"/>
                        <a:pt x="176567" y="305"/>
                        <a:pt x="167518" y="2306"/>
                      </a:cubicBezTo>
                      <a:cubicBezTo>
                        <a:pt x="177233" y="13355"/>
                        <a:pt x="180758" y="17926"/>
                        <a:pt x="174281" y="23070"/>
                      </a:cubicBezTo>
                      <a:cubicBezTo>
                        <a:pt x="165708" y="29928"/>
                        <a:pt x="174281" y="31166"/>
                        <a:pt x="158088" y="52788"/>
                      </a:cubicBezTo>
                      <a:cubicBezTo>
                        <a:pt x="141895" y="74410"/>
                        <a:pt x="114178" y="79839"/>
                        <a:pt x="100652" y="83935"/>
                      </a:cubicBezTo>
                      <a:cubicBezTo>
                        <a:pt x="87127" y="87935"/>
                        <a:pt x="81698" y="112986"/>
                        <a:pt x="74268" y="130512"/>
                      </a:cubicBezTo>
                      <a:cubicBezTo>
                        <a:pt x="66838" y="148038"/>
                        <a:pt x="60742" y="141942"/>
                        <a:pt x="53313" y="131846"/>
                      </a:cubicBezTo>
                      <a:cubicBezTo>
                        <a:pt x="45884" y="121749"/>
                        <a:pt x="39787" y="133846"/>
                        <a:pt x="31025" y="125750"/>
                      </a:cubicBezTo>
                      <a:cubicBezTo>
                        <a:pt x="22261" y="117653"/>
                        <a:pt x="26262" y="117653"/>
                        <a:pt x="31025" y="110891"/>
                      </a:cubicBezTo>
                      <a:cubicBezTo>
                        <a:pt x="33596" y="107271"/>
                        <a:pt x="30739" y="101461"/>
                        <a:pt x="25309" y="95841"/>
                      </a:cubicBezTo>
                      <a:cubicBezTo>
                        <a:pt x="15689" y="97841"/>
                        <a:pt x="5878" y="111176"/>
                        <a:pt x="1116" y="121368"/>
                      </a:cubicBezTo>
                      <a:cubicBezTo>
                        <a:pt x="-4027" y="132417"/>
                        <a:pt x="10165" y="153753"/>
                        <a:pt x="12165" y="161564"/>
                      </a:cubicBezTo>
                      <a:cubicBezTo>
                        <a:pt x="14070" y="169374"/>
                        <a:pt x="4354" y="162230"/>
                        <a:pt x="3116" y="169374"/>
                      </a:cubicBezTo>
                      <a:cubicBezTo>
                        <a:pt x="1783" y="176518"/>
                        <a:pt x="24548" y="186900"/>
                        <a:pt x="34834" y="194615"/>
                      </a:cubicBezTo>
                      <a:cubicBezTo>
                        <a:pt x="45217" y="202426"/>
                        <a:pt x="54266" y="224428"/>
                        <a:pt x="63981" y="234811"/>
                      </a:cubicBezTo>
                      <a:cubicBezTo>
                        <a:pt x="73696" y="245193"/>
                        <a:pt x="74363" y="254242"/>
                        <a:pt x="84745" y="279483"/>
                      </a:cubicBezTo>
                      <a:cubicBezTo>
                        <a:pt x="95128" y="304724"/>
                        <a:pt x="115892" y="347492"/>
                        <a:pt x="130084" y="365684"/>
                      </a:cubicBezTo>
                      <a:cubicBezTo>
                        <a:pt x="144372" y="383782"/>
                        <a:pt x="150849" y="398069"/>
                        <a:pt x="147610" y="403308"/>
                      </a:cubicBezTo>
                      <a:cubicBezTo>
                        <a:pt x="144372" y="408547"/>
                        <a:pt x="148277" y="422739"/>
                        <a:pt x="158659" y="429883"/>
                      </a:cubicBezTo>
                      <a:cubicBezTo>
                        <a:pt x="169042" y="437027"/>
                        <a:pt x="177424" y="448647"/>
                        <a:pt x="204665" y="462268"/>
                      </a:cubicBezTo>
                      <a:cubicBezTo>
                        <a:pt x="231907" y="475889"/>
                        <a:pt x="281818" y="501797"/>
                        <a:pt x="288961" y="514084"/>
                      </a:cubicBezTo>
                      <a:cubicBezTo>
                        <a:pt x="296105" y="526371"/>
                        <a:pt x="319442" y="538087"/>
                        <a:pt x="323918" y="540659"/>
                      </a:cubicBezTo>
                      <a:cubicBezTo>
                        <a:pt x="325157" y="541325"/>
                        <a:pt x="325537" y="543421"/>
                        <a:pt x="325537" y="546088"/>
                      </a:cubicBezTo>
                      <a:cubicBezTo>
                        <a:pt x="328204" y="543897"/>
                        <a:pt x="330491" y="542183"/>
                        <a:pt x="331919" y="541516"/>
                      </a:cubicBezTo>
                      <a:cubicBezTo>
                        <a:pt x="340682" y="537039"/>
                        <a:pt x="341540" y="522371"/>
                        <a:pt x="344111" y="51808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7" name="Freeform: Shape 346">
                  <a:extLst>
                    <a:ext uri="{FF2B5EF4-FFF2-40B4-BE49-F238E27FC236}">
                      <a16:creationId xmlns:a16="http://schemas.microsoft.com/office/drawing/2014/main" id="{FDBEEC9B-585F-4DD8-BC9E-F494C9AD69A4}"/>
                    </a:ext>
                  </a:extLst>
                </p:cNvPr>
                <p:cNvSpPr/>
                <p:nvPr/>
              </p:nvSpPr>
              <p:spPr>
                <a:xfrm>
                  <a:off x="3607236" y="3873341"/>
                  <a:ext cx="400050" cy="333375"/>
                </a:xfrm>
                <a:custGeom>
                  <a:avLst/>
                  <a:gdLst>
                    <a:gd name="connsiteX0" fmla="*/ 37219 w 400050"/>
                    <a:gd name="connsiteY0" fmla="*/ 20955 h 333375"/>
                    <a:gd name="connsiteX1" fmla="*/ 11501 w 400050"/>
                    <a:gd name="connsiteY1" fmla="*/ 54007 h 333375"/>
                    <a:gd name="connsiteX2" fmla="*/ 7120 w 400050"/>
                    <a:gd name="connsiteY2" fmla="*/ 75628 h 333375"/>
                    <a:gd name="connsiteX3" fmla="*/ 2738 w 400050"/>
                    <a:gd name="connsiteY3" fmla="*/ 89059 h 333375"/>
                    <a:gd name="connsiteX4" fmla="*/ 16454 w 400050"/>
                    <a:gd name="connsiteY4" fmla="*/ 95536 h 333375"/>
                    <a:gd name="connsiteX5" fmla="*/ 29313 w 400050"/>
                    <a:gd name="connsiteY5" fmla="*/ 114776 h 333375"/>
                    <a:gd name="connsiteX6" fmla="*/ 48363 w 400050"/>
                    <a:gd name="connsiteY6" fmla="*/ 153352 h 333375"/>
                    <a:gd name="connsiteX7" fmla="*/ 98369 w 400050"/>
                    <a:gd name="connsiteY7" fmla="*/ 157734 h 333375"/>
                    <a:gd name="connsiteX8" fmla="*/ 139327 w 400050"/>
                    <a:gd name="connsiteY8" fmla="*/ 175546 h 333375"/>
                    <a:gd name="connsiteX9" fmla="*/ 173522 w 400050"/>
                    <a:gd name="connsiteY9" fmla="*/ 184594 h 333375"/>
                    <a:gd name="connsiteX10" fmla="*/ 166473 w 400050"/>
                    <a:gd name="connsiteY10" fmla="*/ 238125 h 333375"/>
                    <a:gd name="connsiteX11" fmla="*/ 177903 w 400050"/>
                    <a:gd name="connsiteY11" fmla="*/ 260604 h 333375"/>
                    <a:gd name="connsiteX12" fmla="*/ 176760 w 400050"/>
                    <a:gd name="connsiteY12" fmla="*/ 282511 h 333375"/>
                    <a:gd name="connsiteX13" fmla="*/ 181999 w 400050"/>
                    <a:gd name="connsiteY13" fmla="*/ 297370 h 333375"/>
                    <a:gd name="connsiteX14" fmla="*/ 177903 w 400050"/>
                    <a:gd name="connsiteY14" fmla="*/ 299847 h 333375"/>
                    <a:gd name="connsiteX15" fmla="*/ 200192 w 400050"/>
                    <a:gd name="connsiteY15" fmla="*/ 329374 h 333375"/>
                    <a:gd name="connsiteX16" fmla="*/ 217718 w 400050"/>
                    <a:gd name="connsiteY16" fmla="*/ 336423 h 333375"/>
                    <a:gd name="connsiteX17" fmla="*/ 233529 w 400050"/>
                    <a:gd name="connsiteY17" fmla="*/ 333756 h 333375"/>
                    <a:gd name="connsiteX18" fmla="*/ 253722 w 400050"/>
                    <a:gd name="connsiteY18" fmla="*/ 323183 h 333375"/>
                    <a:gd name="connsiteX19" fmla="*/ 273058 w 400050"/>
                    <a:gd name="connsiteY19" fmla="*/ 313563 h 333375"/>
                    <a:gd name="connsiteX20" fmla="*/ 289727 w 400050"/>
                    <a:gd name="connsiteY20" fmla="*/ 297751 h 333375"/>
                    <a:gd name="connsiteX21" fmla="*/ 293251 w 400050"/>
                    <a:gd name="connsiteY21" fmla="*/ 285464 h 333375"/>
                    <a:gd name="connsiteX22" fmla="*/ 278392 w 400050"/>
                    <a:gd name="connsiteY22" fmla="*/ 281940 h 333375"/>
                    <a:gd name="connsiteX23" fmla="*/ 270486 w 400050"/>
                    <a:gd name="connsiteY23" fmla="*/ 263557 h 333375"/>
                    <a:gd name="connsiteX24" fmla="*/ 259056 w 400050"/>
                    <a:gd name="connsiteY24" fmla="*/ 241649 h 333375"/>
                    <a:gd name="connsiteX25" fmla="*/ 278392 w 400050"/>
                    <a:gd name="connsiteY25" fmla="*/ 238125 h 333375"/>
                    <a:gd name="connsiteX26" fmla="*/ 303823 w 400050"/>
                    <a:gd name="connsiteY26" fmla="*/ 246888 h 333375"/>
                    <a:gd name="connsiteX27" fmla="*/ 315254 w 400050"/>
                    <a:gd name="connsiteY27" fmla="*/ 247745 h 333375"/>
                    <a:gd name="connsiteX28" fmla="*/ 335447 w 400050"/>
                    <a:gd name="connsiteY28" fmla="*/ 236315 h 333375"/>
                    <a:gd name="connsiteX29" fmla="*/ 371451 w 400050"/>
                    <a:gd name="connsiteY29" fmla="*/ 222313 h 333375"/>
                    <a:gd name="connsiteX30" fmla="*/ 379357 w 400050"/>
                    <a:gd name="connsiteY30" fmla="*/ 211836 h 333375"/>
                    <a:gd name="connsiteX31" fmla="*/ 360212 w 400050"/>
                    <a:gd name="connsiteY31" fmla="*/ 188309 h 333375"/>
                    <a:gd name="connsiteX32" fmla="*/ 363355 w 400050"/>
                    <a:gd name="connsiteY32" fmla="*/ 172593 h 333375"/>
                    <a:gd name="connsiteX33" fmla="*/ 376976 w 400050"/>
                    <a:gd name="connsiteY33" fmla="*/ 158972 h 333375"/>
                    <a:gd name="connsiteX34" fmla="*/ 381167 w 400050"/>
                    <a:gd name="connsiteY34" fmla="*/ 143256 h 333375"/>
                    <a:gd name="connsiteX35" fmla="*/ 391644 w 400050"/>
                    <a:gd name="connsiteY35" fmla="*/ 123253 h 333375"/>
                    <a:gd name="connsiteX36" fmla="*/ 402407 w 400050"/>
                    <a:gd name="connsiteY36" fmla="*/ 109251 h 333375"/>
                    <a:gd name="connsiteX37" fmla="*/ 360021 w 400050"/>
                    <a:gd name="connsiteY37" fmla="*/ 104965 h 333375"/>
                    <a:gd name="connsiteX38" fmla="*/ 367831 w 400050"/>
                    <a:gd name="connsiteY38" fmla="*/ 80963 h 333375"/>
                    <a:gd name="connsiteX39" fmla="*/ 324397 w 400050"/>
                    <a:gd name="connsiteY39" fmla="*/ 64770 h 333375"/>
                    <a:gd name="connsiteX40" fmla="*/ 328303 w 400050"/>
                    <a:gd name="connsiteY40" fmla="*/ 48577 h 333375"/>
                    <a:gd name="connsiteX41" fmla="*/ 303728 w 400050"/>
                    <a:gd name="connsiteY41" fmla="*/ 41434 h 333375"/>
                    <a:gd name="connsiteX42" fmla="*/ 247340 w 400050"/>
                    <a:gd name="connsiteY42" fmla="*/ 61531 h 333375"/>
                    <a:gd name="connsiteX43" fmla="*/ 192286 w 400050"/>
                    <a:gd name="connsiteY43" fmla="*/ 45339 h 333375"/>
                    <a:gd name="connsiteX44" fmla="*/ 154091 w 400050"/>
                    <a:gd name="connsiteY44" fmla="*/ 38862 h 333375"/>
                    <a:gd name="connsiteX45" fmla="*/ 131421 w 400050"/>
                    <a:gd name="connsiteY45" fmla="*/ 16192 h 333375"/>
                    <a:gd name="connsiteX46" fmla="*/ 106751 w 400050"/>
                    <a:gd name="connsiteY46" fmla="*/ 0 h 333375"/>
                    <a:gd name="connsiteX47" fmla="*/ 98369 w 400050"/>
                    <a:gd name="connsiteY47" fmla="*/ 18764 h 333375"/>
                    <a:gd name="connsiteX48" fmla="*/ 58841 w 400050"/>
                    <a:gd name="connsiteY48" fmla="*/ 41434 h 333375"/>
                    <a:gd name="connsiteX49" fmla="*/ 68556 w 400050"/>
                    <a:gd name="connsiteY49" fmla="*/ 84201 h 333375"/>
                    <a:gd name="connsiteX50" fmla="*/ 37409 w 400050"/>
                    <a:gd name="connsiteY50" fmla="*/ 73819 h 333375"/>
                    <a:gd name="connsiteX51" fmla="*/ 50363 w 400050"/>
                    <a:gd name="connsiteY51" fmla="*/ 35528 h 333375"/>
                    <a:gd name="connsiteX52" fmla="*/ 46458 w 400050"/>
                    <a:gd name="connsiteY52" fmla="*/ 15240 h 333375"/>
                    <a:gd name="connsiteX53" fmla="*/ 37219 w 400050"/>
                    <a:gd name="connsiteY53" fmla="*/ 2095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00050" h="333375">
                      <a:moveTo>
                        <a:pt x="37219" y="20955"/>
                      </a:moveTo>
                      <a:cubicBezTo>
                        <a:pt x="28742" y="32385"/>
                        <a:pt x="11787" y="42291"/>
                        <a:pt x="11501" y="54007"/>
                      </a:cubicBezTo>
                      <a:cubicBezTo>
                        <a:pt x="11216" y="65722"/>
                        <a:pt x="11501" y="70104"/>
                        <a:pt x="7120" y="75628"/>
                      </a:cubicBezTo>
                      <a:cubicBezTo>
                        <a:pt x="2738" y="81153"/>
                        <a:pt x="-3739" y="89630"/>
                        <a:pt x="2738" y="89059"/>
                      </a:cubicBezTo>
                      <a:cubicBezTo>
                        <a:pt x="9215" y="88487"/>
                        <a:pt x="16454" y="88487"/>
                        <a:pt x="16454" y="95536"/>
                      </a:cubicBezTo>
                      <a:cubicBezTo>
                        <a:pt x="16454" y="102584"/>
                        <a:pt x="30456" y="104013"/>
                        <a:pt x="29313" y="114776"/>
                      </a:cubicBezTo>
                      <a:cubicBezTo>
                        <a:pt x="28170" y="125634"/>
                        <a:pt x="23217" y="153924"/>
                        <a:pt x="48363" y="153352"/>
                      </a:cubicBezTo>
                      <a:cubicBezTo>
                        <a:pt x="73509" y="152781"/>
                        <a:pt x="87797" y="144304"/>
                        <a:pt x="98369" y="157734"/>
                      </a:cubicBezTo>
                      <a:cubicBezTo>
                        <a:pt x="108942" y="171164"/>
                        <a:pt x="122944" y="177641"/>
                        <a:pt x="139327" y="175546"/>
                      </a:cubicBezTo>
                      <a:cubicBezTo>
                        <a:pt x="155710" y="173450"/>
                        <a:pt x="182285" y="170307"/>
                        <a:pt x="173522" y="184594"/>
                      </a:cubicBezTo>
                      <a:cubicBezTo>
                        <a:pt x="164759" y="198882"/>
                        <a:pt x="158948" y="229552"/>
                        <a:pt x="166473" y="238125"/>
                      </a:cubicBezTo>
                      <a:cubicBezTo>
                        <a:pt x="174093" y="246602"/>
                        <a:pt x="183999" y="253555"/>
                        <a:pt x="177903" y="260604"/>
                      </a:cubicBezTo>
                      <a:cubicBezTo>
                        <a:pt x="171807" y="267652"/>
                        <a:pt x="168854" y="276415"/>
                        <a:pt x="176760" y="282511"/>
                      </a:cubicBezTo>
                      <a:cubicBezTo>
                        <a:pt x="184666" y="288607"/>
                        <a:pt x="182285" y="295942"/>
                        <a:pt x="181999" y="297370"/>
                      </a:cubicBezTo>
                      <a:cubicBezTo>
                        <a:pt x="181904" y="297751"/>
                        <a:pt x="180380" y="298704"/>
                        <a:pt x="177903" y="299847"/>
                      </a:cubicBezTo>
                      <a:cubicBezTo>
                        <a:pt x="189523" y="311372"/>
                        <a:pt x="193619" y="324136"/>
                        <a:pt x="200192" y="329374"/>
                      </a:cubicBezTo>
                      <a:cubicBezTo>
                        <a:pt x="208955" y="336423"/>
                        <a:pt x="211622" y="339852"/>
                        <a:pt x="217718" y="336423"/>
                      </a:cubicBezTo>
                      <a:cubicBezTo>
                        <a:pt x="223814" y="332899"/>
                        <a:pt x="228195" y="330327"/>
                        <a:pt x="233529" y="333756"/>
                      </a:cubicBezTo>
                      <a:cubicBezTo>
                        <a:pt x="238768" y="337280"/>
                        <a:pt x="245816" y="330232"/>
                        <a:pt x="253722" y="323183"/>
                      </a:cubicBezTo>
                      <a:cubicBezTo>
                        <a:pt x="261628" y="316134"/>
                        <a:pt x="270391" y="322326"/>
                        <a:pt x="273058" y="313563"/>
                      </a:cubicBezTo>
                      <a:cubicBezTo>
                        <a:pt x="275725" y="304705"/>
                        <a:pt x="280106" y="299466"/>
                        <a:pt x="289727" y="297751"/>
                      </a:cubicBezTo>
                      <a:cubicBezTo>
                        <a:pt x="299347" y="296037"/>
                        <a:pt x="299347" y="285464"/>
                        <a:pt x="293251" y="285464"/>
                      </a:cubicBezTo>
                      <a:cubicBezTo>
                        <a:pt x="287155" y="285464"/>
                        <a:pt x="278392" y="293370"/>
                        <a:pt x="278392" y="281940"/>
                      </a:cubicBezTo>
                      <a:cubicBezTo>
                        <a:pt x="278392" y="270510"/>
                        <a:pt x="270486" y="273177"/>
                        <a:pt x="270486" y="263557"/>
                      </a:cubicBezTo>
                      <a:cubicBezTo>
                        <a:pt x="270486" y="253936"/>
                        <a:pt x="269629" y="247745"/>
                        <a:pt x="259056" y="241649"/>
                      </a:cubicBezTo>
                      <a:cubicBezTo>
                        <a:pt x="248579" y="235553"/>
                        <a:pt x="273058" y="232886"/>
                        <a:pt x="278392" y="238125"/>
                      </a:cubicBezTo>
                      <a:cubicBezTo>
                        <a:pt x="283631" y="243364"/>
                        <a:pt x="302109" y="238982"/>
                        <a:pt x="303823" y="246888"/>
                      </a:cubicBezTo>
                      <a:cubicBezTo>
                        <a:pt x="305633" y="254794"/>
                        <a:pt x="315254" y="257461"/>
                        <a:pt x="315254" y="247745"/>
                      </a:cubicBezTo>
                      <a:cubicBezTo>
                        <a:pt x="315254" y="238125"/>
                        <a:pt x="326684" y="234601"/>
                        <a:pt x="335447" y="236315"/>
                      </a:cubicBezTo>
                      <a:cubicBezTo>
                        <a:pt x="344210" y="238125"/>
                        <a:pt x="363545" y="224885"/>
                        <a:pt x="371451" y="222313"/>
                      </a:cubicBezTo>
                      <a:cubicBezTo>
                        <a:pt x="375547" y="220980"/>
                        <a:pt x="377071" y="216027"/>
                        <a:pt x="379357" y="211836"/>
                      </a:cubicBezTo>
                      <a:cubicBezTo>
                        <a:pt x="373547" y="203930"/>
                        <a:pt x="364403" y="191738"/>
                        <a:pt x="360212" y="188309"/>
                      </a:cubicBezTo>
                      <a:cubicBezTo>
                        <a:pt x="353925" y="183070"/>
                        <a:pt x="364403" y="179927"/>
                        <a:pt x="363355" y="172593"/>
                      </a:cubicBezTo>
                      <a:cubicBezTo>
                        <a:pt x="362307" y="165259"/>
                        <a:pt x="363355" y="160020"/>
                        <a:pt x="376976" y="158972"/>
                      </a:cubicBezTo>
                      <a:cubicBezTo>
                        <a:pt x="390596" y="157924"/>
                        <a:pt x="388501" y="147447"/>
                        <a:pt x="381167" y="143256"/>
                      </a:cubicBezTo>
                      <a:cubicBezTo>
                        <a:pt x="373832" y="139065"/>
                        <a:pt x="384310" y="127540"/>
                        <a:pt x="391644" y="123253"/>
                      </a:cubicBezTo>
                      <a:cubicBezTo>
                        <a:pt x="394692" y="121539"/>
                        <a:pt x="398693" y="116395"/>
                        <a:pt x="402407" y="109251"/>
                      </a:cubicBezTo>
                      <a:cubicBezTo>
                        <a:pt x="388406" y="103917"/>
                        <a:pt x="368403" y="104489"/>
                        <a:pt x="360021" y="104965"/>
                      </a:cubicBezTo>
                      <a:cubicBezTo>
                        <a:pt x="348972" y="105632"/>
                        <a:pt x="367165" y="92678"/>
                        <a:pt x="367831" y="80963"/>
                      </a:cubicBezTo>
                      <a:cubicBezTo>
                        <a:pt x="368498" y="69247"/>
                        <a:pt x="336685" y="67342"/>
                        <a:pt x="324397" y="64770"/>
                      </a:cubicBezTo>
                      <a:cubicBezTo>
                        <a:pt x="312110" y="62198"/>
                        <a:pt x="315349" y="49244"/>
                        <a:pt x="328303" y="48577"/>
                      </a:cubicBezTo>
                      <a:cubicBezTo>
                        <a:pt x="341257" y="47911"/>
                        <a:pt x="321159" y="38862"/>
                        <a:pt x="303728" y="41434"/>
                      </a:cubicBezTo>
                      <a:cubicBezTo>
                        <a:pt x="286202" y="44005"/>
                        <a:pt x="261628" y="53721"/>
                        <a:pt x="247340" y="61531"/>
                      </a:cubicBezTo>
                      <a:cubicBezTo>
                        <a:pt x="233053" y="69342"/>
                        <a:pt x="208478" y="38862"/>
                        <a:pt x="192286" y="45339"/>
                      </a:cubicBezTo>
                      <a:cubicBezTo>
                        <a:pt x="176093" y="51816"/>
                        <a:pt x="153424" y="51816"/>
                        <a:pt x="154091" y="38862"/>
                      </a:cubicBezTo>
                      <a:cubicBezTo>
                        <a:pt x="154757" y="25908"/>
                        <a:pt x="147614" y="14859"/>
                        <a:pt x="131421" y="16192"/>
                      </a:cubicBezTo>
                      <a:cubicBezTo>
                        <a:pt x="115229" y="17431"/>
                        <a:pt x="119134" y="0"/>
                        <a:pt x="106751" y="0"/>
                      </a:cubicBezTo>
                      <a:cubicBezTo>
                        <a:pt x="94464" y="0"/>
                        <a:pt x="106751" y="14859"/>
                        <a:pt x="98369" y="18764"/>
                      </a:cubicBezTo>
                      <a:cubicBezTo>
                        <a:pt x="89987" y="22669"/>
                        <a:pt x="60746" y="29813"/>
                        <a:pt x="58841" y="41434"/>
                      </a:cubicBezTo>
                      <a:cubicBezTo>
                        <a:pt x="56936" y="53149"/>
                        <a:pt x="74366" y="72580"/>
                        <a:pt x="68556" y="84201"/>
                      </a:cubicBezTo>
                      <a:cubicBezTo>
                        <a:pt x="62746" y="95821"/>
                        <a:pt x="43315" y="86106"/>
                        <a:pt x="37409" y="73819"/>
                      </a:cubicBezTo>
                      <a:cubicBezTo>
                        <a:pt x="31599" y="61531"/>
                        <a:pt x="54269" y="42672"/>
                        <a:pt x="50363" y="35528"/>
                      </a:cubicBezTo>
                      <a:cubicBezTo>
                        <a:pt x="47696" y="30575"/>
                        <a:pt x="44172" y="21431"/>
                        <a:pt x="46458" y="15240"/>
                      </a:cubicBezTo>
                      <a:cubicBezTo>
                        <a:pt x="42458" y="16383"/>
                        <a:pt x="39314" y="18192"/>
                        <a:pt x="37219" y="2095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8" name="Freeform: Shape 347">
                  <a:extLst>
                    <a:ext uri="{FF2B5EF4-FFF2-40B4-BE49-F238E27FC236}">
                      <a16:creationId xmlns:a16="http://schemas.microsoft.com/office/drawing/2014/main" id="{5025DE19-D8C5-40BE-B33F-1B19004FC9D9}"/>
                    </a:ext>
                  </a:extLst>
                </p:cNvPr>
                <p:cNvSpPr/>
                <p:nvPr/>
              </p:nvSpPr>
              <p:spPr>
                <a:xfrm>
                  <a:off x="4062080" y="4049552"/>
                  <a:ext cx="114300" cy="123825"/>
                </a:xfrm>
                <a:custGeom>
                  <a:avLst/>
                  <a:gdLst>
                    <a:gd name="connsiteX0" fmla="*/ 25858 w 114300"/>
                    <a:gd name="connsiteY0" fmla="*/ 24672 h 123825"/>
                    <a:gd name="connsiteX1" fmla="*/ 12237 w 114300"/>
                    <a:gd name="connsiteY1" fmla="*/ 38293 h 123825"/>
                    <a:gd name="connsiteX2" fmla="*/ 712 w 114300"/>
                    <a:gd name="connsiteY2" fmla="*/ 63534 h 123825"/>
                    <a:gd name="connsiteX3" fmla="*/ 24811 w 114300"/>
                    <a:gd name="connsiteY3" fmla="*/ 94014 h 123825"/>
                    <a:gd name="connsiteX4" fmla="*/ 42146 w 114300"/>
                    <a:gd name="connsiteY4" fmla="*/ 126875 h 123825"/>
                    <a:gd name="connsiteX5" fmla="*/ 56814 w 114300"/>
                    <a:gd name="connsiteY5" fmla="*/ 127827 h 123825"/>
                    <a:gd name="connsiteX6" fmla="*/ 69102 w 114300"/>
                    <a:gd name="connsiteY6" fmla="*/ 109349 h 123825"/>
                    <a:gd name="connsiteX7" fmla="*/ 101582 w 114300"/>
                    <a:gd name="connsiteY7" fmla="*/ 110302 h 123825"/>
                    <a:gd name="connsiteX8" fmla="*/ 104439 w 114300"/>
                    <a:gd name="connsiteY8" fmla="*/ 114016 h 123825"/>
                    <a:gd name="connsiteX9" fmla="*/ 113107 w 114300"/>
                    <a:gd name="connsiteY9" fmla="*/ 100395 h 123825"/>
                    <a:gd name="connsiteX10" fmla="*/ 109964 w 114300"/>
                    <a:gd name="connsiteY10" fmla="*/ 61534 h 123825"/>
                    <a:gd name="connsiteX11" fmla="*/ 115203 w 114300"/>
                    <a:gd name="connsiteY11" fmla="*/ 26862 h 123825"/>
                    <a:gd name="connsiteX12" fmla="*/ 120918 w 114300"/>
                    <a:gd name="connsiteY12" fmla="*/ 11908 h 123825"/>
                    <a:gd name="connsiteX13" fmla="*/ 91676 w 114300"/>
                    <a:gd name="connsiteY13" fmla="*/ 5241 h 123825"/>
                    <a:gd name="connsiteX14" fmla="*/ 54147 w 114300"/>
                    <a:gd name="connsiteY14" fmla="*/ 5908 h 123825"/>
                    <a:gd name="connsiteX15" fmla="*/ 32145 w 114300"/>
                    <a:gd name="connsiteY15" fmla="*/ 5241 h 123825"/>
                    <a:gd name="connsiteX16" fmla="*/ 29287 w 114300"/>
                    <a:gd name="connsiteY16" fmla="*/ 6098 h 123825"/>
                    <a:gd name="connsiteX17" fmla="*/ 25858 w 114300"/>
                    <a:gd name="connsiteY17" fmla="*/ 24672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4300" h="123825">
                      <a:moveTo>
                        <a:pt x="25858" y="24672"/>
                      </a:moveTo>
                      <a:cubicBezTo>
                        <a:pt x="30049" y="33054"/>
                        <a:pt x="20620" y="37245"/>
                        <a:pt x="12237" y="38293"/>
                      </a:cubicBezTo>
                      <a:cubicBezTo>
                        <a:pt x="3855" y="39340"/>
                        <a:pt x="5951" y="58295"/>
                        <a:pt x="712" y="63534"/>
                      </a:cubicBezTo>
                      <a:cubicBezTo>
                        <a:pt x="-4527" y="68772"/>
                        <a:pt x="20715" y="82488"/>
                        <a:pt x="24811" y="94014"/>
                      </a:cubicBezTo>
                      <a:cubicBezTo>
                        <a:pt x="27287" y="100872"/>
                        <a:pt x="35669" y="115826"/>
                        <a:pt x="42146" y="126875"/>
                      </a:cubicBezTo>
                      <a:cubicBezTo>
                        <a:pt x="47956" y="128304"/>
                        <a:pt x="53481" y="129637"/>
                        <a:pt x="56814" y="127827"/>
                      </a:cubicBezTo>
                      <a:cubicBezTo>
                        <a:pt x="64720" y="123446"/>
                        <a:pt x="57672" y="108492"/>
                        <a:pt x="69102" y="109349"/>
                      </a:cubicBezTo>
                      <a:cubicBezTo>
                        <a:pt x="80532" y="110302"/>
                        <a:pt x="97201" y="103158"/>
                        <a:pt x="101582" y="110302"/>
                      </a:cubicBezTo>
                      <a:cubicBezTo>
                        <a:pt x="102439" y="111540"/>
                        <a:pt x="103392" y="112778"/>
                        <a:pt x="104439" y="114016"/>
                      </a:cubicBezTo>
                      <a:cubicBezTo>
                        <a:pt x="108154" y="108492"/>
                        <a:pt x="112060" y="102491"/>
                        <a:pt x="113107" y="100395"/>
                      </a:cubicBezTo>
                      <a:cubicBezTo>
                        <a:pt x="115203" y="96204"/>
                        <a:pt x="115203" y="74107"/>
                        <a:pt x="109964" y="61534"/>
                      </a:cubicBezTo>
                      <a:cubicBezTo>
                        <a:pt x="104725" y="48960"/>
                        <a:pt x="108916" y="32101"/>
                        <a:pt x="115203" y="26862"/>
                      </a:cubicBezTo>
                      <a:cubicBezTo>
                        <a:pt x="116536" y="25719"/>
                        <a:pt x="118537" y="20004"/>
                        <a:pt x="120918" y="11908"/>
                      </a:cubicBezTo>
                      <a:cubicBezTo>
                        <a:pt x="110440" y="7812"/>
                        <a:pt x="100439" y="4193"/>
                        <a:pt x="91676" y="5241"/>
                      </a:cubicBezTo>
                      <a:cubicBezTo>
                        <a:pt x="76150" y="7241"/>
                        <a:pt x="59958" y="14290"/>
                        <a:pt x="54147" y="5908"/>
                      </a:cubicBezTo>
                      <a:cubicBezTo>
                        <a:pt x="48337" y="-2474"/>
                        <a:pt x="39860" y="-1236"/>
                        <a:pt x="32145" y="5241"/>
                      </a:cubicBezTo>
                      <a:cubicBezTo>
                        <a:pt x="31287" y="6003"/>
                        <a:pt x="30335" y="6193"/>
                        <a:pt x="29287" y="6098"/>
                      </a:cubicBezTo>
                      <a:cubicBezTo>
                        <a:pt x="26430" y="13527"/>
                        <a:pt x="23668" y="20481"/>
                        <a:pt x="25858" y="2467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FE9ACCD6-3EC5-487A-B56F-EDC248C015D3}"/>
                    </a:ext>
                  </a:extLst>
                </p:cNvPr>
                <p:cNvSpPr/>
                <p:nvPr/>
              </p:nvSpPr>
              <p:spPr>
                <a:xfrm>
                  <a:off x="3965235" y="3982212"/>
                  <a:ext cx="133350" cy="209550"/>
                </a:xfrm>
                <a:custGeom>
                  <a:avLst/>
                  <a:gdLst>
                    <a:gd name="connsiteX0" fmla="*/ 33454 w 133350"/>
                    <a:gd name="connsiteY0" fmla="*/ 14288 h 209550"/>
                    <a:gd name="connsiteX1" fmla="*/ 22977 w 133350"/>
                    <a:gd name="connsiteY1" fmla="*/ 34290 h 209550"/>
                    <a:gd name="connsiteX2" fmla="*/ 18786 w 133350"/>
                    <a:gd name="connsiteY2" fmla="*/ 50006 h 209550"/>
                    <a:gd name="connsiteX3" fmla="*/ 5165 w 133350"/>
                    <a:gd name="connsiteY3" fmla="*/ 63627 h 209550"/>
                    <a:gd name="connsiteX4" fmla="*/ 2022 w 133350"/>
                    <a:gd name="connsiteY4" fmla="*/ 79343 h 209550"/>
                    <a:gd name="connsiteX5" fmla="*/ 21167 w 133350"/>
                    <a:gd name="connsiteY5" fmla="*/ 102870 h 209550"/>
                    <a:gd name="connsiteX6" fmla="*/ 31740 w 133350"/>
                    <a:gd name="connsiteY6" fmla="*/ 96679 h 209550"/>
                    <a:gd name="connsiteX7" fmla="*/ 44027 w 133350"/>
                    <a:gd name="connsiteY7" fmla="*/ 121253 h 209550"/>
                    <a:gd name="connsiteX8" fmla="*/ 46694 w 133350"/>
                    <a:gd name="connsiteY8" fmla="*/ 145828 h 209550"/>
                    <a:gd name="connsiteX9" fmla="*/ 52790 w 133350"/>
                    <a:gd name="connsiteY9" fmla="*/ 197548 h 209550"/>
                    <a:gd name="connsiteX10" fmla="*/ 84413 w 133350"/>
                    <a:gd name="connsiteY10" fmla="*/ 208121 h 209550"/>
                    <a:gd name="connsiteX11" fmla="*/ 103749 w 133350"/>
                    <a:gd name="connsiteY11" fmla="*/ 201073 h 209550"/>
                    <a:gd name="connsiteX12" fmla="*/ 118608 w 133350"/>
                    <a:gd name="connsiteY12" fmla="*/ 194024 h 209550"/>
                    <a:gd name="connsiteX13" fmla="*/ 138991 w 133350"/>
                    <a:gd name="connsiteY13" fmla="*/ 193929 h 209550"/>
                    <a:gd name="connsiteX14" fmla="*/ 121656 w 133350"/>
                    <a:gd name="connsiteY14" fmla="*/ 161068 h 209550"/>
                    <a:gd name="connsiteX15" fmla="*/ 97558 w 133350"/>
                    <a:gd name="connsiteY15" fmla="*/ 130588 h 209550"/>
                    <a:gd name="connsiteX16" fmla="*/ 109083 w 133350"/>
                    <a:gd name="connsiteY16" fmla="*/ 105346 h 209550"/>
                    <a:gd name="connsiteX17" fmla="*/ 122703 w 133350"/>
                    <a:gd name="connsiteY17" fmla="*/ 91726 h 209550"/>
                    <a:gd name="connsiteX18" fmla="*/ 125942 w 133350"/>
                    <a:gd name="connsiteY18" fmla="*/ 73057 h 209550"/>
                    <a:gd name="connsiteX19" fmla="*/ 98986 w 133350"/>
                    <a:gd name="connsiteY19" fmla="*/ 48863 h 209550"/>
                    <a:gd name="connsiteX20" fmla="*/ 84032 w 133350"/>
                    <a:gd name="connsiteY20" fmla="*/ 31337 h 209550"/>
                    <a:gd name="connsiteX21" fmla="*/ 54885 w 133350"/>
                    <a:gd name="connsiteY21" fmla="*/ 6763 h 209550"/>
                    <a:gd name="connsiteX22" fmla="*/ 44122 w 133350"/>
                    <a:gd name="connsiteY22" fmla="*/ 0 h 209550"/>
                    <a:gd name="connsiteX23" fmla="*/ 33454 w 133350"/>
                    <a:gd name="connsiteY23" fmla="*/ 14288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3350" h="209550">
                      <a:moveTo>
                        <a:pt x="33454" y="14288"/>
                      </a:moveTo>
                      <a:cubicBezTo>
                        <a:pt x="26120" y="18479"/>
                        <a:pt x="15643" y="30004"/>
                        <a:pt x="22977" y="34290"/>
                      </a:cubicBezTo>
                      <a:cubicBezTo>
                        <a:pt x="30311" y="38481"/>
                        <a:pt x="32407" y="48958"/>
                        <a:pt x="18786" y="50006"/>
                      </a:cubicBezTo>
                      <a:cubicBezTo>
                        <a:pt x="5165" y="51054"/>
                        <a:pt x="4117" y="56293"/>
                        <a:pt x="5165" y="63627"/>
                      </a:cubicBezTo>
                      <a:cubicBezTo>
                        <a:pt x="6213" y="70961"/>
                        <a:pt x="-4265" y="74104"/>
                        <a:pt x="2022" y="79343"/>
                      </a:cubicBezTo>
                      <a:cubicBezTo>
                        <a:pt x="6213" y="82867"/>
                        <a:pt x="15452" y="95059"/>
                        <a:pt x="21167" y="102870"/>
                      </a:cubicBezTo>
                      <a:cubicBezTo>
                        <a:pt x="23167" y="99060"/>
                        <a:pt x="25834" y="95821"/>
                        <a:pt x="31740" y="96679"/>
                      </a:cubicBezTo>
                      <a:cubicBezTo>
                        <a:pt x="44027" y="98393"/>
                        <a:pt x="34311" y="116872"/>
                        <a:pt x="44027" y="121253"/>
                      </a:cubicBezTo>
                      <a:cubicBezTo>
                        <a:pt x="53647" y="125635"/>
                        <a:pt x="53647" y="140589"/>
                        <a:pt x="46694" y="145828"/>
                      </a:cubicBezTo>
                      <a:cubicBezTo>
                        <a:pt x="39645" y="151066"/>
                        <a:pt x="37074" y="180022"/>
                        <a:pt x="52790" y="197548"/>
                      </a:cubicBezTo>
                      <a:cubicBezTo>
                        <a:pt x="68601" y="215074"/>
                        <a:pt x="80889" y="212503"/>
                        <a:pt x="84413" y="208121"/>
                      </a:cubicBezTo>
                      <a:cubicBezTo>
                        <a:pt x="87937" y="203740"/>
                        <a:pt x="100225" y="208121"/>
                        <a:pt x="103749" y="201073"/>
                      </a:cubicBezTo>
                      <a:cubicBezTo>
                        <a:pt x="107273" y="194024"/>
                        <a:pt x="111654" y="201930"/>
                        <a:pt x="118608" y="194024"/>
                      </a:cubicBezTo>
                      <a:cubicBezTo>
                        <a:pt x="122703" y="189452"/>
                        <a:pt x="131085" y="191929"/>
                        <a:pt x="138991" y="193929"/>
                      </a:cubicBezTo>
                      <a:cubicBezTo>
                        <a:pt x="132514" y="182880"/>
                        <a:pt x="124227" y="167926"/>
                        <a:pt x="121656" y="161068"/>
                      </a:cubicBezTo>
                      <a:cubicBezTo>
                        <a:pt x="117465" y="149542"/>
                        <a:pt x="92224" y="135922"/>
                        <a:pt x="97558" y="130588"/>
                      </a:cubicBezTo>
                      <a:cubicBezTo>
                        <a:pt x="102796" y="125349"/>
                        <a:pt x="100701" y="106394"/>
                        <a:pt x="109083" y="105346"/>
                      </a:cubicBezTo>
                      <a:cubicBezTo>
                        <a:pt x="117465" y="104299"/>
                        <a:pt x="126894" y="100108"/>
                        <a:pt x="122703" y="91726"/>
                      </a:cubicBezTo>
                      <a:cubicBezTo>
                        <a:pt x="120608" y="87535"/>
                        <a:pt x="123275" y="80581"/>
                        <a:pt x="125942" y="73057"/>
                      </a:cubicBezTo>
                      <a:cubicBezTo>
                        <a:pt x="117846" y="72295"/>
                        <a:pt x="105940" y="48863"/>
                        <a:pt x="98986" y="48863"/>
                      </a:cubicBezTo>
                      <a:cubicBezTo>
                        <a:pt x="91176" y="48863"/>
                        <a:pt x="82127" y="42386"/>
                        <a:pt x="84032" y="31337"/>
                      </a:cubicBezTo>
                      <a:cubicBezTo>
                        <a:pt x="85937" y="20288"/>
                        <a:pt x="65934" y="19050"/>
                        <a:pt x="54885" y="6763"/>
                      </a:cubicBezTo>
                      <a:cubicBezTo>
                        <a:pt x="52314" y="3810"/>
                        <a:pt x="48504" y="1619"/>
                        <a:pt x="44122" y="0"/>
                      </a:cubicBezTo>
                      <a:cubicBezTo>
                        <a:pt x="40503" y="7429"/>
                        <a:pt x="36407" y="12573"/>
                        <a:pt x="33454" y="1428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6DA2BA8F-59CC-455D-B0C5-269BC2137019}"/>
                    </a:ext>
                  </a:extLst>
                </p:cNvPr>
                <p:cNvSpPr/>
                <p:nvPr/>
              </p:nvSpPr>
              <p:spPr>
                <a:xfrm>
                  <a:off x="4166329" y="4061365"/>
                  <a:ext cx="85725" cy="104775"/>
                </a:xfrm>
                <a:custGeom>
                  <a:avLst/>
                  <a:gdLst>
                    <a:gd name="connsiteX0" fmla="*/ 5524 w 85725"/>
                    <a:gd name="connsiteY0" fmla="*/ 49625 h 104775"/>
                    <a:gd name="connsiteX1" fmla="*/ 8668 w 85725"/>
                    <a:gd name="connsiteY1" fmla="*/ 88487 h 104775"/>
                    <a:gd name="connsiteX2" fmla="*/ 0 w 85725"/>
                    <a:gd name="connsiteY2" fmla="*/ 102108 h 104775"/>
                    <a:gd name="connsiteX3" fmla="*/ 26098 w 85725"/>
                    <a:gd name="connsiteY3" fmla="*/ 107156 h 104775"/>
                    <a:gd name="connsiteX4" fmla="*/ 56769 w 85725"/>
                    <a:gd name="connsiteY4" fmla="*/ 94012 h 104775"/>
                    <a:gd name="connsiteX5" fmla="*/ 91345 w 85725"/>
                    <a:gd name="connsiteY5" fmla="*/ 47434 h 104775"/>
                    <a:gd name="connsiteX6" fmla="*/ 90964 w 85725"/>
                    <a:gd name="connsiteY6" fmla="*/ 47149 h 104775"/>
                    <a:gd name="connsiteX7" fmla="*/ 41053 w 85725"/>
                    <a:gd name="connsiteY7" fmla="*/ 8287 h 104775"/>
                    <a:gd name="connsiteX8" fmla="*/ 16478 w 85725"/>
                    <a:gd name="connsiteY8" fmla="*/ 0 h 104775"/>
                    <a:gd name="connsiteX9" fmla="*/ 10763 w 85725"/>
                    <a:gd name="connsiteY9" fmla="*/ 14954 h 104775"/>
                    <a:gd name="connsiteX10" fmla="*/ 5524 w 85725"/>
                    <a:gd name="connsiteY10" fmla="*/ 4962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725" h="104775">
                      <a:moveTo>
                        <a:pt x="5524" y="49625"/>
                      </a:moveTo>
                      <a:cubicBezTo>
                        <a:pt x="10763" y="62198"/>
                        <a:pt x="10763" y="84296"/>
                        <a:pt x="8668" y="88487"/>
                      </a:cubicBezTo>
                      <a:cubicBezTo>
                        <a:pt x="7620" y="90583"/>
                        <a:pt x="3715" y="96583"/>
                        <a:pt x="0" y="102108"/>
                      </a:cubicBezTo>
                      <a:cubicBezTo>
                        <a:pt x="4763" y="107537"/>
                        <a:pt x="12478" y="111442"/>
                        <a:pt x="26098" y="107156"/>
                      </a:cubicBezTo>
                      <a:cubicBezTo>
                        <a:pt x="42767" y="101822"/>
                        <a:pt x="50673" y="112395"/>
                        <a:pt x="56769" y="94012"/>
                      </a:cubicBezTo>
                      <a:cubicBezTo>
                        <a:pt x="61531" y="79629"/>
                        <a:pt x="78581" y="60007"/>
                        <a:pt x="91345" y="47434"/>
                      </a:cubicBezTo>
                      <a:cubicBezTo>
                        <a:pt x="91249" y="47339"/>
                        <a:pt x="91059" y="47244"/>
                        <a:pt x="90964" y="47149"/>
                      </a:cubicBezTo>
                      <a:cubicBezTo>
                        <a:pt x="78677" y="41910"/>
                        <a:pt x="59817" y="12097"/>
                        <a:pt x="41053" y="8287"/>
                      </a:cubicBezTo>
                      <a:cubicBezTo>
                        <a:pt x="32861" y="6572"/>
                        <a:pt x="24574" y="3143"/>
                        <a:pt x="16478" y="0"/>
                      </a:cubicBezTo>
                      <a:cubicBezTo>
                        <a:pt x="14097" y="8191"/>
                        <a:pt x="12097" y="13906"/>
                        <a:pt x="10763" y="14954"/>
                      </a:cubicBezTo>
                      <a:cubicBezTo>
                        <a:pt x="4572" y="20193"/>
                        <a:pt x="286" y="37052"/>
                        <a:pt x="5524" y="49625"/>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2929A045-0E62-4990-9480-4435EA47E777}"/>
                    </a:ext>
                  </a:extLst>
                </p:cNvPr>
                <p:cNvSpPr/>
                <p:nvPr/>
              </p:nvSpPr>
              <p:spPr>
                <a:xfrm>
                  <a:off x="3279630" y="3537022"/>
                  <a:ext cx="295275" cy="95250"/>
                </a:xfrm>
                <a:custGeom>
                  <a:avLst/>
                  <a:gdLst>
                    <a:gd name="connsiteX0" fmla="*/ 245381 w 295275"/>
                    <a:gd name="connsiteY0" fmla="*/ 59522 h 95250"/>
                    <a:gd name="connsiteX1" fmla="*/ 104126 w 295275"/>
                    <a:gd name="connsiteY1" fmla="*/ 2468 h 95250"/>
                    <a:gd name="connsiteX2" fmla="*/ 398 w 295275"/>
                    <a:gd name="connsiteY2" fmla="*/ 38758 h 95250"/>
                    <a:gd name="connsiteX3" fmla="*/ 50976 w 295275"/>
                    <a:gd name="connsiteY3" fmla="*/ 15422 h 95250"/>
                    <a:gd name="connsiteX4" fmla="*/ 79456 w 295275"/>
                    <a:gd name="connsiteY4" fmla="*/ 27137 h 95250"/>
                    <a:gd name="connsiteX5" fmla="*/ 128700 w 295275"/>
                    <a:gd name="connsiteY5" fmla="*/ 38758 h 95250"/>
                    <a:gd name="connsiteX6" fmla="*/ 190898 w 295275"/>
                    <a:gd name="connsiteY6" fmla="*/ 71143 h 95250"/>
                    <a:gd name="connsiteX7" fmla="*/ 205186 w 295275"/>
                    <a:gd name="connsiteY7" fmla="*/ 94479 h 95250"/>
                    <a:gd name="connsiteX8" fmla="*/ 299769 w 295275"/>
                    <a:gd name="connsiteY8" fmla="*/ 91908 h 95250"/>
                    <a:gd name="connsiteX9" fmla="*/ 245381 w 295275"/>
                    <a:gd name="connsiteY9" fmla="*/ 59522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95250">
                      <a:moveTo>
                        <a:pt x="245381" y="59522"/>
                      </a:moveTo>
                      <a:cubicBezTo>
                        <a:pt x="225951" y="59522"/>
                        <a:pt x="162419" y="15422"/>
                        <a:pt x="104126" y="2468"/>
                      </a:cubicBezTo>
                      <a:cubicBezTo>
                        <a:pt x="45833" y="-10486"/>
                        <a:pt x="-5031" y="31424"/>
                        <a:pt x="398" y="38758"/>
                      </a:cubicBezTo>
                      <a:cubicBezTo>
                        <a:pt x="8209" y="49140"/>
                        <a:pt x="36689" y="25804"/>
                        <a:pt x="50976" y="15422"/>
                      </a:cubicBezTo>
                      <a:cubicBezTo>
                        <a:pt x="65264" y="5039"/>
                        <a:pt x="78218" y="20565"/>
                        <a:pt x="79456" y="27137"/>
                      </a:cubicBezTo>
                      <a:cubicBezTo>
                        <a:pt x="80789" y="33614"/>
                        <a:pt x="98887" y="37520"/>
                        <a:pt x="128700" y="38758"/>
                      </a:cubicBezTo>
                      <a:cubicBezTo>
                        <a:pt x="158513" y="40091"/>
                        <a:pt x="162419" y="64666"/>
                        <a:pt x="190898" y="71143"/>
                      </a:cubicBezTo>
                      <a:cubicBezTo>
                        <a:pt x="219378" y="77620"/>
                        <a:pt x="190898" y="89336"/>
                        <a:pt x="205186" y="94479"/>
                      </a:cubicBezTo>
                      <a:cubicBezTo>
                        <a:pt x="219473" y="99718"/>
                        <a:pt x="294626" y="98384"/>
                        <a:pt x="299769" y="91908"/>
                      </a:cubicBezTo>
                      <a:cubicBezTo>
                        <a:pt x="305008" y="85430"/>
                        <a:pt x="264812" y="59522"/>
                        <a:pt x="245381" y="5952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2" name="Freeform: Shape 351">
                  <a:extLst>
                    <a:ext uri="{FF2B5EF4-FFF2-40B4-BE49-F238E27FC236}">
                      <a16:creationId xmlns:a16="http://schemas.microsoft.com/office/drawing/2014/main" id="{83CC9D91-0885-4C5B-BB5C-3B038F518DA6}"/>
                    </a:ext>
                  </a:extLst>
                </p:cNvPr>
                <p:cNvSpPr/>
                <p:nvPr/>
              </p:nvSpPr>
              <p:spPr>
                <a:xfrm>
                  <a:off x="3458491" y="3680975"/>
                  <a:ext cx="57150" cy="19050"/>
                </a:xfrm>
                <a:custGeom>
                  <a:avLst/>
                  <a:gdLst>
                    <a:gd name="connsiteX0" fmla="*/ 417 w 57150"/>
                    <a:gd name="connsiteY0" fmla="*/ 4914 h 19050"/>
                    <a:gd name="connsiteX1" fmla="*/ 60043 w 57150"/>
                    <a:gd name="connsiteY1" fmla="*/ 15296 h 19050"/>
                    <a:gd name="connsiteX2" fmla="*/ 417 w 57150"/>
                    <a:gd name="connsiteY2" fmla="*/ 4914 h 19050"/>
                  </a:gdLst>
                  <a:ahLst/>
                  <a:cxnLst>
                    <a:cxn ang="0">
                      <a:pos x="connsiteX0" y="connsiteY0"/>
                    </a:cxn>
                    <a:cxn ang="0">
                      <a:pos x="connsiteX1" y="connsiteY1"/>
                    </a:cxn>
                    <a:cxn ang="0">
                      <a:pos x="connsiteX2" y="connsiteY2"/>
                    </a:cxn>
                  </a:cxnLst>
                  <a:rect l="l" t="t" r="r" b="b"/>
                  <a:pathLst>
                    <a:path w="57150" h="19050">
                      <a:moveTo>
                        <a:pt x="417" y="4914"/>
                      </a:moveTo>
                      <a:cubicBezTo>
                        <a:pt x="5560" y="13963"/>
                        <a:pt x="54899" y="26916"/>
                        <a:pt x="60043" y="15296"/>
                      </a:cubicBezTo>
                      <a:cubicBezTo>
                        <a:pt x="65187" y="3675"/>
                        <a:pt x="-6060" y="-6326"/>
                        <a:pt x="417" y="491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3" name="Freeform: Shape 352">
                  <a:extLst>
                    <a:ext uri="{FF2B5EF4-FFF2-40B4-BE49-F238E27FC236}">
                      <a16:creationId xmlns:a16="http://schemas.microsoft.com/office/drawing/2014/main" id="{96164797-58D5-4F1C-B9BB-AB84AA291D3B}"/>
                    </a:ext>
                  </a:extLst>
                </p:cNvPr>
                <p:cNvSpPr/>
                <p:nvPr/>
              </p:nvSpPr>
              <p:spPr>
                <a:xfrm>
                  <a:off x="3790598" y="3676762"/>
                  <a:ext cx="47625" cy="19050"/>
                </a:xfrm>
                <a:custGeom>
                  <a:avLst/>
                  <a:gdLst>
                    <a:gd name="connsiteX0" fmla="*/ 1398 w 47625"/>
                    <a:gd name="connsiteY0" fmla="*/ 11794 h 19050"/>
                    <a:gd name="connsiteX1" fmla="*/ 49309 w 47625"/>
                    <a:gd name="connsiteY1" fmla="*/ 11794 h 19050"/>
                    <a:gd name="connsiteX2" fmla="*/ 1398 w 47625"/>
                    <a:gd name="connsiteY2" fmla="*/ 11794 h 19050"/>
                  </a:gdLst>
                  <a:ahLst/>
                  <a:cxnLst>
                    <a:cxn ang="0">
                      <a:pos x="connsiteX0" y="connsiteY0"/>
                    </a:cxn>
                    <a:cxn ang="0">
                      <a:pos x="connsiteX1" y="connsiteY1"/>
                    </a:cxn>
                    <a:cxn ang="0">
                      <a:pos x="connsiteX2" y="connsiteY2"/>
                    </a:cxn>
                  </a:cxnLst>
                  <a:rect l="l" t="t" r="r" b="b"/>
                  <a:pathLst>
                    <a:path w="47625" h="19050">
                      <a:moveTo>
                        <a:pt x="1398" y="11794"/>
                      </a:moveTo>
                      <a:cubicBezTo>
                        <a:pt x="13019" y="29987"/>
                        <a:pt x="46452" y="19129"/>
                        <a:pt x="49309" y="11794"/>
                      </a:cubicBezTo>
                      <a:cubicBezTo>
                        <a:pt x="54548" y="-1255"/>
                        <a:pt x="-10222" y="-6399"/>
                        <a:pt x="1398" y="1179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AB0BC688-BB1A-40EB-A3A0-4E8EC76AA8A8}"/>
                    </a:ext>
                  </a:extLst>
                </p:cNvPr>
                <p:cNvSpPr/>
                <p:nvPr/>
              </p:nvSpPr>
              <p:spPr>
                <a:xfrm>
                  <a:off x="3973730" y="5890574"/>
                  <a:ext cx="85725" cy="28575"/>
                </a:xfrm>
                <a:custGeom>
                  <a:avLst/>
                  <a:gdLst>
                    <a:gd name="connsiteX0" fmla="*/ 90491 w 85725"/>
                    <a:gd name="connsiteY0" fmla="*/ 14449 h 28575"/>
                    <a:gd name="connsiteX1" fmla="*/ 42485 w 85725"/>
                    <a:gd name="connsiteY1" fmla="*/ 36452 h 28575"/>
                    <a:gd name="connsiteX2" fmla="*/ 90491 w 85725"/>
                    <a:gd name="connsiteY2" fmla="*/ 14449 h 28575"/>
                    <a:gd name="connsiteX3" fmla="*/ 37342 w 85725"/>
                    <a:gd name="connsiteY3" fmla="*/ 162 h 28575"/>
                    <a:gd name="connsiteX4" fmla="*/ 3623 w 85725"/>
                    <a:gd name="connsiteY4" fmla="*/ 33880 h 28575"/>
                    <a:gd name="connsiteX5" fmla="*/ 37342 w 85725"/>
                    <a:gd name="connsiteY5" fmla="*/ 16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25" h="28575">
                      <a:moveTo>
                        <a:pt x="90491" y="14449"/>
                      </a:moveTo>
                      <a:cubicBezTo>
                        <a:pt x="80109" y="-4982"/>
                        <a:pt x="32198" y="31309"/>
                        <a:pt x="42485" y="36452"/>
                      </a:cubicBezTo>
                      <a:cubicBezTo>
                        <a:pt x="52868" y="41691"/>
                        <a:pt x="95540" y="23879"/>
                        <a:pt x="90491" y="14449"/>
                      </a:cubicBezTo>
                      <a:close/>
                      <a:moveTo>
                        <a:pt x="37342" y="162"/>
                      </a:moveTo>
                      <a:cubicBezTo>
                        <a:pt x="23054" y="-2410"/>
                        <a:pt x="-11140" y="26451"/>
                        <a:pt x="3623" y="33880"/>
                      </a:cubicBezTo>
                      <a:cubicBezTo>
                        <a:pt x="19149" y="41691"/>
                        <a:pt x="51629" y="2828"/>
                        <a:pt x="37342" y="16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640590CF-9A40-4BC6-B673-0F687B0DB78B}"/>
                    </a:ext>
                  </a:extLst>
                </p:cNvPr>
                <p:cNvSpPr/>
                <p:nvPr/>
              </p:nvSpPr>
              <p:spPr>
                <a:xfrm>
                  <a:off x="3074207" y="4187380"/>
                  <a:ext cx="466725" cy="190500"/>
                </a:xfrm>
                <a:custGeom>
                  <a:avLst/>
                  <a:gdLst>
                    <a:gd name="connsiteX0" fmla="*/ 464805 w 466725"/>
                    <a:gd name="connsiteY0" fmla="*/ 50006 h 190500"/>
                    <a:gd name="connsiteX1" fmla="*/ 443850 w 466725"/>
                    <a:gd name="connsiteY1" fmla="*/ 33719 h 190500"/>
                    <a:gd name="connsiteX2" fmla="*/ 421562 w 466725"/>
                    <a:gd name="connsiteY2" fmla="*/ 33719 h 190500"/>
                    <a:gd name="connsiteX3" fmla="*/ 403274 w 466725"/>
                    <a:gd name="connsiteY3" fmla="*/ 20193 h 190500"/>
                    <a:gd name="connsiteX4" fmla="*/ 367174 w 466725"/>
                    <a:gd name="connsiteY4" fmla="*/ 0 h 190500"/>
                    <a:gd name="connsiteX5" fmla="*/ 367174 w 466725"/>
                    <a:gd name="connsiteY5" fmla="*/ 4001 h 190500"/>
                    <a:gd name="connsiteX6" fmla="*/ 347076 w 466725"/>
                    <a:gd name="connsiteY6" fmla="*/ 14383 h 190500"/>
                    <a:gd name="connsiteX7" fmla="*/ 337361 w 466725"/>
                    <a:gd name="connsiteY7" fmla="*/ 35719 h 190500"/>
                    <a:gd name="connsiteX8" fmla="*/ 324407 w 466725"/>
                    <a:gd name="connsiteY8" fmla="*/ 53245 h 190500"/>
                    <a:gd name="connsiteX9" fmla="*/ 316596 w 466725"/>
                    <a:gd name="connsiteY9" fmla="*/ 68771 h 190500"/>
                    <a:gd name="connsiteX10" fmla="*/ 310119 w 466725"/>
                    <a:gd name="connsiteY10" fmla="*/ 88868 h 190500"/>
                    <a:gd name="connsiteX11" fmla="*/ 308214 w 466725"/>
                    <a:gd name="connsiteY11" fmla="*/ 108299 h 190500"/>
                    <a:gd name="connsiteX12" fmla="*/ 325074 w 466725"/>
                    <a:gd name="connsiteY12" fmla="*/ 123158 h 190500"/>
                    <a:gd name="connsiteX13" fmla="*/ 339361 w 466725"/>
                    <a:gd name="connsiteY13" fmla="*/ 126397 h 190500"/>
                    <a:gd name="connsiteX14" fmla="*/ 326407 w 466725"/>
                    <a:gd name="connsiteY14" fmla="*/ 144590 h 190500"/>
                    <a:gd name="connsiteX15" fmla="*/ 324026 w 466725"/>
                    <a:gd name="connsiteY15" fmla="*/ 144971 h 190500"/>
                    <a:gd name="connsiteX16" fmla="*/ 329741 w 466725"/>
                    <a:gd name="connsiteY16" fmla="*/ 160020 h 190500"/>
                    <a:gd name="connsiteX17" fmla="*/ 329741 w 466725"/>
                    <a:gd name="connsiteY17" fmla="*/ 174879 h 190500"/>
                    <a:gd name="connsiteX18" fmla="*/ 352029 w 466725"/>
                    <a:gd name="connsiteY18" fmla="*/ 180975 h 190500"/>
                    <a:gd name="connsiteX19" fmla="*/ 372984 w 466725"/>
                    <a:gd name="connsiteY19" fmla="*/ 179642 h 190500"/>
                    <a:gd name="connsiteX20" fmla="*/ 399369 w 466725"/>
                    <a:gd name="connsiteY20" fmla="*/ 133064 h 190500"/>
                    <a:gd name="connsiteX21" fmla="*/ 456804 w 466725"/>
                    <a:gd name="connsiteY21" fmla="*/ 101918 h 190500"/>
                    <a:gd name="connsiteX22" fmla="*/ 472997 w 466725"/>
                    <a:gd name="connsiteY22" fmla="*/ 72200 h 190500"/>
                    <a:gd name="connsiteX23" fmla="*/ 464805 w 466725"/>
                    <a:gd name="connsiteY23" fmla="*/ 50006 h 190500"/>
                    <a:gd name="connsiteX24" fmla="*/ 3605 w 466725"/>
                    <a:gd name="connsiteY24" fmla="*/ 41624 h 190500"/>
                    <a:gd name="connsiteX25" fmla="*/ 21702 w 466725"/>
                    <a:gd name="connsiteY25" fmla="*/ 71438 h 190500"/>
                    <a:gd name="connsiteX26" fmla="*/ 3605 w 466725"/>
                    <a:gd name="connsiteY26" fmla="*/ 4162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66725" h="190500">
                      <a:moveTo>
                        <a:pt x="464805" y="50006"/>
                      </a:moveTo>
                      <a:cubicBezTo>
                        <a:pt x="453947" y="37814"/>
                        <a:pt x="446517" y="30385"/>
                        <a:pt x="443850" y="33719"/>
                      </a:cubicBezTo>
                      <a:cubicBezTo>
                        <a:pt x="441183" y="37148"/>
                        <a:pt x="429658" y="38481"/>
                        <a:pt x="421562" y="33719"/>
                      </a:cubicBezTo>
                      <a:cubicBezTo>
                        <a:pt x="413466" y="28956"/>
                        <a:pt x="409370" y="20193"/>
                        <a:pt x="403274" y="20193"/>
                      </a:cubicBezTo>
                      <a:cubicBezTo>
                        <a:pt x="397654" y="20193"/>
                        <a:pt x="378128" y="9144"/>
                        <a:pt x="367174" y="0"/>
                      </a:cubicBezTo>
                      <a:cubicBezTo>
                        <a:pt x="367079" y="1429"/>
                        <a:pt x="366984" y="2858"/>
                        <a:pt x="367174" y="4001"/>
                      </a:cubicBezTo>
                      <a:cubicBezTo>
                        <a:pt x="367841" y="9811"/>
                        <a:pt x="358125" y="13716"/>
                        <a:pt x="347076" y="14383"/>
                      </a:cubicBezTo>
                      <a:cubicBezTo>
                        <a:pt x="336027" y="15050"/>
                        <a:pt x="337361" y="27337"/>
                        <a:pt x="337361" y="35719"/>
                      </a:cubicBezTo>
                      <a:cubicBezTo>
                        <a:pt x="337361" y="44196"/>
                        <a:pt x="328312" y="44196"/>
                        <a:pt x="324407" y="53245"/>
                      </a:cubicBezTo>
                      <a:cubicBezTo>
                        <a:pt x="320502" y="62294"/>
                        <a:pt x="325740" y="64294"/>
                        <a:pt x="316596" y="68771"/>
                      </a:cubicBezTo>
                      <a:cubicBezTo>
                        <a:pt x="307548" y="73247"/>
                        <a:pt x="304976" y="81058"/>
                        <a:pt x="310119" y="88868"/>
                      </a:cubicBezTo>
                      <a:cubicBezTo>
                        <a:pt x="315263" y="96584"/>
                        <a:pt x="309453" y="103727"/>
                        <a:pt x="308214" y="108299"/>
                      </a:cubicBezTo>
                      <a:cubicBezTo>
                        <a:pt x="306976" y="112871"/>
                        <a:pt x="316025" y="114776"/>
                        <a:pt x="325074" y="123158"/>
                      </a:cubicBezTo>
                      <a:cubicBezTo>
                        <a:pt x="334122" y="131636"/>
                        <a:pt x="335456" y="119920"/>
                        <a:pt x="339361" y="126397"/>
                      </a:cubicBezTo>
                      <a:cubicBezTo>
                        <a:pt x="343266" y="132874"/>
                        <a:pt x="336789" y="144590"/>
                        <a:pt x="326407" y="144590"/>
                      </a:cubicBezTo>
                      <a:cubicBezTo>
                        <a:pt x="325645" y="144590"/>
                        <a:pt x="324788" y="144780"/>
                        <a:pt x="324026" y="144971"/>
                      </a:cubicBezTo>
                      <a:cubicBezTo>
                        <a:pt x="329455" y="150591"/>
                        <a:pt x="332217" y="156401"/>
                        <a:pt x="329741" y="160020"/>
                      </a:cubicBezTo>
                      <a:cubicBezTo>
                        <a:pt x="324978" y="166783"/>
                        <a:pt x="320978" y="166783"/>
                        <a:pt x="329741" y="174879"/>
                      </a:cubicBezTo>
                      <a:cubicBezTo>
                        <a:pt x="338504" y="182975"/>
                        <a:pt x="344600" y="170783"/>
                        <a:pt x="352029" y="180975"/>
                      </a:cubicBezTo>
                      <a:cubicBezTo>
                        <a:pt x="359459" y="191072"/>
                        <a:pt x="365555" y="197168"/>
                        <a:pt x="372984" y="179642"/>
                      </a:cubicBezTo>
                      <a:cubicBezTo>
                        <a:pt x="380414" y="162020"/>
                        <a:pt x="385843" y="137065"/>
                        <a:pt x="399369" y="133064"/>
                      </a:cubicBezTo>
                      <a:cubicBezTo>
                        <a:pt x="412894" y="128969"/>
                        <a:pt x="440612" y="123635"/>
                        <a:pt x="456804" y="101918"/>
                      </a:cubicBezTo>
                      <a:cubicBezTo>
                        <a:pt x="472997" y="80296"/>
                        <a:pt x="464424" y="79058"/>
                        <a:pt x="472997" y="72200"/>
                      </a:cubicBezTo>
                      <a:cubicBezTo>
                        <a:pt x="479664" y="66961"/>
                        <a:pt x="475569" y="62199"/>
                        <a:pt x="464805" y="50006"/>
                      </a:cubicBezTo>
                      <a:close/>
                      <a:moveTo>
                        <a:pt x="3605" y="41624"/>
                      </a:moveTo>
                      <a:cubicBezTo>
                        <a:pt x="-9349" y="61055"/>
                        <a:pt x="16368" y="80010"/>
                        <a:pt x="21702" y="71438"/>
                      </a:cubicBezTo>
                      <a:cubicBezTo>
                        <a:pt x="28179" y="61055"/>
                        <a:pt x="16559" y="22193"/>
                        <a:pt x="3605" y="4162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6" name="Freeform: Shape 355">
                  <a:extLst>
                    <a:ext uri="{FF2B5EF4-FFF2-40B4-BE49-F238E27FC236}">
                      <a16:creationId xmlns:a16="http://schemas.microsoft.com/office/drawing/2014/main" id="{0682F9EF-742A-4B55-8B76-F93B8419CD12}"/>
                    </a:ext>
                  </a:extLst>
                </p:cNvPr>
                <p:cNvSpPr/>
                <p:nvPr/>
              </p:nvSpPr>
              <p:spPr>
                <a:xfrm>
                  <a:off x="3628643" y="877369"/>
                  <a:ext cx="1781175" cy="1333500"/>
                </a:xfrm>
                <a:custGeom>
                  <a:avLst/>
                  <a:gdLst>
                    <a:gd name="connsiteX0" fmla="*/ 1689449 w 1781175"/>
                    <a:gd name="connsiteY0" fmla="*/ 121994 h 1333500"/>
                    <a:gd name="connsiteX1" fmla="*/ 1629823 w 1781175"/>
                    <a:gd name="connsiteY1" fmla="*/ 149616 h 1333500"/>
                    <a:gd name="connsiteX2" fmla="*/ 1570196 w 1781175"/>
                    <a:gd name="connsiteY2" fmla="*/ 153045 h 1333500"/>
                    <a:gd name="connsiteX3" fmla="*/ 1544288 w 1781175"/>
                    <a:gd name="connsiteY3" fmla="*/ 143520 h 1333500"/>
                    <a:gd name="connsiteX4" fmla="*/ 1487234 w 1781175"/>
                    <a:gd name="connsiteY4" fmla="*/ 181525 h 1333500"/>
                    <a:gd name="connsiteX5" fmla="*/ 1437989 w 1781175"/>
                    <a:gd name="connsiteY5" fmla="*/ 213529 h 1333500"/>
                    <a:gd name="connsiteX6" fmla="*/ 1486376 w 1781175"/>
                    <a:gd name="connsiteY6" fmla="*/ 153045 h 1333500"/>
                    <a:gd name="connsiteX7" fmla="*/ 1468184 w 1781175"/>
                    <a:gd name="connsiteY7" fmla="*/ 110659 h 1333500"/>
                    <a:gd name="connsiteX8" fmla="*/ 1431036 w 1781175"/>
                    <a:gd name="connsiteY8" fmla="*/ 133995 h 1333500"/>
                    <a:gd name="connsiteX9" fmla="*/ 1337691 w 1781175"/>
                    <a:gd name="connsiteY9" fmla="*/ 163332 h 1333500"/>
                    <a:gd name="connsiteX10" fmla="*/ 1398175 w 1781175"/>
                    <a:gd name="connsiteY10" fmla="*/ 125328 h 1333500"/>
                    <a:gd name="connsiteX11" fmla="*/ 1279779 w 1781175"/>
                    <a:gd name="connsiteY11" fmla="*/ 121899 h 1333500"/>
                    <a:gd name="connsiteX12" fmla="*/ 1178624 w 1781175"/>
                    <a:gd name="connsiteY12" fmla="*/ 137424 h 1333500"/>
                    <a:gd name="connsiteX13" fmla="*/ 1290923 w 1781175"/>
                    <a:gd name="connsiteY13" fmla="*/ 107992 h 1333500"/>
                    <a:gd name="connsiteX14" fmla="*/ 1428274 w 1781175"/>
                    <a:gd name="connsiteY14" fmla="*/ 98467 h 1333500"/>
                    <a:gd name="connsiteX15" fmla="*/ 1509522 w 1781175"/>
                    <a:gd name="connsiteY15" fmla="*/ 75988 h 1333500"/>
                    <a:gd name="connsiteX16" fmla="*/ 1455039 w 1781175"/>
                    <a:gd name="connsiteY16" fmla="*/ 54366 h 1333500"/>
                    <a:gd name="connsiteX17" fmla="*/ 1415225 w 1781175"/>
                    <a:gd name="connsiteY17" fmla="*/ 42270 h 1333500"/>
                    <a:gd name="connsiteX18" fmla="*/ 1379792 w 1781175"/>
                    <a:gd name="connsiteY18" fmla="*/ 21505 h 1333500"/>
                    <a:gd name="connsiteX19" fmla="*/ 1297686 w 1781175"/>
                    <a:gd name="connsiteY19" fmla="*/ 11123 h 1333500"/>
                    <a:gd name="connsiteX20" fmla="*/ 1208723 w 1781175"/>
                    <a:gd name="connsiteY20" fmla="*/ 741 h 1333500"/>
                    <a:gd name="connsiteX21" fmla="*/ 1086898 w 1781175"/>
                    <a:gd name="connsiteY21" fmla="*/ 4170 h 1333500"/>
                    <a:gd name="connsiteX22" fmla="*/ 1045464 w 1781175"/>
                    <a:gd name="connsiteY22" fmla="*/ 11123 h 1333500"/>
                    <a:gd name="connsiteX23" fmla="*/ 1016984 w 1781175"/>
                    <a:gd name="connsiteY23" fmla="*/ 24934 h 1333500"/>
                    <a:gd name="connsiteX24" fmla="*/ 996220 w 1781175"/>
                    <a:gd name="connsiteY24" fmla="*/ 36174 h 1333500"/>
                    <a:gd name="connsiteX25" fmla="*/ 951262 w 1781175"/>
                    <a:gd name="connsiteY25" fmla="*/ 26649 h 1333500"/>
                    <a:gd name="connsiteX26" fmla="*/ 871728 w 1781175"/>
                    <a:gd name="connsiteY26" fmla="*/ 26649 h 1333500"/>
                    <a:gd name="connsiteX27" fmla="*/ 774954 w 1781175"/>
                    <a:gd name="connsiteY27" fmla="*/ 37888 h 1333500"/>
                    <a:gd name="connsiteX28" fmla="*/ 804291 w 1781175"/>
                    <a:gd name="connsiteY28" fmla="*/ 64653 h 1333500"/>
                    <a:gd name="connsiteX29" fmla="*/ 752475 w 1781175"/>
                    <a:gd name="connsiteY29" fmla="*/ 80179 h 1333500"/>
                    <a:gd name="connsiteX30" fmla="*/ 826770 w 1781175"/>
                    <a:gd name="connsiteY30" fmla="*/ 126852 h 1333500"/>
                    <a:gd name="connsiteX31" fmla="*/ 788765 w 1781175"/>
                    <a:gd name="connsiteY31" fmla="*/ 119898 h 1333500"/>
                    <a:gd name="connsiteX32" fmla="*/ 723995 w 1781175"/>
                    <a:gd name="connsiteY32" fmla="*/ 95705 h 1333500"/>
                    <a:gd name="connsiteX33" fmla="*/ 645319 w 1781175"/>
                    <a:gd name="connsiteY33" fmla="*/ 78369 h 1333500"/>
                    <a:gd name="connsiteX34" fmla="*/ 680752 w 1781175"/>
                    <a:gd name="connsiteY34" fmla="*/ 119041 h 1333500"/>
                    <a:gd name="connsiteX35" fmla="*/ 640175 w 1781175"/>
                    <a:gd name="connsiteY35" fmla="*/ 120756 h 1333500"/>
                    <a:gd name="connsiteX36" fmla="*/ 586645 w 1781175"/>
                    <a:gd name="connsiteY36" fmla="*/ 91323 h 1333500"/>
                    <a:gd name="connsiteX37" fmla="*/ 584073 w 1781175"/>
                    <a:gd name="connsiteY37" fmla="*/ 128471 h 1333500"/>
                    <a:gd name="connsiteX38" fmla="*/ 559880 w 1781175"/>
                    <a:gd name="connsiteY38" fmla="*/ 148378 h 1333500"/>
                    <a:gd name="connsiteX39" fmla="*/ 544354 w 1781175"/>
                    <a:gd name="connsiteY39" fmla="*/ 88752 h 1333500"/>
                    <a:gd name="connsiteX40" fmla="*/ 455390 w 1781175"/>
                    <a:gd name="connsiteY40" fmla="*/ 102563 h 1333500"/>
                    <a:gd name="connsiteX41" fmla="*/ 419957 w 1781175"/>
                    <a:gd name="connsiteY41" fmla="*/ 121613 h 1333500"/>
                    <a:gd name="connsiteX42" fmla="*/ 400907 w 1781175"/>
                    <a:gd name="connsiteY42" fmla="*/ 127614 h 1333500"/>
                    <a:gd name="connsiteX43" fmla="*/ 335280 w 1781175"/>
                    <a:gd name="connsiteY43" fmla="*/ 136281 h 1333500"/>
                    <a:gd name="connsiteX44" fmla="*/ 343948 w 1781175"/>
                    <a:gd name="connsiteY44" fmla="*/ 180382 h 1333500"/>
                    <a:gd name="connsiteX45" fmla="*/ 287750 w 1781175"/>
                    <a:gd name="connsiteY45" fmla="*/ 171714 h 1333500"/>
                    <a:gd name="connsiteX46" fmla="*/ 155543 w 1781175"/>
                    <a:gd name="connsiteY46" fmla="*/ 243438 h 1333500"/>
                    <a:gd name="connsiteX47" fmla="*/ 227267 w 1781175"/>
                    <a:gd name="connsiteY47" fmla="*/ 254677 h 1333500"/>
                    <a:gd name="connsiteX48" fmla="*/ 203073 w 1781175"/>
                    <a:gd name="connsiteY48" fmla="*/ 308303 h 1333500"/>
                    <a:gd name="connsiteX49" fmla="*/ 111443 w 1781175"/>
                    <a:gd name="connsiteY49" fmla="*/ 324686 h 1333500"/>
                    <a:gd name="connsiteX50" fmla="*/ 0 w 1781175"/>
                    <a:gd name="connsiteY50" fmla="*/ 367929 h 1333500"/>
                    <a:gd name="connsiteX51" fmla="*/ 17240 w 1781175"/>
                    <a:gd name="connsiteY51" fmla="*/ 389551 h 1333500"/>
                    <a:gd name="connsiteX52" fmla="*/ 65627 w 1781175"/>
                    <a:gd name="connsiteY52" fmla="*/ 403362 h 1333500"/>
                    <a:gd name="connsiteX53" fmla="*/ 145161 w 1781175"/>
                    <a:gd name="connsiteY53" fmla="*/ 409458 h 1333500"/>
                    <a:gd name="connsiteX54" fmla="*/ 190976 w 1781175"/>
                    <a:gd name="connsiteY54" fmla="*/ 426699 h 1333500"/>
                    <a:gd name="connsiteX55" fmla="*/ 112395 w 1781175"/>
                    <a:gd name="connsiteY55" fmla="*/ 431937 h 1333500"/>
                    <a:gd name="connsiteX56" fmla="*/ 40672 w 1781175"/>
                    <a:gd name="connsiteY56" fmla="*/ 445749 h 1333500"/>
                    <a:gd name="connsiteX57" fmla="*/ 93345 w 1781175"/>
                    <a:gd name="connsiteY57" fmla="*/ 459560 h 1333500"/>
                    <a:gd name="connsiteX58" fmla="*/ 94202 w 1781175"/>
                    <a:gd name="connsiteY58" fmla="*/ 482896 h 1333500"/>
                    <a:gd name="connsiteX59" fmla="*/ 128778 w 1781175"/>
                    <a:gd name="connsiteY59" fmla="*/ 501946 h 1333500"/>
                    <a:gd name="connsiteX60" fmla="*/ 176308 w 1781175"/>
                    <a:gd name="connsiteY60" fmla="*/ 507185 h 1333500"/>
                    <a:gd name="connsiteX61" fmla="*/ 205740 w 1781175"/>
                    <a:gd name="connsiteY61" fmla="*/ 503756 h 1333500"/>
                    <a:gd name="connsiteX62" fmla="*/ 244602 w 1781175"/>
                    <a:gd name="connsiteY62" fmla="*/ 496803 h 1333500"/>
                    <a:gd name="connsiteX63" fmla="*/ 280035 w 1781175"/>
                    <a:gd name="connsiteY63" fmla="*/ 489849 h 1333500"/>
                    <a:gd name="connsiteX64" fmla="*/ 374237 w 1781175"/>
                    <a:gd name="connsiteY64" fmla="*/ 514900 h 1333500"/>
                    <a:gd name="connsiteX65" fmla="*/ 420910 w 1781175"/>
                    <a:gd name="connsiteY65" fmla="*/ 545094 h 1333500"/>
                    <a:gd name="connsiteX66" fmla="*/ 461486 w 1781175"/>
                    <a:gd name="connsiteY66" fmla="*/ 583956 h 1333500"/>
                    <a:gd name="connsiteX67" fmla="*/ 488252 w 1781175"/>
                    <a:gd name="connsiteY67" fmla="*/ 631486 h 1333500"/>
                    <a:gd name="connsiteX68" fmla="*/ 509016 w 1781175"/>
                    <a:gd name="connsiteY68" fmla="*/ 663490 h 1333500"/>
                    <a:gd name="connsiteX69" fmla="*/ 523685 w 1781175"/>
                    <a:gd name="connsiteY69" fmla="*/ 693684 h 1333500"/>
                    <a:gd name="connsiteX70" fmla="*/ 509016 w 1781175"/>
                    <a:gd name="connsiteY70" fmla="*/ 729975 h 1333500"/>
                    <a:gd name="connsiteX71" fmla="*/ 522827 w 1781175"/>
                    <a:gd name="connsiteY71" fmla="*/ 769694 h 1333500"/>
                    <a:gd name="connsiteX72" fmla="*/ 566928 w 1781175"/>
                    <a:gd name="connsiteY72" fmla="*/ 750644 h 1333500"/>
                    <a:gd name="connsiteX73" fmla="*/ 577310 w 1781175"/>
                    <a:gd name="connsiteY73" fmla="*/ 780076 h 1333500"/>
                    <a:gd name="connsiteX74" fmla="*/ 633508 w 1781175"/>
                    <a:gd name="connsiteY74" fmla="*/ 806841 h 1333500"/>
                    <a:gd name="connsiteX75" fmla="*/ 621411 w 1781175"/>
                    <a:gd name="connsiteY75" fmla="*/ 818938 h 1333500"/>
                    <a:gd name="connsiteX76" fmla="*/ 543687 w 1781175"/>
                    <a:gd name="connsiteY76" fmla="*/ 812842 h 1333500"/>
                    <a:gd name="connsiteX77" fmla="*/ 622363 w 1781175"/>
                    <a:gd name="connsiteY77" fmla="*/ 849132 h 1333500"/>
                    <a:gd name="connsiteX78" fmla="*/ 648272 w 1781175"/>
                    <a:gd name="connsiteY78" fmla="*/ 879422 h 1333500"/>
                    <a:gd name="connsiteX79" fmla="*/ 642176 w 1781175"/>
                    <a:gd name="connsiteY79" fmla="*/ 919998 h 1333500"/>
                    <a:gd name="connsiteX80" fmla="*/ 605028 w 1781175"/>
                    <a:gd name="connsiteY80" fmla="*/ 921713 h 1333500"/>
                    <a:gd name="connsiteX81" fmla="*/ 581692 w 1781175"/>
                    <a:gd name="connsiteY81" fmla="*/ 942382 h 1333500"/>
                    <a:gd name="connsiteX82" fmla="*/ 557498 w 1781175"/>
                    <a:gd name="connsiteY82" fmla="*/ 985626 h 1333500"/>
                    <a:gd name="connsiteX83" fmla="*/ 585978 w 1781175"/>
                    <a:gd name="connsiteY83" fmla="*/ 1010676 h 1333500"/>
                    <a:gd name="connsiteX84" fmla="*/ 563499 w 1781175"/>
                    <a:gd name="connsiteY84" fmla="*/ 1036584 h 1333500"/>
                    <a:gd name="connsiteX85" fmla="*/ 604076 w 1781175"/>
                    <a:gd name="connsiteY85" fmla="*/ 1078875 h 1333500"/>
                    <a:gd name="connsiteX86" fmla="*/ 609219 w 1781175"/>
                    <a:gd name="connsiteY86" fmla="*/ 1128977 h 1333500"/>
                    <a:gd name="connsiteX87" fmla="*/ 626459 w 1781175"/>
                    <a:gd name="connsiteY87" fmla="*/ 1144503 h 1333500"/>
                    <a:gd name="connsiteX88" fmla="*/ 641128 w 1781175"/>
                    <a:gd name="connsiteY88" fmla="*/ 1173935 h 1333500"/>
                    <a:gd name="connsiteX89" fmla="*/ 663607 w 1781175"/>
                    <a:gd name="connsiteY89" fmla="*/ 1198986 h 1333500"/>
                    <a:gd name="connsiteX90" fmla="*/ 677418 w 1781175"/>
                    <a:gd name="connsiteY90" fmla="*/ 1234419 h 1333500"/>
                    <a:gd name="connsiteX91" fmla="*/ 710279 w 1781175"/>
                    <a:gd name="connsiteY91" fmla="*/ 1268994 h 1333500"/>
                    <a:gd name="connsiteX92" fmla="*/ 743141 w 1781175"/>
                    <a:gd name="connsiteY92" fmla="*/ 1290616 h 1333500"/>
                    <a:gd name="connsiteX93" fmla="*/ 771620 w 1781175"/>
                    <a:gd name="connsiteY93" fmla="*/ 1299284 h 1333500"/>
                    <a:gd name="connsiteX94" fmla="*/ 806196 w 1781175"/>
                    <a:gd name="connsiteY94" fmla="*/ 1313952 h 1333500"/>
                    <a:gd name="connsiteX95" fmla="*/ 857155 w 1781175"/>
                    <a:gd name="connsiteY95" fmla="*/ 1333860 h 1333500"/>
                    <a:gd name="connsiteX96" fmla="*/ 878777 w 1781175"/>
                    <a:gd name="connsiteY96" fmla="*/ 1311381 h 1333500"/>
                    <a:gd name="connsiteX97" fmla="*/ 893445 w 1781175"/>
                    <a:gd name="connsiteY97" fmla="*/ 1265565 h 1333500"/>
                    <a:gd name="connsiteX98" fmla="*/ 890873 w 1781175"/>
                    <a:gd name="connsiteY98" fmla="*/ 1219750 h 1333500"/>
                    <a:gd name="connsiteX99" fmla="*/ 905542 w 1781175"/>
                    <a:gd name="connsiteY99" fmla="*/ 1205082 h 1333500"/>
                    <a:gd name="connsiteX100" fmla="*/ 928021 w 1781175"/>
                    <a:gd name="connsiteY100" fmla="*/ 1185174 h 1333500"/>
                    <a:gd name="connsiteX101" fmla="*/ 940118 w 1781175"/>
                    <a:gd name="connsiteY101" fmla="*/ 1162695 h 1333500"/>
                    <a:gd name="connsiteX102" fmla="*/ 940975 w 1781175"/>
                    <a:gd name="connsiteY102" fmla="*/ 1141931 h 1333500"/>
                    <a:gd name="connsiteX103" fmla="*/ 952214 w 1781175"/>
                    <a:gd name="connsiteY103" fmla="*/ 1128120 h 1333500"/>
                    <a:gd name="connsiteX104" fmla="*/ 946118 w 1781175"/>
                    <a:gd name="connsiteY104" fmla="*/ 1106498 h 1333500"/>
                    <a:gd name="connsiteX105" fmla="*/ 950405 w 1781175"/>
                    <a:gd name="connsiteY105" fmla="*/ 1095258 h 1333500"/>
                    <a:gd name="connsiteX106" fmla="*/ 966788 w 1781175"/>
                    <a:gd name="connsiteY106" fmla="*/ 1087448 h 1333500"/>
                    <a:gd name="connsiteX107" fmla="*/ 994410 w 1781175"/>
                    <a:gd name="connsiteY107" fmla="*/ 1070208 h 1333500"/>
                    <a:gd name="connsiteX108" fmla="*/ 1018604 w 1781175"/>
                    <a:gd name="connsiteY108" fmla="*/ 1045157 h 1333500"/>
                    <a:gd name="connsiteX109" fmla="*/ 1033272 w 1781175"/>
                    <a:gd name="connsiteY109" fmla="*/ 1044300 h 1333500"/>
                    <a:gd name="connsiteX110" fmla="*/ 1039368 w 1781175"/>
                    <a:gd name="connsiteY110" fmla="*/ 1059825 h 1333500"/>
                    <a:gd name="connsiteX111" fmla="*/ 1093851 w 1781175"/>
                    <a:gd name="connsiteY111" fmla="*/ 1048586 h 1333500"/>
                    <a:gd name="connsiteX112" fmla="*/ 1158621 w 1781175"/>
                    <a:gd name="connsiteY112" fmla="*/ 992388 h 1333500"/>
                    <a:gd name="connsiteX113" fmla="*/ 1194911 w 1781175"/>
                    <a:gd name="connsiteY113" fmla="*/ 956098 h 1333500"/>
                    <a:gd name="connsiteX114" fmla="*/ 1222534 w 1781175"/>
                    <a:gd name="connsiteY114" fmla="*/ 944859 h 1333500"/>
                    <a:gd name="connsiteX115" fmla="*/ 1251014 w 1781175"/>
                    <a:gd name="connsiteY115" fmla="*/ 937905 h 1333500"/>
                    <a:gd name="connsiteX116" fmla="*/ 1294257 w 1781175"/>
                    <a:gd name="connsiteY116" fmla="*/ 928380 h 1333500"/>
                    <a:gd name="connsiteX117" fmla="*/ 1398842 w 1781175"/>
                    <a:gd name="connsiteY117" fmla="*/ 899805 h 1333500"/>
                    <a:gd name="connsiteX118" fmla="*/ 1481804 w 1781175"/>
                    <a:gd name="connsiteY118" fmla="*/ 856562 h 1333500"/>
                    <a:gd name="connsiteX119" fmla="*/ 1493044 w 1781175"/>
                    <a:gd name="connsiteY119" fmla="*/ 841893 h 1333500"/>
                    <a:gd name="connsiteX120" fmla="*/ 1441228 w 1781175"/>
                    <a:gd name="connsiteY120" fmla="*/ 844465 h 1333500"/>
                    <a:gd name="connsiteX121" fmla="*/ 1376458 w 1781175"/>
                    <a:gd name="connsiteY121" fmla="*/ 836655 h 1333500"/>
                    <a:gd name="connsiteX122" fmla="*/ 1385126 w 1781175"/>
                    <a:gd name="connsiteY122" fmla="*/ 817605 h 1333500"/>
                    <a:gd name="connsiteX123" fmla="*/ 1390364 w 1781175"/>
                    <a:gd name="connsiteY123" fmla="*/ 789982 h 1333500"/>
                    <a:gd name="connsiteX124" fmla="*/ 1431893 w 1781175"/>
                    <a:gd name="connsiteY124" fmla="*/ 803793 h 1333500"/>
                    <a:gd name="connsiteX125" fmla="*/ 1495806 w 1781175"/>
                    <a:gd name="connsiteY125" fmla="*/ 825415 h 1333500"/>
                    <a:gd name="connsiteX126" fmla="*/ 1506188 w 1781175"/>
                    <a:gd name="connsiteY126" fmla="*/ 786553 h 1333500"/>
                    <a:gd name="connsiteX127" fmla="*/ 1430084 w 1781175"/>
                    <a:gd name="connsiteY127" fmla="*/ 719116 h 1333500"/>
                    <a:gd name="connsiteX128" fmla="*/ 1473327 w 1781175"/>
                    <a:gd name="connsiteY128" fmla="*/ 724260 h 1333500"/>
                    <a:gd name="connsiteX129" fmla="*/ 1500950 w 1781175"/>
                    <a:gd name="connsiteY129" fmla="*/ 694065 h 1333500"/>
                    <a:gd name="connsiteX130" fmla="*/ 1430941 w 1781175"/>
                    <a:gd name="connsiteY130" fmla="*/ 693208 h 1333500"/>
                    <a:gd name="connsiteX131" fmla="*/ 1417987 w 1781175"/>
                    <a:gd name="connsiteY131" fmla="*/ 674158 h 1333500"/>
                    <a:gd name="connsiteX132" fmla="*/ 1429226 w 1781175"/>
                    <a:gd name="connsiteY132" fmla="*/ 649965 h 1333500"/>
                    <a:gd name="connsiteX133" fmla="*/ 1493996 w 1781175"/>
                    <a:gd name="connsiteY133" fmla="*/ 668919 h 1333500"/>
                    <a:gd name="connsiteX134" fmla="*/ 1543241 w 1781175"/>
                    <a:gd name="connsiteY134" fmla="*/ 656823 h 1333500"/>
                    <a:gd name="connsiteX135" fmla="*/ 1504379 w 1781175"/>
                    <a:gd name="connsiteY135" fmla="*/ 620532 h 1333500"/>
                    <a:gd name="connsiteX136" fmla="*/ 1569149 w 1781175"/>
                    <a:gd name="connsiteY136" fmla="*/ 614436 h 1333500"/>
                    <a:gd name="connsiteX137" fmla="*/ 1576959 w 1781175"/>
                    <a:gd name="connsiteY137" fmla="*/ 594529 h 1333500"/>
                    <a:gd name="connsiteX138" fmla="*/ 1524191 w 1781175"/>
                    <a:gd name="connsiteY138" fmla="*/ 561668 h 1333500"/>
                    <a:gd name="connsiteX139" fmla="*/ 1575149 w 1781175"/>
                    <a:gd name="connsiteY139" fmla="*/ 553000 h 1333500"/>
                    <a:gd name="connsiteX140" fmla="*/ 1561338 w 1781175"/>
                    <a:gd name="connsiteY140" fmla="*/ 499470 h 1333500"/>
                    <a:gd name="connsiteX141" fmla="*/ 1509522 w 1781175"/>
                    <a:gd name="connsiteY141" fmla="*/ 486516 h 1333500"/>
                    <a:gd name="connsiteX142" fmla="*/ 1487901 w 1781175"/>
                    <a:gd name="connsiteY142" fmla="*/ 464037 h 1333500"/>
                    <a:gd name="connsiteX143" fmla="*/ 1527620 w 1781175"/>
                    <a:gd name="connsiteY143" fmla="*/ 458798 h 1333500"/>
                    <a:gd name="connsiteX144" fmla="*/ 1607153 w 1781175"/>
                    <a:gd name="connsiteY144" fmla="*/ 458798 h 1333500"/>
                    <a:gd name="connsiteX145" fmla="*/ 1588961 w 1781175"/>
                    <a:gd name="connsiteY145" fmla="*/ 427651 h 1333500"/>
                    <a:gd name="connsiteX146" fmla="*/ 1540574 w 1781175"/>
                    <a:gd name="connsiteY146" fmla="*/ 417269 h 1333500"/>
                    <a:gd name="connsiteX147" fmla="*/ 1580293 w 1781175"/>
                    <a:gd name="connsiteY147" fmla="*/ 408601 h 1333500"/>
                    <a:gd name="connsiteX148" fmla="*/ 1521524 w 1781175"/>
                    <a:gd name="connsiteY148" fmla="*/ 395647 h 1333500"/>
                    <a:gd name="connsiteX149" fmla="*/ 1498187 w 1781175"/>
                    <a:gd name="connsiteY149" fmla="*/ 397362 h 1333500"/>
                    <a:gd name="connsiteX150" fmla="*/ 1516285 w 1781175"/>
                    <a:gd name="connsiteY150" fmla="*/ 342879 h 1333500"/>
                    <a:gd name="connsiteX151" fmla="*/ 1568101 w 1781175"/>
                    <a:gd name="connsiteY151" fmla="*/ 303159 h 1333500"/>
                    <a:gd name="connsiteX152" fmla="*/ 1616488 w 1781175"/>
                    <a:gd name="connsiteY152" fmla="*/ 273822 h 1333500"/>
                    <a:gd name="connsiteX153" fmla="*/ 1596581 w 1781175"/>
                    <a:gd name="connsiteY153" fmla="*/ 250486 h 1333500"/>
                    <a:gd name="connsiteX154" fmla="*/ 1548194 w 1781175"/>
                    <a:gd name="connsiteY154" fmla="*/ 266012 h 1333500"/>
                    <a:gd name="connsiteX155" fmla="*/ 1587913 w 1781175"/>
                    <a:gd name="connsiteY155" fmla="*/ 241818 h 1333500"/>
                    <a:gd name="connsiteX156" fmla="*/ 1661351 w 1781175"/>
                    <a:gd name="connsiteY156" fmla="*/ 231436 h 1333500"/>
                    <a:gd name="connsiteX157" fmla="*/ 1607820 w 1781175"/>
                    <a:gd name="connsiteY157" fmla="*/ 218482 h 1333500"/>
                    <a:gd name="connsiteX158" fmla="*/ 1621631 w 1781175"/>
                    <a:gd name="connsiteY158" fmla="*/ 208957 h 1333500"/>
                    <a:gd name="connsiteX159" fmla="*/ 1685544 w 1781175"/>
                    <a:gd name="connsiteY159" fmla="*/ 196003 h 1333500"/>
                    <a:gd name="connsiteX160" fmla="*/ 1723549 w 1781175"/>
                    <a:gd name="connsiteY160" fmla="*/ 179620 h 1333500"/>
                    <a:gd name="connsiteX161" fmla="*/ 1789271 w 1781175"/>
                    <a:gd name="connsiteY161" fmla="*/ 149331 h 1333500"/>
                    <a:gd name="connsiteX162" fmla="*/ 1689449 w 1781175"/>
                    <a:gd name="connsiteY162" fmla="*/ 121994 h 1333500"/>
                    <a:gd name="connsiteX163" fmla="*/ 612743 w 1781175"/>
                    <a:gd name="connsiteY163" fmla="*/ 874659 h 1333500"/>
                    <a:gd name="connsiteX164" fmla="*/ 589407 w 1781175"/>
                    <a:gd name="connsiteY164" fmla="*/ 853038 h 1333500"/>
                    <a:gd name="connsiteX165" fmla="*/ 532352 w 1781175"/>
                    <a:gd name="connsiteY165" fmla="*/ 842655 h 1333500"/>
                    <a:gd name="connsiteX166" fmla="*/ 528066 w 1781175"/>
                    <a:gd name="connsiteY166" fmla="*/ 867706 h 1333500"/>
                    <a:gd name="connsiteX167" fmla="*/ 560070 w 1781175"/>
                    <a:gd name="connsiteY167" fmla="*/ 886756 h 1333500"/>
                    <a:gd name="connsiteX168" fmla="*/ 612743 w 1781175"/>
                    <a:gd name="connsiteY168" fmla="*/ 874659 h 133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781175" h="1333500">
                      <a:moveTo>
                        <a:pt x="1689449" y="121994"/>
                      </a:moveTo>
                      <a:cubicBezTo>
                        <a:pt x="1657445" y="121994"/>
                        <a:pt x="1631537" y="127137"/>
                        <a:pt x="1629823" y="149616"/>
                      </a:cubicBezTo>
                      <a:cubicBezTo>
                        <a:pt x="1628109" y="172095"/>
                        <a:pt x="1587437" y="145330"/>
                        <a:pt x="1570196" y="153045"/>
                      </a:cubicBezTo>
                      <a:cubicBezTo>
                        <a:pt x="1552956" y="160856"/>
                        <a:pt x="1561529" y="134853"/>
                        <a:pt x="1544288" y="143520"/>
                      </a:cubicBezTo>
                      <a:cubicBezTo>
                        <a:pt x="1526953" y="152188"/>
                        <a:pt x="1507998" y="172953"/>
                        <a:pt x="1487234" y="181525"/>
                      </a:cubicBezTo>
                      <a:cubicBezTo>
                        <a:pt x="1466469" y="190193"/>
                        <a:pt x="1450943" y="211719"/>
                        <a:pt x="1437989" y="213529"/>
                      </a:cubicBezTo>
                      <a:cubicBezTo>
                        <a:pt x="1425035" y="215244"/>
                        <a:pt x="1465612" y="173810"/>
                        <a:pt x="1486376" y="153045"/>
                      </a:cubicBezTo>
                      <a:cubicBezTo>
                        <a:pt x="1507141" y="132281"/>
                        <a:pt x="1495901" y="108087"/>
                        <a:pt x="1468184" y="110659"/>
                      </a:cubicBezTo>
                      <a:cubicBezTo>
                        <a:pt x="1440561" y="113231"/>
                        <a:pt x="1446562" y="130566"/>
                        <a:pt x="1431036" y="133995"/>
                      </a:cubicBezTo>
                      <a:cubicBezTo>
                        <a:pt x="1415510" y="137424"/>
                        <a:pt x="1341215" y="174572"/>
                        <a:pt x="1337691" y="163332"/>
                      </a:cubicBezTo>
                      <a:cubicBezTo>
                        <a:pt x="1334262" y="152093"/>
                        <a:pt x="1399032" y="133043"/>
                        <a:pt x="1398175" y="125328"/>
                      </a:cubicBezTo>
                      <a:cubicBezTo>
                        <a:pt x="1397318" y="117517"/>
                        <a:pt x="1316069" y="116660"/>
                        <a:pt x="1279779" y="121899"/>
                      </a:cubicBezTo>
                      <a:cubicBezTo>
                        <a:pt x="1243489" y="127042"/>
                        <a:pt x="1179576" y="147807"/>
                        <a:pt x="1178624" y="137424"/>
                      </a:cubicBezTo>
                      <a:cubicBezTo>
                        <a:pt x="1177766" y="127042"/>
                        <a:pt x="1252919" y="112374"/>
                        <a:pt x="1290923" y="107992"/>
                      </a:cubicBezTo>
                      <a:cubicBezTo>
                        <a:pt x="1329785" y="103611"/>
                        <a:pt x="1398937" y="110564"/>
                        <a:pt x="1428274" y="98467"/>
                      </a:cubicBezTo>
                      <a:cubicBezTo>
                        <a:pt x="1457611" y="86370"/>
                        <a:pt x="1501712" y="85513"/>
                        <a:pt x="1509522" y="75988"/>
                      </a:cubicBezTo>
                      <a:cubicBezTo>
                        <a:pt x="1517237" y="66463"/>
                        <a:pt x="1475804" y="53509"/>
                        <a:pt x="1455039" y="54366"/>
                      </a:cubicBezTo>
                      <a:cubicBezTo>
                        <a:pt x="1434275" y="55224"/>
                        <a:pt x="1413605" y="52652"/>
                        <a:pt x="1415225" y="42270"/>
                      </a:cubicBezTo>
                      <a:cubicBezTo>
                        <a:pt x="1416939" y="31887"/>
                        <a:pt x="1383221" y="29316"/>
                        <a:pt x="1379792" y="21505"/>
                      </a:cubicBezTo>
                      <a:cubicBezTo>
                        <a:pt x="1376363" y="13695"/>
                        <a:pt x="1311497" y="19791"/>
                        <a:pt x="1297686" y="11123"/>
                      </a:cubicBezTo>
                      <a:cubicBezTo>
                        <a:pt x="1283875" y="2455"/>
                        <a:pt x="1243203" y="-1831"/>
                        <a:pt x="1208723" y="741"/>
                      </a:cubicBezTo>
                      <a:cubicBezTo>
                        <a:pt x="1174147" y="3312"/>
                        <a:pt x="1103281" y="2455"/>
                        <a:pt x="1086898" y="4170"/>
                      </a:cubicBezTo>
                      <a:cubicBezTo>
                        <a:pt x="1070515" y="5884"/>
                        <a:pt x="1060133" y="11980"/>
                        <a:pt x="1045464" y="11123"/>
                      </a:cubicBezTo>
                      <a:cubicBezTo>
                        <a:pt x="1030796" y="10266"/>
                        <a:pt x="1008317" y="15504"/>
                        <a:pt x="1016984" y="24934"/>
                      </a:cubicBezTo>
                      <a:cubicBezTo>
                        <a:pt x="1032605" y="42174"/>
                        <a:pt x="993648" y="49128"/>
                        <a:pt x="996220" y="36174"/>
                      </a:cubicBezTo>
                      <a:cubicBezTo>
                        <a:pt x="998792" y="23220"/>
                        <a:pt x="962501" y="17124"/>
                        <a:pt x="951262" y="26649"/>
                      </a:cubicBezTo>
                      <a:cubicBezTo>
                        <a:pt x="938498" y="37507"/>
                        <a:pt x="880396" y="15409"/>
                        <a:pt x="871728" y="26649"/>
                      </a:cubicBezTo>
                      <a:cubicBezTo>
                        <a:pt x="863060" y="37888"/>
                        <a:pt x="794861" y="34459"/>
                        <a:pt x="774954" y="37888"/>
                      </a:cubicBezTo>
                      <a:cubicBezTo>
                        <a:pt x="755047" y="41317"/>
                        <a:pt x="806101" y="56081"/>
                        <a:pt x="804291" y="64653"/>
                      </a:cubicBezTo>
                      <a:cubicBezTo>
                        <a:pt x="802577" y="73321"/>
                        <a:pt x="739521" y="64653"/>
                        <a:pt x="752475" y="80179"/>
                      </a:cubicBezTo>
                      <a:cubicBezTo>
                        <a:pt x="765429" y="95705"/>
                        <a:pt x="806958" y="106944"/>
                        <a:pt x="826770" y="126852"/>
                      </a:cubicBezTo>
                      <a:cubicBezTo>
                        <a:pt x="846677" y="146759"/>
                        <a:pt x="811244" y="134662"/>
                        <a:pt x="788765" y="119898"/>
                      </a:cubicBezTo>
                      <a:cubicBezTo>
                        <a:pt x="766286" y="105230"/>
                        <a:pt x="737807" y="110373"/>
                        <a:pt x="723995" y="95705"/>
                      </a:cubicBezTo>
                      <a:cubicBezTo>
                        <a:pt x="710184" y="81036"/>
                        <a:pt x="658273" y="69797"/>
                        <a:pt x="645319" y="78369"/>
                      </a:cubicBezTo>
                      <a:cubicBezTo>
                        <a:pt x="629888" y="88656"/>
                        <a:pt x="680752" y="107802"/>
                        <a:pt x="680752" y="119041"/>
                      </a:cubicBezTo>
                      <a:cubicBezTo>
                        <a:pt x="680752" y="130281"/>
                        <a:pt x="646176" y="116469"/>
                        <a:pt x="640175" y="120756"/>
                      </a:cubicBezTo>
                      <a:cubicBezTo>
                        <a:pt x="634079" y="125042"/>
                        <a:pt x="603885" y="91323"/>
                        <a:pt x="586645" y="91323"/>
                      </a:cubicBezTo>
                      <a:cubicBezTo>
                        <a:pt x="569309" y="91323"/>
                        <a:pt x="584073" y="106849"/>
                        <a:pt x="584073" y="128471"/>
                      </a:cubicBezTo>
                      <a:cubicBezTo>
                        <a:pt x="584073" y="150093"/>
                        <a:pt x="550355" y="163047"/>
                        <a:pt x="559880" y="148378"/>
                      </a:cubicBezTo>
                      <a:cubicBezTo>
                        <a:pt x="569405" y="133710"/>
                        <a:pt x="562451" y="95705"/>
                        <a:pt x="544354" y="88752"/>
                      </a:cubicBezTo>
                      <a:cubicBezTo>
                        <a:pt x="526256" y="81894"/>
                        <a:pt x="479584" y="103420"/>
                        <a:pt x="455390" y="102563"/>
                      </a:cubicBezTo>
                      <a:cubicBezTo>
                        <a:pt x="431197" y="101706"/>
                        <a:pt x="399193" y="109516"/>
                        <a:pt x="419957" y="121613"/>
                      </a:cubicBezTo>
                      <a:cubicBezTo>
                        <a:pt x="440722" y="133710"/>
                        <a:pt x="419100" y="140568"/>
                        <a:pt x="400907" y="127614"/>
                      </a:cubicBezTo>
                      <a:cubicBezTo>
                        <a:pt x="382810" y="114660"/>
                        <a:pt x="323088" y="127614"/>
                        <a:pt x="335280" y="136281"/>
                      </a:cubicBezTo>
                      <a:cubicBezTo>
                        <a:pt x="347377" y="144949"/>
                        <a:pt x="351663" y="170000"/>
                        <a:pt x="343948" y="180382"/>
                      </a:cubicBezTo>
                      <a:cubicBezTo>
                        <a:pt x="336137" y="190764"/>
                        <a:pt x="311087" y="170000"/>
                        <a:pt x="287750" y="171714"/>
                      </a:cubicBezTo>
                      <a:cubicBezTo>
                        <a:pt x="264414" y="173429"/>
                        <a:pt x="148590" y="228769"/>
                        <a:pt x="155543" y="243438"/>
                      </a:cubicBezTo>
                      <a:cubicBezTo>
                        <a:pt x="162401" y="258106"/>
                        <a:pt x="211741" y="246009"/>
                        <a:pt x="227267" y="254677"/>
                      </a:cubicBezTo>
                      <a:cubicBezTo>
                        <a:pt x="242792" y="263345"/>
                        <a:pt x="222123" y="295349"/>
                        <a:pt x="203073" y="308303"/>
                      </a:cubicBezTo>
                      <a:cubicBezTo>
                        <a:pt x="184023" y="321257"/>
                        <a:pt x="113252" y="309160"/>
                        <a:pt x="111443" y="324686"/>
                      </a:cubicBezTo>
                      <a:cubicBezTo>
                        <a:pt x="109728" y="340212"/>
                        <a:pt x="0" y="342879"/>
                        <a:pt x="0" y="367929"/>
                      </a:cubicBezTo>
                      <a:cubicBezTo>
                        <a:pt x="0" y="377454"/>
                        <a:pt x="5144" y="386884"/>
                        <a:pt x="17240" y="389551"/>
                      </a:cubicBezTo>
                      <a:cubicBezTo>
                        <a:pt x="32766" y="392885"/>
                        <a:pt x="51816" y="387837"/>
                        <a:pt x="65627" y="403362"/>
                      </a:cubicBezTo>
                      <a:cubicBezTo>
                        <a:pt x="79438" y="418888"/>
                        <a:pt x="118301" y="419841"/>
                        <a:pt x="145161" y="409458"/>
                      </a:cubicBezTo>
                      <a:cubicBezTo>
                        <a:pt x="171926" y="399076"/>
                        <a:pt x="191834" y="411173"/>
                        <a:pt x="190976" y="426699"/>
                      </a:cubicBezTo>
                      <a:cubicBezTo>
                        <a:pt x="190119" y="442224"/>
                        <a:pt x="130493" y="420603"/>
                        <a:pt x="112395" y="431937"/>
                      </a:cubicBezTo>
                      <a:cubicBezTo>
                        <a:pt x="94297" y="443177"/>
                        <a:pt x="38100" y="433652"/>
                        <a:pt x="40672" y="445749"/>
                      </a:cubicBezTo>
                      <a:cubicBezTo>
                        <a:pt x="43244" y="457845"/>
                        <a:pt x="70961" y="455274"/>
                        <a:pt x="93345" y="459560"/>
                      </a:cubicBezTo>
                      <a:cubicBezTo>
                        <a:pt x="115824" y="463846"/>
                        <a:pt x="95060" y="473371"/>
                        <a:pt x="94202" y="482896"/>
                      </a:cubicBezTo>
                      <a:cubicBezTo>
                        <a:pt x="93345" y="492421"/>
                        <a:pt x="106299" y="490707"/>
                        <a:pt x="128778" y="501946"/>
                      </a:cubicBezTo>
                      <a:cubicBezTo>
                        <a:pt x="151257" y="513186"/>
                        <a:pt x="188404" y="520139"/>
                        <a:pt x="176308" y="507185"/>
                      </a:cubicBezTo>
                      <a:cubicBezTo>
                        <a:pt x="164211" y="494231"/>
                        <a:pt x="199644" y="495945"/>
                        <a:pt x="205740" y="503756"/>
                      </a:cubicBezTo>
                      <a:cubicBezTo>
                        <a:pt x="211741" y="511566"/>
                        <a:pt x="228219" y="492516"/>
                        <a:pt x="244602" y="496803"/>
                      </a:cubicBezTo>
                      <a:cubicBezTo>
                        <a:pt x="260985" y="501089"/>
                        <a:pt x="267081" y="481277"/>
                        <a:pt x="280035" y="489849"/>
                      </a:cubicBezTo>
                      <a:cubicBezTo>
                        <a:pt x="292989" y="498517"/>
                        <a:pt x="353473" y="503661"/>
                        <a:pt x="374237" y="514900"/>
                      </a:cubicBezTo>
                      <a:cubicBezTo>
                        <a:pt x="395002" y="526140"/>
                        <a:pt x="423482" y="528711"/>
                        <a:pt x="420910" y="545094"/>
                      </a:cubicBezTo>
                      <a:cubicBezTo>
                        <a:pt x="418338" y="561477"/>
                        <a:pt x="438150" y="573574"/>
                        <a:pt x="461486" y="583956"/>
                      </a:cubicBezTo>
                      <a:cubicBezTo>
                        <a:pt x="484822" y="594339"/>
                        <a:pt x="489109" y="616818"/>
                        <a:pt x="488252" y="631486"/>
                      </a:cubicBezTo>
                      <a:cubicBezTo>
                        <a:pt x="487394" y="646155"/>
                        <a:pt x="513302" y="656537"/>
                        <a:pt x="509016" y="663490"/>
                      </a:cubicBezTo>
                      <a:cubicBezTo>
                        <a:pt x="504730" y="670443"/>
                        <a:pt x="508159" y="679873"/>
                        <a:pt x="523685" y="693684"/>
                      </a:cubicBezTo>
                      <a:cubicBezTo>
                        <a:pt x="539210" y="707496"/>
                        <a:pt x="499491" y="717878"/>
                        <a:pt x="509016" y="729975"/>
                      </a:cubicBezTo>
                      <a:cubicBezTo>
                        <a:pt x="518541" y="742071"/>
                        <a:pt x="495205" y="765408"/>
                        <a:pt x="522827" y="769694"/>
                      </a:cubicBezTo>
                      <a:cubicBezTo>
                        <a:pt x="550450" y="773980"/>
                        <a:pt x="546163" y="750644"/>
                        <a:pt x="566928" y="750644"/>
                      </a:cubicBezTo>
                      <a:cubicBezTo>
                        <a:pt x="587693" y="750644"/>
                        <a:pt x="566071" y="768837"/>
                        <a:pt x="577310" y="780076"/>
                      </a:cubicBezTo>
                      <a:cubicBezTo>
                        <a:pt x="588550" y="791316"/>
                        <a:pt x="611886" y="788744"/>
                        <a:pt x="633508" y="806841"/>
                      </a:cubicBezTo>
                      <a:cubicBezTo>
                        <a:pt x="655130" y="825034"/>
                        <a:pt x="641318" y="833607"/>
                        <a:pt x="621411" y="818938"/>
                      </a:cubicBezTo>
                      <a:cubicBezTo>
                        <a:pt x="601504" y="804270"/>
                        <a:pt x="543687" y="807699"/>
                        <a:pt x="543687" y="812842"/>
                      </a:cubicBezTo>
                      <a:cubicBezTo>
                        <a:pt x="543687" y="817986"/>
                        <a:pt x="607600" y="854276"/>
                        <a:pt x="622363" y="849132"/>
                      </a:cubicBezTo>
                      <a:cubicBezTo>
                        <a:pt x="637032" y="843989"/>
                        <a:pt x="656939" y="870754"/>
                        <a:pt x="648272" y="879422"/>
                      </a:cubicBezTo>
                      <a:cubicBezTo>
                        <a:pt x="639604" y="888090"/>
                        <a:pt x="643985" y="909711"/>
                        <a:pt x="642176" y="919998"/>
                      </a:cubicBezTo>
                      <a:cubicBezTo>
                        <a:pt x="640461" y="930381"/>
                        <a:pt x="618839" y="919998"/>
                        <a:pt x="605028" y="921713"/>
                      </a:cubicBezTo>
                      <a:cubicBezTo>
                        <a:pt x="591217" y="923427"/>
                        <a:pt x="581692" y="927714"/>
                        <a:pt x="581692" y="942382"/>
                      </a:cubicBezTo>
                      <a:cubicBezTo>
                        <a:pt x="581692" y="957146"/>
                        <a:pt x="560070" y="967433"/>
                        <a:pt x="557498" y="985626"/>
                      </a:cubicBezTo>
                      <a:cubicBezTo>
                        <a:pt x="554927" y="1003723"/>
                        <a:pt x="574738" y="1002961"/>
                        <a:pt x="585978" y="1010676"/>
                      </a:cubicBezTo>
                      <a:cubicBezTo>
                        <a:pt x="597218" y="1018487"/>
                        <a:pt x="565213" y="1023630"/>
                        <a:pt x="563499" y="1036584"/>
                      </a:cubicBezTo>
                      <a:cubicBezTo>
                        <a:pt x="561785" y="1049538"/>
                        <a:pt x="592836" y="1072875"/>
                        <a:pt x="604076" y="1078875"/>
                      </a:cubicBezTo>
                      <a:cubicBezTo>
                        <a:pt x="615315" y="1084876"/>
                        <a:pt x="604933" y="1114308"/>
                        <a:pt x="609219" y="1128977"/>
                      </a:cubicBezTo>
                      <a:cubicBezTo>
                        <a:pt x="613505" y="1143645"/>
                        <a:pt x="628269" y="1125453"/>
                        <a:pt x="626459" y="1144503"/>
                      </a:cubicBezTo>
                      <a:cubicBezTo>
                        <a:pt x="624745" y="1163553"/>
                        <a:pt x="640271" y="1162695"/>
                        <a:pt x="641128" y="1173935"/>
                      </a:cubicBezTo>
                      <a:cubicBezTo>
                        <a:pt x="641985" y="1185174"/>
                        <a:pt x="668750" y="1183460"/>
                        <a:pt x="663607" y="1198986"/>
                      </a:cubicBezTo>
                      <a:cubicBezTo>
                        <a:pt x="658368" y="1214607"/>
                        <a:pt x="671322" y="1225751"/>
                        <a:pt x="677418" y="1234419"/>
                      </a:cubicBezTo>
                      <a:cubicBezTo>
                        <a:pt x="683419" y="1243086"/>
                        <a:pt x="705898" y="1257755"/>
                        <a:pt x="710279" y="1268994"/>
                      </a:cubicBezTo>
                      <a:cubicBezTo>
                        <a:pt x="714566" y="1280234"/>
                        <a:pt x="727520" y="1294902"/>
                        <a:pt x="743141" y="1290616"/>
                      </a:cubicBezTo>
                      <a:cubicBezTo>
                        <a:pt x="758666" y="1286235"/>
                        <a:pt x="759524" y="1300998"/>
                        <a:pt x="771620" y="1299284"/>
                      </a:cubicBezTo>
                      <a:cubicBezTo>
                        <a:pt x="783717" y="1297569"/>
                        <a:pt x="802767" y="1304427"/>
                        <a:pt x="806196" y="1313952"/>
                      </a:cubicBezTo>
                      <a:cubicBezTo>
                        <a:pt x="809625" y="1323477"/>
                        <a:pt x="846772" y="1332050"/>
                        <a:pt x="857155" y="1333860"/>
                      </a:cubicBezTo>
                      <a:cubicBezTo>
                        <a:pt x="867537" y="1335574"/>
                        <a:pt x="869252" y="1316619"/>
                        <a:pt x="878777" y="1311381"/>
                      </a:cubicBezTo>
                      <a:cubicBezTo>
                        <a:pt x="888302" y="1306237"/>
                        <a:pt x="884872" y="1268137"/>
                        <a:pt x="893445" y="1265565"/>
                      </a:cubicBezTo>
                      <a:cubicBezTo>
                        <a:pt x="902113" y="1262994"/>
                        <a:pt x="899541" y="1223274"/>
                        <a:pt x="890873" y="1219750"/>
                      </a:cubicBezTo>
                      <a:cubicBezTo>
                        <a:pt x="882205" y="1216321"/>
                        <a:pt x="885730" y="1202415"/>
                        <a:pt x="905542" y="1205082"/>
                      </a:cubicBezTo>
                      <a:cubicBezTo>
                        <a:pt x="925354" y="1207653"/>
                        <a:pt x="918496" y="1187841"/>
                        <a:pt x="928021" y="1185174"/>
                      </a:cubicBezTo>
                      <a:cubicBezTo>
                        <a:pt x="937546" y="1182603"/>
                        <a:pt x="933164" y="1164410"/>
                        <a:pt x="940118" y="1162695"/>
                      </a:cubicBezTo>
                      <a:cubicBezTo>
                        <a:pt x="947071" y="1160981"/>
                        <a:pt x="946213" y="1148884"/>
                        <a:pt x="940975" y="1141931"/>
                      </a:cubicBezTo>
                      <a:cubicBezTo>
                        <a:pt x="935831" y="1134978"/>
                        <a:pt x="941832" y="1129834"/>
                        <a:pt x="952214" y="1128120"/>
                      </a:cubicBezTo>
                      <a:cubicBezTo>
                        <a:pt x="962597" y="1126405"/>
                        <a:pt x="960025" y="1111737"/>
                        <a:pt x="946118" y="1106498"/>
                      </a:cubicBezTo>
                      <a:cubicBezTo>
                        <a:pt x="932307" y="1101354"/>
                        <a:pt x="936593" y="1085829"/>
                        <a:pt x="950405" y="1095258"/>
                      </a:cubicBezTo>
                      <a:cubicBezTo>
                        <a:pt x="964216" y="1104783"/>
                        <a:pt x="974598" y="1097830"/>
                        <a:pt x="966788" y="1087448"/>
                      </a:cubicBezTo>
                      <a:cubicBezTo>
                        <a:pt x="958977" y="1077066"/>
                        <a:pt x="976313" y="1071922"/>
                        <a:pt x="994410" y="1070208"/>
                      </a:cubicBezTo>
                      <a:cubicBezTo>
                        <a:pt x="1012508" y="1068493"/>
                        <a:pt x="1022033" y="1058968"/>
                        <a:pt x="1018604" y="1045157"/>
                      </a:cubicBezTo>
                      <a:cubicBezTo>
                        <a:pt x="1015175" y="1031346"/>
                        <a:pt x="1039368" y="1032203"/>
                        <a:pt x="1033272" y="1044300"/>
                      </a:cubicBezTo>
                      <a:cubicBezTo>
                        <a:pt x="1027271" y="1056396"/>
                        <a:pt x="1030700" y="1068493"/>
                        <a:pt x="1039368" y="1059825"/>
                      </a:cubicBezTo>
                      <a:cubicBezTo>
                        <a:pt x="1048036" y="1051158"/>
                        <a:pt x="1064419" y="1057254"/>
                        <a:pt x="1093851" y="1048586"/>
                      </a:cubicBezTo>
                      <a:cubicBezTo>
                        <a:pt x="1123188" y="1039918"/>
                        <a:pt x="1151763" y="1015725"/>
                        <a:pt x="1158621" y="992388"/>
                      </a:cubicBezTo>
                      <a:cubicBezTo>
                        <a:pt x="1165574" y="969052"/>
                        <a:pt x="1199293" y="971624"/>
                        <a:pt x="1194911" y="956098"/>
                      </a:cubicBezTo>
                      <a:cubicBezTo>
                        <a:pt x="1190625" y="940572"/>
                        <a:pt x="1201007" y="934476"/>
                        <a:pt x="1222534" y="944859"/>
                      </a:cubicBezTo>
                      <a:cubicBezTo>
                        <a:pt x="1244156" y="955241"/>
                        <a:pt x="1226820" y="937905"/>
                        <a:pt x="1251014" y="937905"/>
                      </a:cubicBezTo>
                      <a:cubicBezTo>
                        <a:pt x="1275207" y="937905"/>
                        <a:pt x="1270921" y="929238"/>
                        <a:pt x="1294257" y="928380"/>
                      </a:cubicBezTo>
                      <a:cubicBezTo>
                        <a:pt x="1317593" y="927523"/>
                        <a:pt x="1378077" y="917141"/>
                        <a:pt x="1398842" y="899805"/>
                      </a:cubicBezTo>
                      <a:cubicBezTo>
                        <a:pt x="1419606" y="882470"/>
                        <a:pt x="1463612" y="867801"/>
                        <a:pt x="1481804" y="856562"/>
                      </a:cubicBezTo>
                      <a:cubicBezTo>
                        <a:pt x="1499902" y="845322"/>
                        <a:pt x="1504284" y="835797"/>
                        <a:pt x="1493044" y="841893"/>
                      </a:cubicBezTo>
                      <a:cubicBezTo>
                        <a:pt x="1481804" y="847894"/>
                        <a:pt x="1458468" y="848751"/>
                        <a:pt x="1441228" y="844465"/>
                      </a:cubicBezTo>
                      <a:cubicBezTo>
                        <a:pt x="1423988" y="840179"/>
                        <a:pt x="1396270" y="825415"/>
                        <a:pt x="1376458" y="836655"/>
                      </a:cubicBezTo>
                      <a:cubicBezTo>
                        <a:pt x="1356646" y="847894"/>
                        <a:pt x="1368743" y="820272"/>
                        <a:pt x="1385126" y="817605"/>
                      </a:cubicBezTo>
                      <a:cubicBezTo>
                        <a:pt x="1401509" y="815033"/>
                        <a:pt x="1394651" y="807222"/>
                        <a:pt x="1390364" y="789982"/>
                      </a:cubicBezTo>
                      <a:cubicBezTo>
                        <a:pt x="1386078" y="772742"/>
                        <a:pt x="1417987" y="783886"/>
                        <a:pt x="1431893" y="803793"/>
                      </a:cubicBezTo>
                      <a:cubicBezTo>
                        <a:pt x="1445705" y="823701"/>
                        <a:pt x="1472470" y="832273"/>
                        <a:pt x="1495806" y="825415"/>
                      </a:cubicBezTo>
                      <a:cubicBezTo>
                        <a:pt x="1519143" y="818462"/>
                        <a:pt x="1496663" y="799507"/>
                        <a:pt x="1506188" y="786553"/>
                      </a:cubicBezTo>
                      <a:cubicBezTo>
                        <a:pt x="1515713" y="773599"/>
                        <a:pt x="1434465" y="732927"/>
                        <a:pt x="1430084" y="719116"/>
                      </a:cubicBezTo>
                      <a:cubicBezTo>
                        <a:pt x="1425797" y="705305"/>
                        <a:pt x="1450848" y="714830"/>
                        <a:pt x="1473327" y="724260"/>
                      </a:cubicBezTo>
                      <a:cubicBezTo>
                        <a:pt x="1495806" y="733785"/>
                        <a:pt x="1500950" y="706162"/>
                        <a:pt x="1500950" y="694065"/>
                      </a:cubicBezTo>
                      <a:cubicBezTo>
                        <a:pt x="1500950" y="681969"/>
                        <a:pt x="1452563" y="681111"/>
                        <a:pt x="1430941" y="693208"/>
                      </a:cubicBezTo>
                      <a:cubicBezTo>
                        <a:pt x="1409319" y="705305"/>
                        <a:pt x="1388555" y="677682"/>
                        <a:pt x="1417987" y="674158"/>
                      </a:cubicBezTo>
                      <a:cubicBezTo>
                        <a:pt x="1447419" y="670729"/>
                        <a:pt x="1420559" y="658632"/>
                        <a:pt x="1429226" y="649965"/>
                      </a:cubicBezTo>
                      <a:cubicBezTo>
                        <a:pt x="1437894" y="641297"/>
                        <a:pt x="1475042" y="675015"/>
                        <a:pt x="1493996" y="668919"/>
                      </a:cubicBezTo>
                      <a:cubicBezTo>
                        <a:pt x="1513046" y="662919"/>
                        <a:pt x="1526858" y="669777"/>
                        <a:pt x="1543241" y="656823"/>
                      </a:cubicBezTo>
                      <a:cubicBezTo>
                        <a:pt x="1559624" y="643869"/>
                        <a:pt x="1513809" y="631772"/>
                        <a:pt x="1504379" y="620532"/>
                      </a:cubicBezTo>
                      <a:cubicBezTo>
                        <a:pt x="1494854" y="609293"/>
                        <a:pt x="1551909" y="613674"/>
                        <a:pt x="1569149" y="614436"/>
                      </a:cubicBezTo>
                      <a:cubicBezTo>
                        <a:pt x="1586389" y="615294"/>
                        <a:pt x="1590770" y="589386"/>
                        <a:pt x="1576959" y="594529"/>
                      </a:cubicBezTo>
                      <a:cubicBezTo>
                        <a:pt x="1563148" y="599673"/>
                        <a:pt x="1513904" y="577289"/>
                        <a:pt x="1524191" y="561668"/>
                      </a:cubicBezTo>
                      <a:cubicBezTo>
                        <a:pt x="1534573" y="546142"/>
                        <a:pt x="1553623" y="564240"/>
                        <a:pt x="1575149" y="553000"/>
                      </a:cubicBezTo>
                      <a:cubicBezTo>
                        <a:pt x="1596771" y="541761"/>
                        <a:pt x="1576864" y="499470"/>
                        <a:pt x="1561338" y="499470"/>
                      </a:cubicBezTo>
                      <a:cubicBezTo>
                        <a:pt x="1545812" y="499470"/>
                        <a:pt x="1509522" y="494326"/>
                        <a:pt x="1509522" y="486516"/>
                      </a:cubicBezTo>
                      <a:cubicBezTo>
                        <a:pt x="1509522" y="478705"/>
                        <a:pt x="1479233" y="471847"/>
                        <a:pt x="1487901" y="464037"/>
                      </a:cubicBezTo>
                      <a:cubicBezTo>
                        <a:pt x="1496568" y="456226"/>
                        <a:pt x="1507808" y="473562"/>
                        <a:pt x="1527620" y="458798"/>
                      </a:cubicBezTo>
                      <a:cubicBezTo>
                        <a:pt x="1547527" y="444129"/>
                        <a:pt x="1588961" y="462227"/>
                        <a:pt x="1607153" y="458798"/>
                      </a:cubicBezTo>
                      <a:cubicBezTo>
                        <a:pt x="1625251" y="455369"/>
                        <a:pt x="1599343" y="421650"/>
                        <a:pt x="1588961" y="427651"/>
                      </a:cubicBezTo>
                      <a:cubicBezTo>
                        <a:pt x="1578578" y="433747"/>
                        <a:pt x="1543145" y="435462"/>
                        <a:pt x="1540574" y="417269"/>
                      </a:cubicBezTo>
                      <a:cubicBezTo>
                        <a:pt x="1538002" y="399076"/>
                        <a:pt x="1574292" y="417269"/>
                        <a:pt x="1580293" y="408601"/>
                      </a:cubicBezTo>
                      <a:cubicBezTo>
                        <a:pt x="1586389" y="399933"/>
                        <a:pt x="1530191" y="377454"/>
                        <a:pt x="1521524" y="395647"/>
                      </a:cubicBezTo>
                      <a:cubicBezTo>
                        <a:pt x="1512856" y="413840"/>
                        <a:pt x="1481804" y="407744"/>
                        <a:pt x="1498187" y="397362"/>
                      </a:cubicBezTo>
                      <a:cubicBezTo>
                        <a:pt x="1514570" y="386979"/>
                        <a:pt x="1518095" y="357642"/>
                        <a:pt x="1516285" y="342879"/>
                      </a:cubicBezTo>
                      <a:cubicBezTo>
                        <a:pt x="1514570" y="328210"/>
                        <a:pt x="1575054" y="327353"/>
                        <a:pt x="1568101" y="303159"/>
                      </a:cubicBezTo>
                      <a:cubicBezTo>
                        <a:pt x="1561148" y="278966"/>
                        <a:pt x="1596581" y="273822"/>
                        <a:pt x="1616488" y="273822"/>
                      </a:cubicBezTo>
                      <a:cubicBezTo>
                        <a:pt x="1636300" y="273822"/>
                        <a:pt x="1615631" y="247914"/>
                        <a:pt x="1596581" y="250486"/>
                      </a:cubicBezTo>
                      <a:cubicBezTo>
                        <a:pt x="1577531" y="253058"/>
                        <a:pt x="1557719" y="274680"/>
                        <a:pt x="1548194" y="266012"/>
                      </a:cubicBezTo>
                      <a:cubicBezTo>
                        <a:pt x="1538669" y="257344"/>
                        <a:pt x="1570673" y="241818"/>
                        <a:pt x="1587913" y="241818"/>
                      </a:cubicBezTo>
                      <a:cubicBezTo>
                        <a:pt x="1605153" y="241818"/>
                        <a:pt x="1646682" y="240104"/>
                        <a:pt x="1661351" y="231436"/>
                      </a:cubicBezTo>
                      <a:cubicBezTo>
                        <a:pt x="1676019" y="222768"/>
                        <a:pt x="1635443" y="215053"/>
                        <a:pt x="1607820" y="218482"/>
                      </a:cubicBezTo>
                      <a:cubicBezTo>
                        <a:pt x="1580198" y="221911"/>
                        <a:pt x="1580198" y="209814"/>
                        <a:pt x="1621631" y="208957"/>
                      </a:cubicBezTo>
                      <a:cubicBezTo>
                        <a:pt x="1663160" y="208100"/>
                        <a:pt x="1656207" y="199432"/>
                        <a:pt x="1685544" y="196003"/>
                      </a:cubicBezTo>
                      <a:cubicBezTo>
                        <a:pt x="1714976" y="192574"/>
                        <a:pt x="1705356" y="180477"/>
                        <a:pt x="1723549" y="179620"/>
                      </a:cubicBezTo>
                      <a:cubicBezTo>
                        <a:pt x="1741742" y="178763"/>
                        <a:pt x="1789271" y="158856"/>
                        <a:pt x="1789271" y="149331"/>
                      </a:cubicBezTo>
                      <a:cubicBezTo>
                        <a:pt x="1789271" y="139806"/>
                        <a:pt x="1721358" y="121994"/>
                        <a:pt x="1689449" y="121994"/>
                      </a:cubicBezTo>
                      <a:close/>
                      <a:moveTo>
                        <a:pt x="612743" y="874659"/>
                      </a:moveTo>
                      <a:cubicBezTo>
                        <a:pt x="613601" y="860848"/>
                        <a:pt x="598075" y="869516"/>
                        <a:pt x="589407" y="853038"/>
                      </a:cubicBezTo>
                      <a:cubicBezTo>
                        <a:pt x="580739" y="836655"/>
                        <a:pt x="536638" y="829797"/>
                        <a:pt x="532352" y="842655"/>
                      </a:cubicBezTo>
                      <a:cubicBezTo>
                        <a:pt x="530638" y="847799"/>
                        <a:pt x="516827" y="855609"/>
                        <a:pt x="528066" y="867706"/>
                      </a:cubicBezTo>
                      <a:cubicBezTo>
                        <a:pt x="539305" y="879803"/>
                        <a:pt x="547116" y="874659"/>
                        <a:pt x="560070" y="886756"/>
                      </a:cubicBezTo>
                      <a:cubicBezTo>
                        <a:pt x="572929" y="898758"/>
                        <a:pt x="611886" y="888471"/>
                        <a:pt x="612743" y="87465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7" name="Freeform: Shape 356">
                  <a:extLst>
                    <a:ext uri="{FF2B5EF4-FFF2-40B4-BE49-F238E27FC236}">
                      <a16:creationId xmlns:a16="http://schemas.microsoft.com/office/drawing/2014/main" id="{05AB724F-F44E-4BFB-A990-96AECCB97558}"/>
                    </a:ext>
                  </a:extLst>
                </p:cNvPr>
                <p:cNvSpPr/>
                <p:nvPr/>
              </p:nvSpPr>
              <p:spPr>
                <a:xfrm>
                  <a:off x="4652559" y="6005576"/>
                  <a:ext cx="57150" cy="28575"/>
                </a:xfrm>
                <a:custGeom>
                  <a:avLst/>
                  <a:gdLst>
                    <a:gd name="connsiteX0" fmla="*/ 21 w 57150"/>
                    <a:gd name="connsiteY0" fmla="*/ 1365 h 28575"/>
                    <a:gd name="connsiteX1" fmla="*/ 25262 w 57150"/>
                    <a:gd name="connsiteY1" fmla="*/ 17843 h 28575"/>
                    <a:gd name="connsiteX2" fmla="*/ 58124 w 57150"/>
                    <a:gd name="connsiteY2" fmla="*/ 29273 h 28575"/>
                    <a:gd name="connsiteX3" fmla="*/ 21 w 57150"/>
                    <a:gd name="connsiteY3" fmla="*/ 1365 h 28575"/>
                  </a:gdLst>
                  <a:ahLst/>
                  <a:cxnLst>
                    <a:cxn ang="0">
                      <a:pos x="connsiteX0" y="connsiteY0"/>
                    </a:cxn>
                    <a:cxn ang="0">
                      <a:pos x="connsiteX1" y="connsiteY1"/>
                    </a:cxn>
                    <a:cxn ang="0">
                      <a:pos x="connsiteX2" y="connsiteY2"/>
                    </a:cxn>
                    <a:cxn ang="0">
                      <a:pos x="connsiteX3" y="connsiteY3"/>
                    </a:cxn>
                  </a:cxnLst>
                  <a:rect l="l" t="t" r="r" b="b"/>
                  <a:pathLst>
                    <a:path w="57150" h="28575">
                      <a:moveTo>
                        <a:pt x="21" y="1365"/>
                      </a:moveTo>
                      <a:cubicBezTo>
                        <a:pt x="2498" y="12700"/>
                        <a:pt x="13928" y="7651"/>
                        <a:pt x="25262" y="17843"/>
                      </a:cubicBezTo>
                      <a:cubicBezTo>
                        <a:pt x="36597" y="27940"/>
                        <a:pt x="46789" y="46894"/>
                        <a:pt x="58124" y="29273"/>
                      </a:cubicBezTo>
                      <a:cubicBezTo>
                        <a:pt x="69554" y="11557"/>
                        <a:pt x="-1407" y="-4922"/>
                        <a:pt x="21" y="136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8" name="Freeform: Shape 357">
                  <a:extLst>
                    <a:ext uri="{FF2B5EF4-FFF2-40B4-BE49-F238E27FC236}">
                      <a16:creationId xmlns:a16="http://schemas.microsoft.com/office/drawing/2014/main" id="{130917DA-838B-446E-83D0-5CD6B7E657AB}"/>
                    </a:ext>
                  </a:extLst>
                </p:cNvPr>
                <p:cNvSpPr/>
                <p:nvPr/>
              </p:nvSpPr>
              <p:spPr>
                <a:xfrm>
                  <a:off x="1618963" y="908691"/>
                  <a:ext cx="2590800" cy="1990725"/>
                </a:xfrm>
                <a:custGeom>
                  <a:avLst/>
                  <a:gdLst>
                    <a:gd name="connsiteX0" fmla="*/ 513874 w 2590800"/>
                    <a:gd name="connsiteY0" fmla="*/ 1750022 h 1990725"/>
                    <a:gd name="connsiteX1" fmla="*/ 480155 w 2590800"/>
                    <a:gd name="connsiteY1" fmla="*/ 1734401 h 1990725"/>
                    <a:gd name="connsiteX2" fmla="*/ 445770 w 2590800"/>
                    <a:gd name="connsiteY2" fmla="*/ 1696206 h 1990725"/>
                    <a:gd name="connsiteX3" fmla="*/ 407575 w 2590800"/>
                    <a:gd name="connsiteY3" fmla="*/ 1687824 h 1990725"/>
                    <a:gd name="connsiteX4" fmla="*/ 377095 w 2590800"/>
                    <a:gd name="connsiteY4" fmla="*/ 1683252 h 1990725"/>
                    <a:gd name="connsiteX5" fmla="*/ 386144 w 2590800"/>
                    <a:gd name="connsiteY5" fmla="*/ 1696873 h 1990725"/>
                    <a:gd name="connsiteX6" fmla="*/ 399764 w 2590800"/>
                    <a:gd name="connsiteY6" fmla="*/ 1705921 h 1990725"/>
                    <a:gd name="connsiteX7" fmla="*/ 419862 w 2590800"/>
                    <a:gd name="connsiteY7" fmla="*/ 1721447 h 1990725"/>
                    <a:gd name="connsiteX8" fmla="*/ 439293 w 2590800"/>
                    <a:gd name="connsiteY8" fmla="*/ 1734401 h 1990725"/>
                    <a:gd name="connsiteX9" fmla="*/ 454819 w 2590800"/>
                    <a:gd name="connsiteY9" fmla="*/ 1750594 h 1990725"/>
                    <a:gd name="connsiteX10" fmla="*/ 469678 w 2590800"/>
                    <a:gd name="connsiteY10" fmla="*/ 1757071 h 1990725"/>
                    <a:gd name="connsiteX11" fmla="*/ 482632 w 2590800"/>
                    <a:gd name="connsiteY11" fmla="*/ 1773549 h 1990725"/>
                    <a:gd name="connsiteX12" fmla="*/ 528828 w 2590800"/>
                    <a:gd name="connsiteY12" fmla="*/ 1773644 h 1990725"/>
                    <a:gd name="connsiteX13" fmla="*/ 531876 w 2590800"/>
                    <a:gd name="connsiteY13" fmla="*/ 1761547 h 1990725"/>
                    <a:gd name="connsiteX14" fmla="*/ 513874 w 2590800"/>
                    <a:gd name="connsiteY14" fmla="*/ 1750022 h 1990725"/>
                    <a:gd name="connsiteX15" fmla="*/ 491871 w 2590800"/>
                    <a:gd name="connsiteY15" fmla="*/ 720179 h 1990725"/>
                    <a:gd name="connsiteX16" fmla="*/ 533305 w 2590800"/>
                    <a:gd name="connsiteY16" fmla="*/ 766852 h 1990725"/>
                    <a:gd name="connsiteX17" fmla="*/ 552736 w 2590800"/>
                    <a:gd name="connsiteY17" fmla="*/ 753898 h 1990725"/>
                    <a:gd name="connsiteX18" fmla="*/ 581216 w 2590800"/>
                    <a:gd name="connsiteY18" fmla="*/ 746087 h 1990725"/>
                    <a:gd name="connsiteX19" fmla="*/ 609695 w 2590800"/>
                    <a:gd name="connsiteY19" fmla="*/ 724084 h 1990725"/>
                    <a:gd name="connsiteX20" fmla="*/ 636937 w 2590800"/>
                    <a:gd name="connsiteY20" fmla="*/ 695605 h 1990725"/>
                    <a:gd name="connsiteX21" fmla="*/ 660273 w 2590800"/>
                    <a:gd name="connsiteY21" fmla="*/ 667125 h 1990725"/>
                    <a:gd name="connsiteX22" fmla="*/ 753618 w 2590800"/>
                    <a:gd name="connsiteY22" fmla="*/ 628263 h 1990725"/>
                    <a:gd name="connsiteX23" fmla="*/ 717328 w 2590800"/>
                    <a:gd name="connsiteY23" fmla="*/ 595878 h 1990725"/>
                    <a:gd name="connsiteX24" fmla="*/ 657701 w 2590800"/>
                    <a:gd name="connsiteY24" fmla="*/ 589401 h 1990725"/>
                    <a:gd name="connsiteX25" fmla="*/ 639509 w 2590800"/>
                    <a:gd name="connsiteY25" fmla="*/ 582924 h 1990725"/>
                    <a:gd name="connsiteX26" fmla="*/ 581216 w 2590800"/>
                    <a:gd name="connsiteY26" fmla="*/ 566065 h 1990725"/>
                    <a:gd name="connsiteX27" fmla="*/ 489204 w 2590800"/>
                    <a:gd name="connsiteY27" fmla="*/ 580352 h 1990725"/>
                    <a:gd name="connsiteX28" fmla="*/ 502158 w 2590800"/>
                    <a:gd name="connsiteY28" fmla="*/ 607594 h 1990725"/>
                    <a:gd name="connsiteX29" fmla="*/ 481393 w 2590800"/>
                    <a:gd name="connsiteY29" fmla="*/ 651694 h 1990725"/>
                    <a:gd name="connsiteX30" fmla="*/ 455485 w 2590800"/>
                    <a:gd name="connsiteY30" fmla="*/ 695795 h 1990725"/>
                    <a:gd name="connsiteX31" fmla="*/ 491871 w 2590800"/>
                    <a:gd name="connsiteY31" fmla="*/ 720179 h 1990725"/>
                    <a:gd name="connsiteX32" fmla="*/ 1139952 w 2590800"/>
                    <a:gd name="connsiteY32" fmla="*/ 826383 h 1990725"/>
                    <a:gd name="connsiteX33" fmla="*/ 1181481 w 2590800"/>
                    <a:gd name="connsiteY33" fmla="*/ 825145 h 1990725"/>
                    <a:gd name="connsiteX34" fmla="*/ 1129665 w 2590800"/>
                    <a:gd name="connsiteY34" fmla="*/ 786283 h 1990725"/>
                    <a:gd name="connsiteX35" fmla="*/ 1082993 w 2590800"/>
                    <a:gd name="connsiteY35" fmla="*/ 762946 h 1990725"/>
                    <a:gd name="connsiteX36" fmla="*/ 1071372 w 2590800"/>
                    <a:gd name="connsiteY36" fmla="*/ 721513 h 1990725"/>
                    <a:gd name="connsiteX37" fmla="*/ 1059656 w 2590800"/>
                    <a:gd name="connsiteY37" fmla="*/ 655409 h 1990725"/>
                    <a:gd name="connsiteX38" fmla="*/ 1063562 w 2590800"/>
                    <a:gd name="connsiteY38" fmla="*/ 613880 h 1990725"/>
                    <a:gd name="connsiteX39" fmla="*/ 1006507 w 2590800"/>
                    <a:gd name="connsiteY39" fmla="*/ 626834 h 1990725"/>
                    <a:gd name="connsiteX40" fmla="*/ 1042797 w 2590800"/>
                    <a:gd name="connsiteY40" fmla="*/ 657981 h 1990725"/>
                    <a:gd name="connsiteX41" fmla="*/ 1002601 w 2590800"/>
                    <a:gd name="connsiteY41" fmla="*/ 642455 h 1990725"/>
                    <a:gd name="connsiteX42" fmla="*/ 971455 w 2590800"/>
                    <a:gd name="connsiteY42" fmla="*/ 642455 h 1990725"/>
                    <a:gd name="connsiteX43" fmla="*/ 990886 w 2590800"/>
                    <a:gd name="connsiteY43" fmla="*/ 713702 h 1990725"/>
                    <a:gd name="connsiteX44" fmla="*/ 972788 w 2590800"/>
                    <a:gd name="connsiteY44" fmla="*/ 729228 h 1990725"/>
                    <a:gd name="connsiteX45" fmla="*/ 950785 w 2590800"/>
                    <a:gd name="connsiteY45" fmla="*/ 678650 h 1990725"/>
                    <a:gd name="connsiteX46" fmla="*/ 896303 w 2590800"/>
                    <a:gd name="connsiteY46" fmla="*/ 657886 h 1990725"/>
                    <a:gd name="connsiteX47" fmla="*/ 918305 w 2590800"/>
                    <a:gd name="connsiteY47" fmla="*/ 682555 h 1990725"/>
                    <a:gd name="connsiteX48" fmla="*/ 884587 w 2590800"/>
                    <a:gd name="connsiteY48" fmla="*/ 685127 h 1990725"/>
                    <a:gd name="connsiteX49" fmla="*/ 875538 w 2590800"/>
                    <a:gd name="connsiteY49" fmla="*/ 677317 h 1990725"/>
                    <a:gd name="connsiteX50" fmla="*/ 828866 w 2590800"/>
                    <a:gd name="connsiteY50" fmla="*/ 655314 h 1990725"/>
                    <a:gd name="connsiteX51" fmla="*/ 809434 w 2590800"/>
                    <a:gd name="connsiteY51" fmla="*/ 682555 h 1990725"/>
                    <a:gd name="connsiteX52" fmla="*/ 787432 w 2590800"/>
                    <a:gd name="connsiteY52" fmla="*/ 673507 h 1990725"/>
                    <a:gd name="connsiteX53" fmla="*/ 792671 w 2590800"/>
                    <a:gd name="connsiteY53" fmla="*/ 639788 h 1990725"/>
                    <a:gd name="connsiteX54" fmla="*/ 718756 w 2590800"/>
                    <a:gd name="connsiteY54" fmla="*/ 656647 h 1990725"/>
                    <a:gd name="connsiteX55" fmla="*/ 665607 w 2590800"/>
                    <a:gd name="connsiteY55" fmla="*/ 687794 h 1990725"/>
                    <a:gd name="connsiteX56" fmla="*/ 656558 w 2590800"/>
                    <a:gd name="connsiteY56" fmla="*/ 708559 h 1990725"/>
                    <a:gd name="connsiteX57" fmla="*/ 670846 w 2590800"/>
                    <a:gd name="connsiteY57" fmla="*/ 733228 h 1990725"/>
                    <a:gd name="connsiteX58" fmla="*/ 682466 w 2590800"/>
                    <a:gd name="connsiteY58" fmla="*/ 747516 h 1990725"/>
                    <a:gd name="connsiteX59" fmla="*/ 751142 w 2590800"/>
                    <a:gd name="connsiteY59" fmla="*/ 738467 h 1990725"/>
                    <a:gd name="connsiteX60" fmla="*/ 674656 w 2590800"/>
                    <a:gd name="connsiteY60" fmla="*/ 768280 h 1990725"/>
                    <a:gd name="connsiteX61" fmla="*/ 760190 w 2590800"/>
                    <a:gd name="connsiteY61" fmla="*/ 786473 h 1990725"/>
                    <a:gd name="connsiteX62" fmla="*/ 860012 w 2590800"/>
                    <a:gd name="connsiteY62" fmla="*/ 800761 h 1990725"/>
                    <a:gd name="connsiteX63" fmla="*/ 784860 w 2590800"/>
                    <a:gd name="connsiteY63" fmla="*/ 805904 h 1990725"/>
                    <a:gd name="connsiteX64" fmla="*/ 699326 w 2590800"/>
                    <a:gd name="connsiteY64" fmla="*/ 825335 h 1990725"/>
                    <a:gd name="connsiteX65" fmla="*/ 739521 w 2590800"/>
                    <a:gd name="connsiteY65" fmla="*/ 852577 h 1990725"/>
                    <a:gd name="connsiteX66" fmla="*/ 806958 w 2590800"/>
                    <a:gd name="connsiteY66" fmla="*/ 866864 h 1990725"/>
                    <a:gd name="connsiteX67" fmla="*/ 870490 w 2590800"/>
                    <a:gd name="connsiteY67" fmla="*/ 895344 h 1990725"/>
                    <a:gd name="connsiteX68" fmla="*/ 958596 w 2590800"/>
                    <a:gd name="connsiteY68" fmla="*/ 875913 h 1990725"/>
                    <a:gd name="connsiteX69" fmla="*/ 1001363 w 2590800"/>
                    <a:gd name="connsiteY69" fmla="*/ 857815 h 1990725"/>
                    <a:gd name="connsiteX70" fmla="*/ 1023366 w 2590800"/>
                    <a:gd name="connsiteY70" fmla="*/ 859149 h 1990725"/>
                    <a:gd name="connsiteX71" fmla="*/ 1060990 w 2590800"/>
                    <a:gd name="connsiteY71" fmla="*/ 872103 h 1990725"/>
                    <a:gd name="connsiteX72" fmla="*/ 1153001 w 2590800"/>
                    <a:gd name="connsiteY72" fmla="*/ 873436 h 1990725"/>
                    <a:gd name="connsiteX73" fmla="*/ 1133570 w 2590800"/>
                    <a:gd name="connsiteY73" fmla="*/ 847528 h 1990725"/>
                    <a:gd name="connsiteX74" fmla="*/ 1111568 w 2590800"/>
                    <a:gd name="connsiteY74" fmla="*/ 846195 h 1990725"/>
                    <a:gd name="connsiteX75" fmla="*/ 1139952 w 2590800"/>
                    <a:gd name="connsiteY75" fmla="*/ 826383 h 1990725"/>
                    <a:gd name="connsiteX76" fmla="*/ 647414 w 2590800"/>
                    <a:gd name="connsiteY76" fmla="*/ 507581 h 1990725"/>
                    <a:gd name="connsiteX77" fmla="*/ 692753 w 2590800"/>
                    <a:gd name="connsiteY77" fmla="*/ 477768 h 1990725"/>
                    <a:gd name="connsiteX78" fmla="*/ 647414 w 2590800"/>
                    <a:gd name="connsiteY78" fmla="*/ 507581 h 1990725"/>
                    <a:gd name="connsiteX79" fmla="*/ 539877 w 2590800"/>
                    <a:gd name="connsiteY79" fmla="*/ 471291 h 1990725"/>
                    <a:gd name="connsiteX80" fmla="*/ 550259 w 2590800"/>
                    <a:gd name="connsiteY80" fmla="*/ 488150 h 1990725"/>
                    <a:gd name="connsiteX81" fmla="*/ 571024 w 2590800"/>
                    <a:gd name="connsiteY81" fmla="*/ 484245 h 1990725"/>
                    <a:gd name="connsiteX82" fmla="*/ 594360 w 2590800"/>
                    <a:gd name="connsiteY82" fmla="*/ 469957 h 1990725"/>
                    <a:gd name="connsiteX83" fmla="*/ 615125 w 2590800"/>
                    <a:gd name="connsiteY83" fmla="*/ 493294 h 1990725"/>
                    <a:gd name="connsiteX84" fmla="*/ 639794 w 2590800"/>
                    <a:gd name="connsiteY84" fmla="*/ 471291 h 1990725"/>
                    <a:gd name="connsiteX85" fmla="*/ 659225 w 2590800"/>
                    <a:gd name="connsiteY85" fmla="*/ 458337 h 1990725"/>
                    <a:gd name="connsiteX86" fmla="*/ 676084 w 2590800"/>
                    <a:gd name="connsiteY86" fmla="*/ 431095 h 1990725"/>
                    <a:gd name="connsiteX87" fmla="*/ 685133 w 2590800"/>
                    <a:gd name="connsiteY87" fmla="*/ 457003 h 1990725"/>
                    <a:gd name="connsiteX88" fmla="*/ 712375 w 2590800"/>
                    <a:gd name="connsiteY88" fmla="*/ 450526 h 1990725"/>
                    <a:gd name="connsiteX89" fmla="*/ 735711 w 2590800"/>
                    <a:gd name="connsiteY89" fmla="*/ 438906 h 1990725"/>
                    <a:gd name="connsiteX90" fmla="*/ 735711 w 2590800"/>
                    <a:gd name="connsiteY90" fmla="*/ 416903 h 1990725"/>
                    <a:gd name="connsiteX91" fmla="*/ 753904 w 2590800"/>
                    <a:gd name="connsiteY91" fmla="*/ 401377 h 1990725"/>
                    <a:gd name="connsiteX92" fmla="*/ 730568 w 2590800"/>
                    <a:gd name="connsiteY92" fmla="*/ 388423 h 1990725"/>
                    <a:gd name="connsiteX93" fmla="*/ 712375 w 2590800"/>
                    <a:gd name="connsiteY93" fmla="*/ 400044 h 1990725"/>
                    <a:gd name="connsiteX94" fmla="*/ 673513 w 2590800"/>
                    <a:gd name="connsiteY94" fmla="*/ 396139 h 1990725"/>
                    <a:gd name="connsiteX95" fmla="*/ 620363 w 2590800"/>
                    <a:gd name="connsiteY95" fmla="*/ 423380 h 1990725"/>
                    <a:gd name="connsiteX96" fmla="*/ 578930 w 2590800"/>
                    <a:gd name="connsiteY96" fmla="*/ 450622 h 1990725"/>
                    <a:gd name="connsiteX97" fmla="*/ 539877 w 2590800"/>
                    <a:gd name="connsiteY97" fmla="*/ 471291 h 1990725"/>
                    <a:gd name="connsiteX98" fmla="*/ 741997 w 2590800"/>
                    <a:gd name="connsiteY98" fmla="*/ 464814 h 1990725"/>
                    <a:gd name="connsiteX99" fmla="*/ 745903 w 2590800"/>
                    <a:gd name="connsiteY99" fmla="*/ 484245 h 1990725"/>
                    <a:gd name="connsiteX100" fmla="*/ 743331 w 2590800"/>
                    <a:gd name="connsiteY100" fmla="*/ 489388 h 1990725"/>
                    <a:gd name="connsiteX101" fmla="*/ 721328 w 2590800"/>
                    <a:gd name="connsiteY101" fmla="*/ 508819 h 1990725"/>
                    <a:gd name="connsiteX102" fmla="*/ 751142 w 2590800"/>
                    <a:gd name="connsiteY102" fmla="*/ 508819 h 1990725"/>
                    <a:gd name="connsiteX103" fmla="*/ 699326 w 2590800"/>
                    <a:gd name="connsiteY103" fmla="*/ 525679 h 1990725"/>
                    <a:gd name="connsiteX104" fmla="*/ 736949 w 2590800"/>
                    <a:gd name="connsiteY104" fmla="*/ 536061 h 1990725"/>
                    <a:gd name="connsiteX105" fmla="*/ 777145 w 2590800"/>
                    <a:gd name="connsiteY105" fmla="*/ 532156 h 1990725"/>
                    <a:gd name="connsiteX106" fmla="*/ 800481 w 2590800"/>
                    <a:gd name="connsiteY106" fmla="*/ 523107 h 1990725"/>
                    <a:gd name="connsiteX107" fmla="*/ 856202 w 2590800"/>
                    <a:gd name="connsiteY107" fmla="*/ 527012 h 1990725"/>
                    <a:gd name="connsiteX108" fmla="*/ 813435 w 2590800"/>
                    <a:gd name="connsiteY108" fmla="*/ 550348 h 1990725"/>
                    <a:gd name="connsiteX109" fmla="*/ 812101 w 2590800"/>
                    <a:gd name="connsiteY109" fmla="*/ 577590 h 1990725"/>
                    <a:gd name="connsiteX110" fmla="*/ 915829 w 2590800"/>
                    <a:gd name="connsiteY110" fmla="*/ 545205 h 1990725"/>
                    <a:gd name="connsiteX111" fmla="*/ 957263 w 2590800"/>
                    <a:gd name="connsiteY111" fmla="*/ 542633 h 1990725"/>
                    <a:gd name="connsiteX112" fmla="*/ 1023366 w 2590800"/>
                    <a:gd name="connsiteY112" fmla="*/ 538728 h 1990725"/>
                    <a:gd name="connsiteX113" fmla="*/ 1033748 w 2590800"/>
                    <a:gd name="connsiteY113" fmla="*/ 479101 h 1990725"/>
                    <a:gd name="connsiteX114" fmla="*/ 1001363 w 2590800"/>
                    <a:gd name="connsiteY114" fmla="*/ 490817 h 1990725"/>
                    <a:gd name="connsiteX115" fmla="*/ 967645 w 2590800"/>
                    <a:gd name="connsiteY115" fmla="*/ 463576 h 1990725"/>
                    <a:gd name="connsiteX116" fmla="*/ 946880 w 2590800"/>
                    <a:gd name="connsiteY116" fmla="*/ 432429 h 1990725"/>
                    <a:gd name="connsiteX117" fmla="*/ 915734 w 2590800"/>
                    <a:gd name="connsiteY117" fmla="*/ 464814 h 1990725"/>
                    <a:gd name="connsiteX118" fmla="*/ 918305 w 2590800"/>
                    <a:gd name="connsiteY118" fmla="*/ 484245 h 1990725"/>
                    <a:gd name="connsiteX119" fmla="*/ 940308 w 2590800"/>
                    <a:gd name="connsiteY119" fmla="*/ 506248 h 1990725"/>
                    <a:gd name="connsiteX120" fmla="*/ 872871 w 2590800"/>
                    <a:gd name="connsiteY120" fmla="*/ 494627 h 1990725"/>
                    <a:gd name="connsiteX121" fmla="*/ 804196 w 2590800"/>
                    <a:gd name="connsiteY121" fmla="*/ 463480 h 1990725"/>
                    <a:gd name="connsiteX122" fmla="*/ 773049 w 2590800"/>
                    <a:gd name="connsiteY122" fmla="*/ 446621 h 1990725"/>
                    <a:gd name="connsiteX123" fmla="*/ 741997 w 2590800"/>
                    <a:gd name="connsiteY123" fmla="*/ 464814 h 1990725"/>
                    <a:gd name="connsiteX124" fmla="*/ 809434 w 2590800"/>
                    <a:gd name="connsiteY124" fmla="*/ 371469 h 1990725"/>
                    <a:gd name="connsiteX125" fmla="*/ 770572 w 2590800"/>
                    <a:gd name="connsiteY125" fmla="*/ 363658 h 1990725"/>
                    <a:gd name="connsiteX126" fmla="*/ 809434 w 2590800"/>
                    <a:gd name="connsiteY126" fmla="*/ 371469 h 1990725"/>
                    <a:gd name="connsiteX127" fmla="*/ 917067 w 2590800"/>
                    <a:gd name="connsiteY127" fmla="*/ 364992 h 1990725"/>
                    <a:gd name="connsiteX128" fmla="*/ 898970 w 2590800"/>
                    <a:gd name="connsiteY128" fmla="*/ 353371 h 1990725"/>
                    <a:gd name="connsiteX129" fmla="*/ 825055 w 2590800"/>
                    <a:gd name="connsiteY129" fmla="*/ 376708 h 1990725"/>
                    <a:gd name="connsiteX130" fmla="*/ 863918 w 2590800"/>
                    <a:gd name="connsiteY130" fmla="*/ 402616 h 1990725"/>
                    <a:gd name="connsiteX131" fmla="*/ 905447 w 2590800"/>
                    <a:gd name="connsiteY131" fmla="*/ 376708 h 1990725"/>
                    <a:gd name="connsiteX132" fmla="*/ 917067 w 2590800"/>
                    <a:gd name="connsiteY132" fmla="*/ 364992 h 1990725"/>
                    <a:gd name="connsiteX133" fmla="*/ 853535 w 2590800"/>
                    <a:gd name="connsiteY133" fmla="*/ 340322 h 1990725"/>
                    <a:gd name="connsiteX134" fmla="*/ 888492 w 2590800"/>
                    <a:gd name="connsiteY134" fmla="*/ 336417 h 1990725"/>
                    <a:gd name="connsiteX135" fmla="*/ 937736 w 2590800"/>
                    <a:gd name="connsiteY135" fmla="*/ 329940 h 1990725"/>
                    <a:gd name="connsiteX136" fmla="*/ 874205 w 2590800"/>
                    <a:gd name="connsiteY136" fmla="*/ 314414 h 1990725"/>
                    <a:gd name="connsiteX137" fmla="*/ 818483 w 2590800"/>
                    <a:gd name="connsiteY137" fmla="*/ 337750 h 1990725"/>
                    <a:gd name="connsiteX138" fmla="*/ 853535 w 2590800"/>
                    <a:gd name="connsiteY138" fmla="*/ 340322 h 1990725"/>
                    <a:gd name="connsiteX139" fmla="*/ 1069943 w 2590800"/>
                    <a:gd name="connsiteY139" fmla="*/ 300222 h 1990725"/>
                    <a:gd name="connsiteX140" fmla="*/ 1108805 w 2590800"/>
                    <a:gd name="connsiteY140" fmla="*/ 318319 h 1990725"/>
                    <a:gd name="connsiteX141" fmla="*/ 1062133 w 2590800"/>
                    <a:gd name="connsiteY141" fmla="*/ 326130 h 1990725"/>
                    <a:gd name="connsiteX142" fmla="*/ 1099756 w 2590800"/>
                    <a:gd name="connsiteY142" fmla="*/ 336512 h 1990725"/>
                    <a:gd name="connsiteX143" fmla="*/ 1177576 w 2590800"/>
                    <a:gd name="connsiteY143" fmla="*/ 350800 h 1990725"/>
                    <a:gd name="connsiteX144" fmla="*/ 1232059 w 2590800"/>
                    <a:gd name="connsiteY144" fmla="*/ 357277 h 1990725"/>
                    <a:gd name="connsiteX145" fmla="*/ 1220438 w 2590800"/>
                    <a:gd name="connsiteY145" fmla="*/ 324892 h 1990725"/>
                    <a:gd name="connsiteX146" fmla="*/ 1185481 w 2590800"/>
                    <a:gd name="connsiteY146" fmla="*/ 304127 h 1990725"/>
                    <a:gd name="connsiteX147" fmla="*/ 1154335 w 2590800"/>
                    <a:gd name="connsiteY147" fmla="*/ 283363 h 1990725"/>
                    <a:gd name="connsiteX148" fmla="*/ 1134904 w 2590800"/>
                    <a:gd name="connsiteY148" fmla="*/ 280791 h 1990725"/>
                    <a:gd name="connsiteX149" fmla="*/ 1050608 w 2590800"/>
                    <a:gd name="connsiteY149" fmla="*/ 269170 h 1990725"/>
                    <a:gd name="connsiteX150" fmla="*/ 1069943 w 2590800"/>
                    <a:gd name="connsiteY150" fmla="*/ 300222 h 1990725"/>
                    <a:gd name="connsiteX151" fmla="*/ 1079087 w 2590800"/>
                    <a:gd name="connsiteY151" fmla="*/ 409093 h 1990725"/>
                    <a:gd name="connsiteX152" fmla="*/ 1034987 w 2590800"/>
                    <a:gd name="connsiteY152" fmla="*/ 374136 h 1990725"/>
                    <a:gd name="connsiteX153" fmla="*/ 1079087 w 2590800"/>
                    <a:gd name="connsiteY153" fmla="*/ 409093 h 1990725"/>
                    <a:gd name="connsiteX154" fmla="*/ 1247585 w 2590800"/>
                    <a:gd name="connsiteY154" fmla="*/ 239262 h 1990725"/>
                    <a:gd name="connsiteX155" fmla="*/ 1208723 w 2590800"/>
                    <a:gd name="connsiteY155" fmla="*/ 224974 h 1990725"/>
                    <a:gd name="connsiteX156" fmla="*/ 1247585 w 2590800"/>
                    <a:gd name="connsiteY156" fmla="*/ 239262 h 1990725"/>
                    <a:gd name="connsiteX157" fmla="*/ 1101090 w 2590800"/>
                    <a:gd name="connsiteY157" fmla="*/ 533489 h 1990725"/>
                    <a:gd name="connsiteX158" fmla="*/ 1073849 w 2590800"/>
                    <a:gd name="connsiteY158" fmla="*/ 519202 h 1990725"/>
                    <a:gd name="connsiteX159" fmla="*/ 1101090 w 2590800"/>
                    <a:gd name="connsiteY159" fmla="*/ 533489 h 1990725"/>
                    <a:gd name="connsiteX160" fmla="*/ 1247585 w 2590800"/>
                    <a:gd name="connsiteY160" fmla="*/ 442716 h 1990725"/>
                    <a:gd name="connsiteX161" fmla="*/ 1193102 w 2590800"/>
                    <a:gd name="connsiteY161" fmla="*/ 431095 h 1990725"/>
                    <a:gd name="connsiteX162" fmla="*/ 1202150 w 2590800"/>
                    <a:gd name="connsiteY162" fmla="*/ 464814 h 1990725"/>
                    <a:gd name="connsiteX163" fmla="*/ 1168432 w 2590800"/>
                    <a:gd name="connsiteY163" fmla="*/ 455765 h 1990725"/>
                    <a:gd name="connsiteX164" fmla="*/ 1158050 w 2590800"/>
                    <a:gd name="connsiteY164" fmla="*/ 476530 h 1990725"/>
                    <a:gd name="connsiteX165" fmla="*/ 1139857 w 2590800"/>
                    <a:gd name="connsiteY165" fmla="*/ 477863 h 1990725"/>
                    <a:gd name="connsiteX166" fmla="*/ 1091851 w 2590800"/>
                    <a:gd name="connsiteY166" fmla="*/ 433762 h 1990725"/>
                    <a:gd name="connsiteX167" fmla="*/ 1087946 w 2590800"/>
                    <a:gd name="connsiteY167" fmla="*/ 470053 h 1990725"/>
                    <a:gd name="connsiteX168" fmla="*/ 1134618 w 2590800"/>
                    <a:gd name="connsiteY168" fmla="*/ 502438 h 1990725"/>
                    <a:gd name="connsiteX169" fmla="*/ 1204627 w 2590800"/>
                    <a:gd name="connsiteY169" fmla="*/ 501104 h 1990725"/>
                    <a:gd name="connsiteX170" fmla="*/ 1198150 w 2590800"/>
                    <a:gd name="connsiteY170" fmla="*/ 537394 h 1990725"/>
                    <a:gd name="connsiteX171" fmla="*/ 1259110 w 2590800"/>
                    <a:gd name="connsiteY171" fmla="*/ 539966 h 1990725"/>
                    <a:gd name="connsiteX172" fmla="*/ 1283780 w 2590800"/>
                    <a:gd name="connsiteY172" fmla="*/ 516630 h 1990725"/>
                    <a:gd name="connsiteX173" fmla="*/ 1281208 w 2590800"/>
                    <a:gd name="connsiteY173" fmla="*/ 486817 h 1990725"/>
                    <a:gd name="connsiteX174" fmla="*/ 1247585 w 2590800"/>
                    <a:gd name="connsiteY174" fmla="*/ 442716 h 1990725"/>
                    <a:gd name="connsiteX175" fmla="*/ 1301972 w 2590800"/>
                    <a:gd name="connsiteY175" fmla="*/ 366325 h 1990725"/>
                    <a:gd name="connsiteX176" fmla="*/ 1353788 w 2590800"/>
                    <a:gd name="connsiteY176" fmla="*/ 357277 h 1990725"/>
                    <a:gd name="connsiteX177" fmla="*/ 1356360 w 2590800"/>
                    <a:gd name="connsiteY177" fmla="*/ 335274 h 1990725"/>
                    <a:gd name="connsiteX178" fmla="*/ 1325213 w 2590800"/>
                    <a:gd name="connsiteY178" fmla="*/ 323558 h 1990725"/>
                    <a:gd name="connsiteX179" fmla="*/ 1264253 w 2590800"/>
                    <a:gd name="connsiteY179" fmla="*/ 304127 h 1990725"/>
                    <a:gd name="connsiteX180" fmla="*/ 1301972 w 2590800"/>
                    <a:gd name="connsiteY180" fmla="*/ 366325 h 1990725"/>
                    <a:gd name="connsiteX181" fmla="*/ 1407033 w 2590800"/>
                    <a:gd name="connsiteY181" fmla="*/ 372802 h 1990725"/>
                    <a:gd name="connsiteX182" fmla="*/ 1321499 w 2590800"/>
                    <a:gd name="connsiteY182" fmla="*/ 388328 h 1990725"/>
                    <a:gd name="connsiteX183" fmla="*/ 1407033 w 2590800"/>
                    <a:gd name="connsiteY183" fmla="*/ 372802 h 1990725"/>
                    <a:gd name="connsiteX184" fmla="*/ 1392746 w 2590800"/>
                    <a:gd name="connsiteY184" fmla="*/ 561969 h 1990725"/>
                    <a:gd name="connsiteX185" fmla="*/ 1378458 w 2590800"/>
                    <a:gd name="connsiteY185" fmla="*/ 512725 h 1990725"/>
                    <a:gd name="connsiteX186" fmla="*/ 1304544 w 2590800"/>
                    <a:gd name="connsiteY186" fmla="*/ 541204 h 1990725"/>
                    <a:gd name="connsiteX187" fmla="*/ 1392746 w 2590800"/>
                    <a:gd name="connsiteY187" fmla="*/ 561969 h 1990725"/>
                    <a:gd name="connsiteX188" fmla="*/ 1226820 w 2590800"/>
                    <a:gd name="connsiteY188" fmla="*/ 743515 h 1990725"/>
                    <a:gd name="connsiteX189" fmla="*/ 1278636 w 2590800"/>
                    <a:gd name="connsiteY189" fmla="*/ 729228 h 1990725"/>
                    <a:gd name="connsiteX190" fmla="*/ 1317498 w 2590800"/>
                    <a:gd name="connsiteY190" fmla="*/ 657981 h 1990725"/>
                    <a:gd name="connsiteX191" fmla="*/ 1299305 w 2590800"/>
                    <a:gd name="connsiteY191" fmla="*/ 654076 h 1990725"/>
                    <a:gd name="connsiteX192" fmla="*/ 1295400 w 2590800"/>
                    <a:gd name="connsiteY192" fmla="*/ 665696 h 1990725"/>
                    <a:gd name="connsiteX193" fmla="*/ 1259110 w 2590800"/>
                    <a:gd name="connsiteY193" fmla="*/ 651409 h 1990725"/>
                    <a:gd name="connsiteX194" fmla="*/ 1296734 w 2590800"/>
                    <a:gd name="connsiteY194" fmla="*/ 620262 h 1990725"/>
                    <a:gd name="connsiteX195" fmla="*/ 1275969 w 2590800"/>
                    <a:gd name="connsiteY195" fmla="*/ 593020 h 1990725"/>
                    <a:gd name="connsiteX196" fmla="*/ 1238345 w 2590800"/>
                    <a:gd name="connsiteY196" fmla="*/ 602069 h 1990725"/>
                    <a:gd name="connsiteX197" fmla="*/ 1221486 w 2590800"/>
                    <a:gd name="connsiteY197" fmla="*/ 607213 h 1990725"/>
                    <a:gd name="connsiteX198" fmla="*/ 1170908 w 2590800"/>
                    <a:gd name="connsiteY198" fmla="*/ 630549 h 1990725"/>
                    <a:gd name="connsiteX199" fmla="*/ 1203293 w 2590800"/>
                    <a:gd name="connsiteY199" fmla="*/ 656457 h 1990725"/>
                    <a:gd name="connsiteX200" fmla="*/ 1145000 w 2590800"/>
                    <a:gd name="connsiteY200" fmla="*/ 651313 h 1990725"/>
                    <a:gd name="connsiteX201" fmla="*/ 1167003 w 2590800"/>
                    <a:gd name="connsiteY201" fmla="*/ 694081 h 1990725"/>
                    <a:gd name="connsiteX202" fmla="*/ 1226820 w 2590800"/>
                    <a:gd name="connsiteY202" fmla="*/ 743515 h 1990725"/>
                    <a:gd name="connsiteX203" fmla="*/ 1438085 w 2590800"/>
                    <a:gd name="connsiteY203" fmla="*/ 536061 h 1990725"/>
                    <a:gd name="connsiteX204" fmla="*/ 1471803 w 2590800"/>
                    <a:gd name="connsiteY204" fmla="*/ 554158 h 1990725"/>
                    <a:gd name="connsiteX205" fmla="*/ 1519809 w 2590800"/>
                    <a:gd name="connsiteY205" fmla="*/ 560635 h 1990725"/>
                    <a:gd name="connsiteX206" fmla="*/ 1540574 w 2590800"/>
                    <a:gd name="connsiteY206" fmla="*/ 551587 h 1990725"/>
                    <a:gd name="connsiteX207" fmla="*/ 1637824 w 2590800"/>
                    <a:gd name="connsiteY207" fmla="*/ 569779 h 1990725"/>
                    <a:gd name="connsiteX208" fmla="*/ 1702594 w 2590800"/>
                    <a:gd name="connsiteY208" fmla="*/ 554254 h 1990725"/>
                    <a:gd name="connsiteX209" fmla="*/ 1780413 w 2590800"/>
                    <a:gd name="connsiteY209" fmla="*/ 560731 h 1990725"/>
                    <a:gd name="connsiteX210" fmla="*/ 1806321 w 2590800"/>
                    <a:gd name="connsiteY210" fmla="*/ 514058 h 1990725"/>
                    <a:gd name="connsiteX211" fmla="*/ 1641729 w 2590800"/>
                    <a:gd name="connsiteY211" fmla="*/ 502438 h 1990725"/>
                    <a:gd name="connsiteX212" fmla="*/ 1558766 w 2590800"/>
                    <a:gd name="connsiteY212" fmla="*/ 506343 h 1990725"/>
                    <a:gd name="connsiteX213" fmla="*/ 1510760 w 2590800"/>
                    <a:gd name="connsiteY213" fmla="*/ 492055 h 1990725"/>
                    <a:gd name="connsiteX214" fmla="*/ 1519809 w 2590800"/>
                    <a:gd name="connsiteY214" fmla="*/ 464814 h 1990725"/>
                    <a:gd name="connsiteX215" fmla="*/ 1441990 w 2590800"/>
                    <a:gd name="connsiteY215" fmla="*/ 441478 h 1990725"/>
                    <a:gd name="connsiteX216" fmla="*/ 1379792 w 2590800"/>
                    <a:gd name="connsiteY216" fmla="*/ 423285 h 1990725"/>
                    <a:gd name="connsiteX217" fmla="*/ 1305878 w 2590800"/>
                    <a:gd name="connsiteY217" fmla="*/ 433667 h 1990725"/>
                    <a:gd name="connsiteX218" fmla="*/ 1397889 w 2590800"/>
                    <a:gd name="connsiteY218" fmla="*/ 460909 h 1990725"/>
                    <a:gd name="connsiteX219" fmla="*/ 1436751 w 2590800"/>
                    <a:gd name="connsiteY219" fmla="*/ 490722 h 1990725"/>
                    <a:gd name="connsiteX220" fmla="*/ 1438085 w 2590800"/>
                    <a:gd name="connsiteY220" fmla="*/ 536061 h 1990725"/>
                    <a:gd name="connsiteX221" fmla="*/ 1504188 w 2590800"/>
                    <a:gd name="connsiteY221" fmla="*/ 383089 h 1990725"/>
                    <a:gd name="connsiteX222" fmla="*/ 1475708 w 2590800"/>
                    <a:gd name="connsiteY222" fmla="*/ 405092 h 1990725"/>
                    <a:gd name="connsiteX223" fmla="*/ 1504188 w 2590800"/>
                    <a:gd name="connsiteY223" fmla="*/ 383089 h 1990725"/>
                    <a:gd name="connsiteX224" fmla="*/ 1317593 w 2590800"/>
                    <a:gd name="connsiteY224" fmla="*/ 237928 h 1990725"/>
                    <a:gd name="connsiteX225" fmla="*/ 1346073 w 2590800"/>
                    <a:gd name="connsiteY225" fmla="*/ 269075 h 1990725"/>
                    <a:gd name="connsiteX226" fmla="*/ 1431608 w 2590800"/>
                    <a:gd name="connsiteY226" fmla="*/ 271647 h 1990725"/>
                    <a:gd name="connsiteX227" fmla="*/ 1379792 w 2590800"/>
                    <a:gd name="connsiteY227" fmla="*/ 296317 h 1990725"/>
                    <a:gd name="connsiteX228" fmla="*/ 1421225 w 2590800"/>
                    <a:gd name="connsiteY228" fmla="*/ 327463 h 1990725"/>
                    <a:gd name="connsiteX229" fmla="*/ 1489901 w 2590800"/>
                    <a:gd name="connsiteY229" fmla="*/ 346894 h 1990725"/>
                    <a:gd name="connsiteX230" fmla="*/ 1531334 w 2590800"/>
                    <a:gd name="connsiteY230" fmla="*/ 345561 h 1990725"/>
                    <a:gd name="connsiteX231" fmla="*/ 1561148 w 2590800"/>
                    <a:gd name="connsiteY231" fmla="*/ 313176 h 1990725"/>
                    <a:gd name="connsiteX232" fmla="*/ 1590961 w 2590800"/>
                    <a:gd name="connsiteY232" fmla="*/ 288506 h 1990725"/>
                    <a:gd name="connsiteX233" fmla="*/ 1640205 w 2590800"/>
                    <a:gd name="connsiteY233" fmla="*/ 271647 h 1990725"/>
                    <a:gd name="connsiteX234" fmla="*/ 1611630 w 2590800"/>
                    <a:gd name="connsiteY234" fmla="*/ 258693 h 1990725"/>
                    <a:gd name="connsiteX235" fmla="*/ 1583150 w 2590800"/>
                    <a:gd name="connsiteY235" fmla="*/ 239262 h 1990725"/>
                    <a:gd name="connsiteX236" fmla="*/ 1570196 w 2590800"/>
                    <a:gd name="connsiteY236" fmla="*/ 212020 h 1990725"/>
                    <a:gd name="connsiteX237" fmla="*/ 1549432 w 2590800"/>
                    <a:gd name="connsiteY237" fmla="*/ 206877 h 1990725"/>
                    <a:gd name="connsiteX238" fmla="*/ 1522190 w 2590800"/>
                    <a:gd name="connsiteY238" fmla="*/ 193923 h 1990725"/>
                    <a:gd name="connsiteX239" fmla="*/ 1430179 w 2590800"/>
                    <a:gd name="connsiteY239" fmla="*/ 143345 h 1990725"/>
                    <a:gd name="connsiteX240" fmla="*/ 1379601 w 2590800"/>
                    <a:gd name="connsiteY240" fmla="*/ 136868 h 1990725"/>
                    <a:gd name="connsiteX241" fmla="*/ 1382173 w 2590800"/>
                    <a:gd name="connsiteY241" fmla="*/ 149822 h 1990725"/>
                    <a:gd name="connsiteX242" fmla="*/ 1362742 w 2590800"/>
                    <a:gd name="connsiteY242" fmla="*/ 161443 h 1990725"/>
                    <a:gd name="connsiteX243" fmla="*/ 1338072 w 2590800"/>
                    <a:gd name="connsiteY243" fmla="*/ 175730 h 1990725"/>
                    <a:gd name="connsiteX244" fmla="*/ 1343216 w 2590800"/>
                    <a:gd name="connsiteY244" fmla="*/ 208115 h 1990725"/>
                    <a:gd name="connsiteX245" fmla="*/ 1327690 w 2590800"/>
                    <a:gd name="connsiteY245" fmla="*/ 222403 h 1990725"/>
                    <a:gd name="connsiteX246" fmla="*/ 1317593 w 2590800"/>
                    <a:gd name="connsiteY246" fmla="*/ 237928 h 1990725"/>
                    <a:gd name="connsiteX247" fmla="*/ 1474375 w 2590800"/>
                    <a:gd name="connsiteY247" fmla="*/ 109627 h 1990725"/>
                    <a:gd name="connsiteX248" fmla="*/ 1491234 w 2590800"/>
                    <a:gd name="connsiteY248" fmla="*/ 113532 h 1990725"/>
                    <a:gd name="connsiteX249" fmla="*/ 1502855 w 2590800"/>
                    <a:gd name="connsiteY249" fmla="*/ 125152 h 1990725"/>
                    <a:gd name="connsiteX250" fmla="*/ 1493806 w 2590800"/>
                    <a:gd name="connsiteY250" fmla="*/ 144583 h 1990725"/>
                    <a:gd name="connsiteX251" fmla="*/ 1521047 w 2590800"/>
                    <a:gd name="connsiteY251" fmla="*/ 162681 h 1990725"/>
                    <a:gd name="connsiteX252" fmla="*/ 1594961 w 2590800"/>
                    <a:gd name="connsiteY252" fmla="*/ 165253 h 1990725"/>
                    <a:gd name="connsiteX253" fmla="*/ 1604010 w 2590800"/>
                    <a:gd name="connsiteY253" fmla="*/ 179540 h 1990725"/>
                    <a:gd name="connsiteX254" fmla="*/ 1686973 w 2590800"/>
                    <a:gd name="connsiteY254" fmla="*/ 186017 h 1990725"/>
                    <a:gd name="connsiteX255" fmla="*/ 1718120 w 2590800"/>
                    <a:gd name="connsiteY255" fmla="*/ 182112 h 1990725"/>
                    <a:gd name="connsiteX256" fmla="*/ 1811464 w 2590800"/>
                    <a:gd name="connsiteY256" fmla="*/ 152299 h 1990725"/>
                    <a:gd name="connsiteX257" fmla="*/ 1811464 w 2590800"/>
                    <a:gd name="connsiteY257" fmla="*/ 176968 h 1990725"/>
                    <a:gd name="connsiteX258" fmla="*/ 1715548 w 2590800"/>
                    <a:gd name="connsiteY258" fmla="*/ 197733 h 1990725"/>
                    <a:gd name="connsiteX259" fmla="*/ 1751838 w 2590800"/>
                    <a:gd name="connsiteY259" fmla="*/ 236595 h 1990725"/>
                    <a:gd name="connsiteX260" fmla="*/ 1702594 w 2590800"/>
                    <a:gd name="connsiteY260" fmla="*/ 222307 h 1990725"/>
                    <a:gd name="connsiteX261" fmla="*/ 1610582 w 2590800"/>
                    <a:gd name="connsiteY261" fmla="*/ 201543 h 1990725"/>
                    <a:gd name="connsiteX262" fmla="*/ 1611916 w 2590800"/>
                    <a:gd name="connsiteY262" fmla="*/ 248215 h 1990725"/>
                    <a:gd name="connsiteX263" fmla="*/ 1666399 w 2590800"/>
                    <a:gd name="connsiteY263" fmla="*/ 283172 h 1990725"/>
                    <a:gd name="connsiteX264" fmla="*/ 1723454 w 2590800"/>
                    <a:gd name="connsiteY264" fmla="*/ 318129 h 1990725"/>
                    <a:gd name="connsiteX265" fmla="*/ 1644396 w 2590800"/>
                    <a:gd name="connsiteY265" fmla="*/ 302603 h 1990725"/>
                    <a:gd name="connsiteX266" fmla="*/ 1569244 w 2590800"/>
                    <a:gd name="connsiteY266" fmla="*/ 336322 h 1990725"/>
                    <a:gd name="connsiteX267" fmla="*/ 1639253 w 2590800"/>
                    <a:gd name="connsiteY267" fmla="*/ 337655 h 1990725"/>
                    <a:gd name="connsiteX268" fmla="*/ 1632776 w 2590800"/>
                    <a:gd name="connsiteY268" fmla="*/ 355848 h 1990725"/>
                    <a:gd name="connsiteX269" fmla="*/ 1666494 w 2590800"/>
                    <a:gd name="connsiteY269" fmla="*/ 394710 h 1990725"/>
                    <a:gd name="connsiteX270" fmla="*/ 1627632 w 2590800"/>
                    <a:gd name="connsiteY270" fmla="*/ 390805 h 1990725"/>
                    <a:gd name="connsiteX271" fmla="*/ 1577054 w 2590800"/>
                    <a:gd name="connsiteY271" fmla="*/ 364897 h 1990725"/>
                    <a:gd name="connsiteX272" fmla="*/ 1573149 w 2590800"/>
                    <a:gd name="connsiteY272" fmla="*/ 393376 h 1990725"/>
                    <a:gd name="connsiteX273" fmla="*/ 1571816 w 2590800"/>
                    <a:gd name="connsiteY273" fmla="*/ 411474 h 1990725"/>
                    <a:gd name="connsiteX274" fmla="*/ 1512189 w 2590800"/>
                    <a:gd name="connsiteY274" fmla="*/ 441287 h 1990725"/>
                    <a:gd name="connsiteX275" fmla="*/ 1608106 w 2590800"/>
                    <a:gd name="connsiteY275" fmla="*/ 451669 h 1990725"/>
                    <a:gd name="connsiteX276" fmla="*/ 1659922 w 2590800"/>
                    <a:gd name="connsiteY276" fmla="*/ 454241 h 1990725"/>
                    <a:gd name="connsiteX277" fmla="*/ 1719548 w 2590800"/>
                    <a:gd name="connsiteY277" fmla="*/ 447764 h 1990725"/>
                    <a:gd name="connsiteX278" fmla="*/ 1763649 w 2590800"/>
                    <a:gd name="connsiteY278" fmla="*/ 462052 h 1990725"/>
                    <a:gd name="connsiteX279" fmla="*/ 1810322 w 2590800"/>
                    <a:gd name="connsiteY279" fmla="*/ 458146 h 1990725"/>
                    <a:gd name="connsiteX280" fmla="*/ 1842706 w 2590800"/>
                    <a:gd name="connsiteY280" fmla="*/ 447764 h 1990725"/>
                    <a:gd name="connsiteX281" fmla="*/ 1855661 w 2590800"/>
                    <a:gd name="connsiteY281" fmla="*/ 421856 h 1990725"/>
                    <a:gd name="connsiteX282" fmla="*/ 1820608 w 2590800"/>
                    <a:gd name="connsiteY282" fmla="*/ 421856 h 1990725"/>
                    <a:gd name="connsiteX283" fmla="*/ 1759648 w 2590800"/>
                    <a:gd name="connsiteY283" fmla="*/ 410140 h 1990725"/>
                    <a:gd name="connsiteX284" fmla="*/ 1760982 w 2590800"/>
                    <a:gd name="connsiteY284" fmla="*/ 393281 h 1990725"/>
                    <a:gd name="connsiteX285" fmla="*/ 1837468 w 2590800"/>
                    <a:gd name="connsiteY285" fmla="*/ 390709 h 1990725"/>
                    <a:gd name="connsiteX286" fmla="*/ 1842611 w 2590800"/>
                    <a:gd name="connsiteY286" fmla="*/ 362230 h 1990725"/>
                    <a:gd name="connsiteX287" fmla="*/ 1897094 w 2590800"/>
                    <a:gd name="connsiteY287" fmla="*/ 358324 h 1990725"/>
                    <a:gd name="connsiteX288" fmla="*/ 1955387 w 2590800"/>
                    <a:gd name="connsiteY288" fmla="*/ 298698 h 1990725"/>
                    <a:gd name="connsiteX289" fmla="*/ 1877663 w 2590800"/>
                    <a:gd name="connsiteY289" fmla="*/ 281839 h 1990725"/>
                    <a:gd name="connsiteX290" fmla="*/ 1943767 w 2590800"/>
                    <a:gd name="connsiteY290" fmla="*/ 264979 h 1990725"/>
                    <a:gd name="connsiteX291" fmla="*/ 1980057 w 2590800"/>
                    <a:gd name="connsiteY291" fmla="*/ 237738 h 1990725"/>
                    <a:gd name="connsiteX292" fmla="*/ 2037112 w 2590800"/>
                    <a:gd name="connsiteY292" fmla="*/ 241643 h 1990725"/>
                    <a:gd name="connsiteX293" fmla="*/ 2061781 w 2590800"/>
                    <a:gd name="connsiteY293" fmla="*/ 215735 h 1990725"/>
                    <a:gd name="connsiteX294" fmla="*/ 2153793 w 2590800"/>
                    <a:gd name="connsiteY294" fmla="*/ 167824 h 1990725"/>
                    <a:gd name="connsiteX295" fmla="*/ 2251043 w 2590800"/>
                    <a:gd name="connsiteY295" fmla="*/ 126391 h 1990725"/>
                    <a:gd name="connsiteX296" fmla="*/ 2164175 w 2590800"/>
                    <a:gd name="connsiteY296" fmla="*/ 121152 h 1990725"/>
                    <a:gd name="connsiteX297" fmla="*/ 2232851 w 2590800"/>
                    <a:gd name="connsiteY297" fmla="*/ 105626 h 1990725"/>
                    <a:gd name="connsiteX298" fmla="*/ 2322290 w 2590800"/>
                    <a:gd name="connsiteY298" fmla="*/ 79718 h 1990725"/>
                    <a:gd name="connsiteX299" fmla="*/ 2330101 w 2590800"/>
                    <a:gd name="connsiteY299" fmla="*/ 51238 h 1990725"/>
                    <a:gd name="connsiteX300" fmla="*/ 2284762 w 2590800"/>
                    <a:gd name="connsiteY300" fmla="*/ 33046 h 1990725"/>
                    <a:gd name="connsiteX301" fmla="*/ 2251043 w 2590800"/>
                    <a:gd name="connsiteY301" fmla="*/ 23997 h 1990725"/>
                    <a:gd name="connsiteX302" fmla="*/ 2184940 w 2590800"/>
                    <a:gd name="connsiteY302" fmla="*/ 33046 h 1990725"/>
                    <a:gd name="connsiteX303" fmla="*/ 2196656 w 2590800"/>
                    <a:gd name="connsiteY303" fmla="*/ 14853 h 1990725"/>
                    <a:gd name="connsiteX304" fmla="*/ 2094262 w 2590800"/>
                    <a:gd name="connsiteY304" fmla="*/ 3232 h 1990725"/>
                    <a:gd name="connsiteX305" fmla="*/ 2042446 w 2590800"/>
                    <a:gd name="connsiteY305" fmla="*/ 7138 h 1990725"/>
                    <a:gd name="connsiteX306" fmla="*/ 1991868 w 2590800"/>
                    <a:gd name="connsiteY306" fmla="*/ 16186 h 1990725"/>
                    <a:gd name="connsiteX307" fmla="*/ 1969865 w 2590800"/>
                    <a:gd name="connsiteY307" fmla="*/ 14853 h 1990725"/>
                    <a:gd name="connsiteX308" fmla="*/ 1897285 w 2590800"/>
                    <a:gd name="connsiteY308" fmla="*/ 12281 h 1990725"/>
                    <a:gd name="connsiteX309" fmla="*/ 1851946 w 2590800"/>
                    <a:gd name="connsiteY309" fmla="*/ 21330 h 1990725"/>
                    <a:gd name="connsiteX310" fmla="*/ 1798796 w 2590800"/>
                    <a:gd name="connsiteY310" fmla="*/ 18758 h 1990725"/>
                    <a:gd name="connsiteX311" fmla="*/ 1783271 w 2590800"/>
                    <a:gd name="connsiteY311" fmla="*/ 26569 h 1990725"/>
                    <a:gd name="connsiteX312" fmla="*/ 1765078 w 2590800"/>
                    <a:gd name="connsiteY312" fmla="*/ 40856 h 1990725"/>
                    <a:gd name="connsiteX313" fmla="*/ 1717072 w 2590800"/>
                    <a:gd name="connsiteY313" fmla="*/ 51238 h 1990725"/>
                    <a:gd name="connsiteX314" fmla="*/ 1682115 w 2590800"/>
                    <a:gd name="connsiteY314" fmla="*/ 60287 h 1990725"/>
                    <a:gd name="connsiteX315" fmla="*/ 1631537 w 2590800"/>
                    <a:gd name="connsiteY315" fmla="*/ 55144 h 1990725"/>
                    <a:gd name="connsiteX316" fmla="*/ 1603058 w 2590800"/>
                    <a:gd name="connsiteY316" fmla="*/ 72003 h 1990725"/>
                    <a:gd name="connsiteX317" fmla="*/ 1583627 w 2590800"/>
                    <a:gd name="connsiteY317" fmla="*/ 86290 h 1990725"/>
                    <a:gd name="connsiteX318" fmla="*/ 1538288 w 2590800"/>
                    <a:gd name="connsiteY318" fmla="*/ 79813 h 1990725"/>
                    <a:gd name="connsiteX319" fmla="*/ 1514951 w 2590800"/>
                    <a:gd name="connsiteY319" fmla="*/ 98006 h 1990725"/>
                    <a:gd name="connsiteX320" fmla="*/ 1452753 w 2590800"/>
                    <a:gd name="connsiteY320" fmla="*/ 103150 h 1990725"/>
                    <a:gd name="connsiteX321" fmla="*/ 1474375 w 2590800"/>
                    <a:gd name="connsiteY321" fmla="*/ 109627 h 1990725"/>
                    <a:gd name="connsiteX322" fmla="*/ 1801082 w 2590800"/>
                    <a:gd name="connsiteY322" fmla="*/ 1228243 h 1990725"/>
                    <a:gd name="connsiteX323" fmla="*/ 1804988 w 2590800"/>
                    <a:gd name="connsiteY323" fmla="*/ 1195858 h 1990725"/>
                    <a:gd name="connsiteX324" fmla="*/ 1801082 w 2590800"/>
                    <a:gd name="connsiteY324" fmla="*/ 1228243 h 1990725"/>
                    <a:gd name="connsiteX325" fmla="*/ 1686973 w 2590800"/>
                    <a:gd name="connsiteY325" fmla="*/ 1199763 h 1990725"/>
                    <a:gd name="connsiteX326" fmla="*/ 1736217 w 2590800"/>
                    <a:gd name="connsiteY326" fmla="*/ 1167378 h 1990725"/>
                    <a:gd name="connsiteX327" fmla="*/ 1686973 w 2590800"/>
                    <a:gd name="connsiteY327" fmla="*/ 1199763 h 1990725"/>
                    <a:gd name="connsiteX328" fmla="*/ 1780318 w 2590800"/>
                    <a:gd name="connsiteY328" fmla="*/ 1128421 h 1990725"/>
                    <a:gd name="connsiteX329" fmla="*/ 1740122 w 2590800"/>
                    <a:gd name="connsiteY329" fmla="*/ 1096036 h 1990725"/>
                    <a:gd name="connsiteX330" fmla="*/ 1683068 w 2590800"/>
                    <a:gd name="connsiteY330" fmla="*/ 1062317 h 1990725"/>
                    <a:gd name="connsiteX331" fmla="*/ 1646777 w 2590800"/>
                    <a:gd name="connsiteY331" fmla="*/ 1035076 h 1990725"/>
                    <a:gd name="connsiteX332" fmla="*/ 1614392 w 2590800"/>
                    <a:gd name="connsiteY332" fmla="*/ 1054507 h 1990725"/>
                    <a:gd name="connsiteX333" fmla="*/ 1606582 w 2590800"/>
                    <a:gd name="connsiteY333" fmla="*/ 1094702 h 1990725"/>
                    <a:gd name="connsiteX334" fmla="*/ 1581912 w 2590800"/>
                    <a:gd name="connsiteY334" fmla="*/ 1133564 h 1990725"/>
                    <a:gd name="connsiteX335" fmla="*/ 1618202 w 2590800"/>
                    <a:gd name="connsiteY335" fmla="*/ 1132231 h 1990725"/>
                    <a:gd name="connsiteX336" fmla="*/ 1633728 w 2590800"/>
                    <a:gd name="connsiteY336" fmla="*/ 1155567 h 1990725"/>
                    <a:gd name="connsiteX337" fmla="*/ 1682972 w 2590800"/>
                    <a:gd name="connsiteY337" fmla="*/ 1128325 h 1990725"/>
                    <a:gd name="connsiteX338" fmla="*/ 1720596 w 2590800"/>
                    <a:gd name="connsiteY338" fmla="*/ 1126992 h 1990725"/>
                    <a:gd name="connsiteX339" fmla="*/ 1780318 w 2590800"/>
                    <a:gd name="connsiteY339" fmla="*/ 1128421 h 1990725"/>
                    <a:gd name="connsiteX340" fmla="*/ 2204180 w 2590800"/>
                    <a:gd name="connsiteY340" fmla="*/ 1014406 h 1990725"/>
                    <a:gd name="connsiteX341" fmla="*/ 2246948 w 2590800"/>
                    <a:gd name="connsiteY341" fmla="*/ 1055935 h 1990725"/>
                    <a:gd name="connsiteX342" fmla="*/ 2277999 w 2590800"/>
                    <a:gd name="connsiteY342" fmla="*/ 1048125 h 1990725"/>
                    <a:gd name="connsiteX343" fmla="*/ 2307812 w 2590800"/>
                    <a:gd name="connsiteY343" fmla="*/ 1031266 h 1990725"/>
                    <a:gd name="connsiteX344" fmla="*/ 2345436 w 2590800"/>
                    <a:gd name="connsiteY344" fmla="*/ 993737 h 1990725"/>
                    <a:gd name="connsiteX345" fmla="*/ 2311718 w 2590800"/>
                    <a:gd name="connsiteY345" fmla="*/ 972973 h 1990725"/>
                    <a:gd name="connsiteX346" fmla="*/ 2287048 w 2590800"/>
                    <a:gd name="connsiteY346" fmla="*/ 950970 h 1990725"/>
                    <a:gd name="connsiteX347" fmla="*/ 2235232 w 2590800"/>
                    <a:gd name="connsiteY347" fmla="*/ 923728 h 1990725"/>
                    <a:gd name="connsiteX348" fmla="*/ 2183416 w 2590800"/>
                    <a:gd name="connsiteY348" fmla="*/ 905536 h 1990725"/>
                    <a:gd name="connsiteX349" fmla="*/ 2144554 w 2590800"/>
                    <a:gd name="connsiteY349" fmla="*/ 873151 h 1990725"/>
                    <a:gd name="connsiteX350" fmla="*/ 2184749 w 2590800"/>
                    <a:gd name="connsiteY350" fmla="*/ 864102 h 1990725"/>
                    <a:gd name="connsiteX351" fmla="*/ 2151031 w 2590800"/>
                    <a:gd name="connsiteY351" fmla="*/ 847243 h 1990725"/>
                    <a:gd name="connsiteX352" fmla="*/ 2167890 w 2590800"/>
                    <a:gd name="connsiteY352" fmla="*/ 834289 h 1990725"/>
                    <a:gd name="connsiteX353" fmla="*/ 2152364 w 2590800"/>
                    <a:gd name="connsiteY353" fmla="*/ 809714 h 1990725"/>
                    <a:gd name="connsiteX354" fmla="*/ 2131600 w 2590800"/>
                    <a:gd name="connsiteY354" fmla="*/ 820096 h 1990725"/>
                    <a:gd name="connsiteX355" fmla="*/ 2136743 w 2590800"/>
                    <a:gd name="connsiteY355" fmla="*/ 796760 h 1990725"/>
                    <a:gd name="connsiteX356" fmla="*/ 2091404 w 2590800"/>
                    <a:gd name="connsiteY356" fmla="*/ 782473 h 1990725"/>
                    <a:gd name="connsiteX357" fmla="*/ 2070640 w 2590800"/>
                    <a:gd name="connsiteY357" fmla="*/ 768185 h 1990725"/>
                    <a:gd name="connsiteX358" fmla="*/ 2033016 w 2590800"/>
                    <a:gd name="connsiteY358" fmla="*/ 775996 h 1990725"/>
                    <a:gd name="connsiteX359" fmla="*/ 2022634 w 2590800"/>
                    <a:gd name="connsiteY359" fmla="*/ 766947 h 1990725"/>
                    <a:gd name="connsiteX360" fmla="*/ 2047304 w 2590800"/>
                    <a:gd name="connsiteY360" fmla="*/ 743611 h 1990725"/>
                    <a:gd name="connsiteX361" fmla="*/ 2003203 w 2590800"/>
                    <a:gd name="connsiteY361" fmla="*/ 744944 h 1990725"/>
                    <a:gd name="connsiteX362" fmla="*/ 1969484 w 2590800"/>
                    <a:gd name="connsiteY362" fmla="*/ 717703 h 1990725"/>
                    <a:gd name="connsiteX363" fmla="*/ 1933194 w 2590800"/>
                    <a:gd name="connsiteY363" fmla="*/ 696938 h 1990725"/>
                    <a:gd name="connsiteX364" fmla="*/ 1870996 w 2590800"/>
                    <a:gd name="connsiteY364" fmla="*/ 672268 h 1990725"/>
                    <a:gd name="connsiteX365" fmla="*/ 1838611 w 2590800"/>
                    <a:gd name="connsiteY365" fmla="*/ 696938 h 1990725"/>
                    <a:gd name="connsiteX366" fmla="*/ 1820418 w 2590800"/>
                    <a:gd name="connsiteY366" fmla="*/ 690461 h 1990725"/>
                    <a:gd name="connsiteX367" fmla="*/ 1772412 w 2590800"/>
                    <a:gd name="connsiteY367" fmla="*/ 705987 h 1990725"/>
                    <a:gd name="connsiteX368" fmla="*/ 1773746 w 2590800"/>
                    <a:gd name="connsiteY368" fmla="*/ 656743 h 1990725"/>
                    <a:gd name="connsiteX369" fmla="*/ 1752981 w 2590800"/>
                    <a:gd name="connsiteY369" fmla="*/ 621786 h 1990725"/>
                    <a:gd name="connsiteX370" fmla="*/ 1695926 w 2590800"/>
                    <a:gd name="connsiteY370" fmla="*/ 621786 h 1990725"/>
                    <a:gd name="connsiteX371" fmla="*/ 1633728 w 2590800"/>
                    <a:gd name="connsiteY371" fmla="*/ 646456 h 1990725"/>
                    <a:gd name="connsiteX372" fmla="*/ 1642777 w 2590800"/>
                    <a:gd name="connsiteY372" fmla="*/ 689223 h 1990725"/>
                    <a:gd name="connsiteX373" fmla="*/ 1627251 w 2590800"/>
                    <a:gd name="connsiteY373" fmla="*/ 716464 h 1990725"/>
                    <a:gd name="connsiteX374" fmla="*/ 1658398 w 2590800"/>
                    <a:gd name="connsiteY374" fmla="*/ 738467 h 1990725"/>
                    <a:gd name="connsiteX375" fmla="*/ 1609154 w 2590800"/>
                    <a:gd name="connsiteY375" fmla="*/ 719036 h 1990725"/>
                    <a:gd name="connsiteX376" fmla="*/ 1602677 w 2590800"/>
                    <a:gd name="connsiteY376" fmla="*/ 681412 h 1990725"/>
                    <a:gd name="connsiteX377" fmla="*/ 1618202 w 2590800"/>
                    <a:gd name="connsiteY377" fmla="*/ 639979 h 1990725"/>
                    <a:gd name="connsiteX378" fmla="*/ 1648016 w 2590800"/>
                    <a:gd name="connsiteY378" fmla="*/ 614071 h 1990725"/>
                    <a:gd name="connsiteX379" fmla="*/ 1532668 w 2590800"/>
                    <a:gd name="connsiteY379" fmla="*/ 642550 h 1990725"/>
                    <a:gd name="connsiteX380" fmla="*/ 1505426 w 2590800"/>
                    <a:gd name="connsiteY380" fmla="*/ 743706 h 1990725"/>
                    <a:gd name="connsiteX381" fmla="*/ 1567625 w 2590800"/>
                    <a:gd name="connsiteY381" fmla="*/ 755326 h 1990725"/>
                    <a:gd name="connsiteX382" fmla="*/ 1561148 w 2590800"/>
                    <a:gd name="connsiteY382" fmla="*/ 768280 h 1990725"/>
                    <a:gd name="connsiteX383" fmla="*/ 1517047 w 2590800"/>
                    <a:gd name="connsiteY383" fmla="*/ 772186 h 1990725"/>
                    <a:gd name="connsiteX384" fmla="*/ 1574102 w 2590800"/>
                    <a:gd name="connsiteY384" fmla="*/ 800665 h 1990725"/>
                    <a:gd name="connsiteX385" fmla="*/ 1603915 w 2590800"/>
                    <a:gd name="connsiteY385" fmla="*/ 807142 h 1990725"/>
                    <a:gd name="connsiteX386" fmla="*/ 1662208 w 2590800"/>
                    <a:gd name="connsiteY386" fmla="*/ 816191 h 1990725"/>
                    <a:gd name="connsiteX387" fmla="*/ 1727073 w 2590800"/>
                    <a:gd name="connsiteY387" fmla="*/ 827812 h 1990725"/>
                    <a:gd name="connsiteX388" fmla="*/ 1756886 w 2590800"/>
                    <a:gd name="connsiteY388" fmla="*/ 814858 h 1990725"/>
                    <a:gd name="connsiteX389" fmla="*/ 1822990 w 2590800"/>
                    <a:gd name="connsiteY389" fmla="*/ 823906 h 1990725"/>
                    <a:gd name="connsiteX390" fmla="*/ 1819085 w 2590800"/>
                    <a:gd name="connsiteY390" fmla="*/ 805809 h 1990725"/>
                    <a:gd name="connsiteX391" fmla="*/ 1825562 w 2590800"/>
                    <a:gd name="connsiteY391" fmla="*/ 791521 h 1990725"/>
                    <a:gd name="connsiteX392" fmla="*/ 1860518 w 2590800"/>
                    <a:gd name="connsiteY392" fmla="*/ 813524 h 1990725"/>
                    <a:gd name="connsiteX393" fmla="*/ 1876044 w 2590800"/>
                    <a:gd name="connsiteY393" fmla="*/ 827812 h 1990725"/>
                    <a:gd name="connsiteX394" fmla="*/ 1920145 w 2590800"/>
                    <a:gd name="connsiteY394" fmla="*/ 857625 h 1990725"/>
                    <a:gd name="connsiteX395" fmla="*/ 1891665 w 2590800"/>
                    <a:gd name="connsiteY395" fmla="*/ 882295 h 1990725"/>
                    <a:gd name="connsiteX396" fmla="*/ 1937004 w 2590800"/>
                    <a:gd name="connsiteY396" fmla="*/ 869341 h 1990725"/>
                    <a:gd name="connsiteX397" fmla="*/ 1964246 w 2590800"/>
                    <a:gd name="connsiteY397" fmla="*/ 897916 h 1990725"/>
                    <a:gd name="connsiteX398" fmla="*/ 2008346 w 2590800"/>
                    <a:gd name="connsiteY398" fmla="*/ 926395 h 1990725"/>
                    <a:gd name="connsiteX399" fmla="*/ 2008346 w 2590800"/>
                    <a:gd name="connsiteY399" fmla="*/ 976973 h 1990725"/>
                    <a:gd name="connsiteX400" fmla="*/ 2056352 w 2590800"/>
                    <a:gd name="connsiteY400" fmla="*/ 973068 h 1990725"/>
                    <a:gd name="connsiteX401" fmla="*/ 2101691 w 2590800"/>
                    <a:gd name="connsiteY401" fmla="*/ 995071 h 1990725"/>
                    <a:gd name="connsiteX402" fmla="*/ 2058924 w 2590800"/>
                    <a:gd name="connsiteY402" fmla="*/ 1015835 h 1990725"/>
                    <a:gd name="connsiteX403" fmla="*/ 1985010 w 2590800"/>
                    <a:gd name="connsiteY403" fmla="*/ 988594 h 1990725"/>
                    <a:gd name="connsiteX404" fmla="*/ 1977199 w 2590800"/>
                    <a:gd name="connsiteY404" fmla="*/ 1037838 h 1990725"/>
                    <a:gd name="connsiteX405" fmla="*/ 1908524 w 2590800"/>
                    <a:gd name="connsiteY405" fmla="*/ 1052125 h 1990725"/>
                    <a:gd name="connsiteX406" fmla="*/ 1869662 w 2590800"/>
                    <a:gd name="connsiteY406" fmla="*/ 1059841 h 1990725"/>
                    <a:gd name="connsiteX407" fmla="*/ 1852803 w 2590800"/>
                    <a:gd name="connsiteY407" fmla="*/ 1096131 h 1990725"/>
                    <a:gd name="connsiteX408" fmla="*/ 1917573 w 2590800"/>
                    <a:gd name="connsiteY408" fmla="*/ 1098703 h 1990725"/>
                    <a:gd name="connsiteX409" fmla="*/ 1946053 w 2590800"/>
                    <a:gd name="connsiteY409" fmla="*/ 1093559 h 1990725"/>
                    <a:gd name="connsiteX410" fmla="*/ 1990154 w 2590800"/>
                    <a:gd name="connsiteY410" fmla="*/ 1090987 h 1990725"/>
                    <a:gd name="connsiteX411" fmla="*/ 2023872 w 2590800"/>
                    <a:gd name="connsiteY411" fmla="*/ 1120801 h 1990725"/>
                    <a:gd name="connsiteX412" fmla="*/ 2040731 w 2590800"/>
                    <a:gd name="connsiteY412" fmla="*/ 1158424 h 1990725"/>
                    <a:gd name="connsiteX413" fmla="*/ 2110740 w 2590800"/>
                    <a:gd name="connsiteY413" fmla="*/ 1180427 h 1990725"/>
                    <a:gd name="connsiteX414" fmla="*/ 2201513 w 2590800"/>
                    <a:gd name="connsiteY414" fmla="*/ 1215384 h 1990725"/>
                    <a:gd name="connsiteX415" fmla="*/ 2125028 w 2590800"/>
                    <a:gd name="connsiteY415" fmla="*/ 1137565 h 1990725"/>
                    <a:gd name="connsiteX416" fmla="*/ 2169128 w 2590800"/>
                    <a:gd name="connsiteY416" fmla="*/ 1145375 h 1990725"/>
                    <a:gd name="connsiteX417" fmla="*/ 2248186 w 2590800"/>
                    <a:gd name="connsiteY417" fmla="*/ 1150519 h 1990725"/>
                    <a:gd name="connsiteX418" fmla="*/ 2232660 w 2590800"/>
                    <a:gd name="connsiteY418" fmla="*/ 1116800 h 1990725"/>
                    <a:gd name="connsiteX419" fmla="*/ 2202847 w 2590800"/>
                    <a:gd name="connsiteY419" fmla="*/ 1076605 h 1990725"/>
                    <a:gd name="connsiteX420" fmla="*/ 2154936 w 2590800"/>
                    <a:gd name="connsiteY420" fmla="*/ 1032599 h 1990725"/>
                    <a:gd name="connsiteX421" fmla="*/ 2162747 w 2590800"/>
                    <a:gd name="connsiteY421" fmla="*/ 1000214 h 1990725"/>
                    <a:gd name="connsiteX422" fmla="*/ 2204180 w 2590800"/>
                    <a:gd name="connsiteY422" fmla="*/ 1014406 h 1990725"/>
                    <a:gd name="connsiteX423" fmla="*/ 1930622 w 2590800"/>
                    <a:gd name="connsiteY423" fmla="*/ 952208 h 1990725"/>
                    <a:gd name="connsiteX424" fmla="*/ 1934528 w 2590800"/>
                    <a:gd name="connsiteY424" fmla="*/ 913346 h 1990725"/>
                    <a:gd name="connsiteX425" fmla="*/ 1896904 w 2590800"/>
                    <a:gd name="connsiteY425" fmla="*/ 904297 h 1990725"/>
                    <a:gd name="connsiteX426" fmla="*/ 1870996 w 2590800"/>
                    <a:gd name="connsiteY426" fmla="*/ 949636 h 1990725"/>
                    <a:gd name="connsiteX427" fmla="*/ 1930622 w 2590800"/>
                    <a:gd name="connsiteY427" fmla="*/ 952208 h 1990725"/>
                    <a:gd name="connsiteX428" fmla="*/ 1768602 w 2590800"/>
                    <a:gd name="connsiteY428" fmla="*/ 615118 h 1990725"/>
                    <a:gd name="connsiteX429" fmla="*/ 1786699 w 2590800"/>
                    <a:gd name="connsiteY429" fmla="*/ 651409 h 1990725"/>
                    <a:gd name="connsiteX430" fmla="*/ 1830800 w 2590800"/>
                    <a:gd name="connsiteY430" fmla="*/ 665696 h 1990725"/>
                    <a:gd name="connsiteX431" fmla="*/ 1900809 w 2590800"/>
                    <a:gd name="connsiteY431" fmla="*/ 654076 h 1990725"/>
                    <a:gd name="connsiteX432" fmla="*/ 1826895 w 2590800"/>
                    <a:gd name="connsiteY432" fmla="*/ 617785 h 1990725"/>
                    <a:gd name="connsiteX433" fmla="*/ 1768602 w 2590800"/>
                    <a:gd name="connsiteY433" fmla="*/ 615118 h 1990725"/>
                    <a:gd name="connsiteX434" fmla="*/ 2254663 w 2590800"/>
                    <a:gd name="connsiteY434" fmla="*/ 1718209 h 1990725"/>
                    <a:gd name="connsiteX435" fmla="*/ 2335054 w 2590800"/>
                    <a:gd name="connsiteY435" fmla="*/ 1745450 h 1990725"/>
                    <a:gd name="connsiteX436" fmla="*/ 2254663 w 2590800"/>
                    <a:gd name="connsiteY436" fmla="*/ 1718209 h 1990725"/>
                    <a:gd name="connsiteX437" fmla="*/ 2583466 w 2590800"/>
                    <a:gd name="connsiteY437" fmla="*/ 1795552 h 1990725"/>
                    <a:gd name="connsiteX438" fmla="*/ 2581751 w 2590800"/>
                    <a:gd name="connsiteY438" fmla="*/ 1780026 h 1990725"/>
                    <a:gd name="connsiteX439" fmla="*/ 2569655 w 2590800"/>
                    <a:gd name="connsiteY439" fmla="*/ 1773168 h 1990725"/>
                    <a:gd name="connsiteX440" fmla="*/ 2571369 w 2590800"/>
                    <a:gd name="connsiteY440" fmla="*/ 1744593 h 1990725"/>
                    <a:gd name="connsiteX441" fmla="*/ 2548033 w 2590800"/>
                    <a:gd name="connsiteY441" fmla="*/ 1738497 h 1990725"/>
                    <a:gd name="connsiteX442" fmla="*/ 2522125 w 2590800"/>
                    <a:gd name="connsiteY442" fmla="*/ 1733258 h 1990725"/>
                    <a:gd name="connsiteX443" fmla="*/ 2509171 w 2590800"/>
                    <a:gd name="connsiteY443" fmla="*/ 1716018 h 1990725"/>
                    <a:gd name="connsiteX444" fmla="*/ 2486692 w 2590800"/>
                    <a:gd name="connsiteY444" fmla="*/ 1716875 h 1990725"/>
                    <a:gd name="connsiteX445" fmla="*/ 2489264 w 2590800"/>
                    <a:gd name="connsiteY445" fmla="*/ 1696111 h 1990725"/>
                    <a:gd name="connsiteX446" fmla="*/ 2510028 w 2590800"/>
                    <a:gd name="connsiteY446" fmla="*/ 1663249 h 1990725"/>
                    <a:gd name="connsiteX447" fmla="*/ 2496217 w 2590800"/>
                    <a:gd name="connsiteY447" fmla="*/ 1653724 h 1990725"/>
                    <a:gd name="connsiteX448" fmla="*/ 2448687 w 2590800"/>
                    <a:gd name="connsiteY448" fmla="*/ 1719447 h 1990725"/>
                    <a:gd name="connsiteX449" fmla="*/ 2435733 w 2590800"/>
                    <a:gd name="connsiteY449" fmla="*/ 1747069 h 1990725"/>
                    <a:gd name="connsiteX450" fmla="*/ 2419350 w 2590800"/>
                    <a:gd name="connsiteY450" fmla="*/ 1764405 h 1990725"/>
                    <a:gd name="connsiteX451" fmla="*/ 2410682 w 2590800"/>
                    <a:gd name="connsiteY451" fmla="*/ 1799838 h 1990725"/>
                    <a:gd name="connsiteX452" fmla="*/ 2455640 w 2590800"/>
                    <a:gd name="connsiteY452" fmla="*/ 1798981 h 1990725"/>
                    <a:gd name="connsiteX453" fmla="*/ 2497170 w 2590800"/>
                    <a:gd name="connsiteY453" fmla="*/ 1792123 h 1990725"/>
                    <a:gd name="connsiteX454" fmla="*/ 2523935 w 2590800"/>
                    <a:gd name="connsiteY454" fmla="*/ 1798981 h 1990725"/>
                    <a:gd name="connsiteX455" fmla="*/ 2516981 w 2590800"/>
                    <a:gd name="connsiteY455" fmla="*/ 1819745 h 1990725"/>
                    <a:gd name="connsiteX456" fmla="*/ 2542032 w 2590800"/>
                    <a:gd name="connsiteY456" fmla="*/ 1809363 h 1990725"/>
                    <a:gd name="connsiteX457" fmla="*/ 2560130 w 2590800"/>
                    <a:gd name="connsiteY457" fmla="*/ 1818031 h 1990725"/>
                    <a:gd name="connsiteX458" fmla="*/ 2596420 w 2590800"/>
                    <a:gd name="connsiteY458" fmla="*/ 1821460 h 1990725"/>
                    <a:gd name="connsiteX459" fmla="*/ 2583466 w 2590800"/>
                    <a:gd name="connsiteY459" fmla="*/ 1795552 h 1990725"/>
                    <a:gd name="connsiteX460" fmla="*/ 240602 w 2590800"/>
                    <a:gd name="connsiteY460" fmla="*/ 1557427 h 1990725"/>
                    <a:gd name="connsiteX461" fmla="*/ 285083 w 2590800"/>
                    <a:gd name="connsiteY461" fmla="*/ 1621530 h 1990725"/>
                    <a:gd name="connsiteX462" fmla="*/ 271272 w 2590800"/>
                    <a:gd name="connsiteY462" fmla="*/ 1576381 h 1990725"/>
                    <a:gd name="connsiteX463" fmla="*/ 240602 w 2590800"/>
                    <a:gd name="connsiteY463" fmla="*/ 1557427 h 1990725"/>
                    <a:gd name="connsiteX464" fmla="*/ 2376583 w 2590800"/>
                    <a:gd name="connsiteY464" fmla="*/ 1853083 h 1990725"/>
                    <a:gd name="connsiteX465" fmla="*/ 2375916 w 2590800"/>
                    <a:gd name="connsiteY465" fmla="*/ 1832985 h 1990725"/>
                    <a:gd name="connsiteX466" fmla="*/ 2355818 w 2590800"/>
                    <a:gd name="connsiteY466" fmla="*/ 1844605 h 1990725"/>
                    <a:gd name="connsiteX467" fmla="*/ 2340959 w 2590800"/>
                    <a:gd name="connsiteY467" fmla="*/ 1861465 h 1990725"/>
                    <a:gd name="connsiteX468" fmla="*/ 2328672 w 2590800"/>
                    <a:gd name="connsiteY468" fmla="*/ 1873752 h 1990725"/>
                    <a:gd name="connsiteX469" fmla="*/ 2276856 w 2590800"/>
                    <a:gd name="connsiteY469" fmla="*/ 1864703 h 1990725"/>
                    <a:gd name="connsiteX470" fmla="*/ 2245138 w 2590800"/>
                    <a:gd name="connsiteY470" fmla="*/ 1838795 h 1990725"/>
                    <a:gd name="connsiteX471" fmla="*/ 2241233 w 2590800"/>
                    <a:gd name="connsiteY471" fmla="*/ 1808982 h 1990725"/>
                    <a:gd name="connsiteX472" fmla="*/ 2228279 w 2590800"/>
                    <a:gd name="connsiteY472" fmla="*/ 1799266 h 1990725"/>
                    <a:gd name="connsiteX473" fmla="*/ 2225707 w 2590800"/>
                    <a:gd name="connsiteY473" fmla="*/ 1787646 h 1990725"/>
                    <a:gd name="connsiteX474" fmla="*/ 2254187 w 2590800"/>
                    <a:gd name="connsiteY474" fmla="*/ 1750022 h 1990725"/>
                    <a:gd name="connsiteX475" fmla="*/ 2127790 w 2590800"/>
                    <a:gd name="connsiteY475" fmla="*/ 1770787 h 1990725"/>
                    <a:gd name="connsiteX476" fmla="*/ 2064258 w 2590800"/>
                    <a:gd name="connsiteY476" fmla="*/ 1825270 h 1990725"/>
                    <a:gd name="connsiteX477" fmla="*/ 2090833 w 2590800"/>
                    <a:gd name="connsiteY477" fmla="*/ 1794790 h 1990725"/>
                    <a:gd name="connsiteX478" fmla="*/ 2096643 w 2590800"/>
                    <a:gd name="connsiteY478" fmla="*/ 1781169 h 1990725"/>
                    <a:gd name="connsiteX479" fmla="*/ 2137505 w 2590800"/>
                    <a:gd name="connsiteY479" fmla="*/ 1742878 h 1990725"/>
                    <a:gd name="connsiteX480" fmla="*/ 2167985 w 2590800"/>
                    <a:gd name="connsiteY480" fmla="*/ 1733830 h 1990725"/>
                    <a:gd name="connsiteX481" fmla="*/ 2189416 w 2590800"/>
                    <a:gd name="connsiteY481" fmla="*/ 1707922 h 1990725"/>
                    <a:gd name="connsiteX482" fmla="*/ 2372201 w 2590800"/>
                    <a:gd name="connsiteY482" fmla="*/ 1698873 h 1990725"/>
                    <a:gd name="connsiteX483" fmla="*/ 2424684 w 2590800"/>
                    <a:gd name="connsiteY483" fmla="*/ 1666488 h 1990725"/>
                    <a:gd name="connsiteX484" fmla="*/ 2464880 w 2590800"/>
                    <a:gd name="connsiteY484" fmla="*/ 1654867 h 1990725"/>
                    <a:gd name="connsiteX485" fmla="*/ 2505742 w 2590800"/>
                    <a:gd name="connsiteY485" fmla="*/ 1630198 h 1990725"/>
                    <a:gd name="connsiteX486" fmla="*/ 2503170 w 2590800"/>
                    <a:gd name="connsiteY486" fmla="*/ 1617910 h 1990725"/>
                    <a:gd name="connsiteX487" fmla="*/ 2494693 w 2590800"/>
                    <a:gd name="connsiteY487" fmla="*/ 1609433 h 1990725"/>
                    <a:gd name="connsiteX488" fmla="*/ 2512219 w 2590800"/>
                    <a:gd name="connsiteY488" fmla="*/ 1591907 h 1990725"/>
                    <a:gd name="connsiteX489" fmla="*/ 2496693 w 2590800"/>
                    <a:gd name="connsiteY489" fmla="*/ 1569238 h 1990725"/>
                    <a:gd name="connsiteX490" fmla="*/ 2465641 w 2590800"/>
                    <a:gd name="connsiteY490" fmla="*/ 1573143 h 1990725"/>
                    <a:gd name="connsiteX491" fmla="*/ 2463641 w 2590800"/>
                    <a:gd name="connsiteY491" fmla="*/ 1549807 h 1990725"/>
                    <a:gd name="connsiteX492" fmla="*/ 2418302 w 2590800"/>
                    <a:gd name="connsiteY492" fmla="*/ 1560856 h 1990725"/>
                    <a:gd name="connsiteX493" fmla="*/ 2390394 w 2590800"/>
                    <a:gd name="connsiteY493" fmla="*/ 1573143 h 1990725"/>
                    <a:gd name="connsiteX494" fmla="*/ 2383250 w 2590800"/>
                    <a:gd name="connsiteY494" fmla="*/ 1561522 h 1990725"/>
                    <a:gd name="connsiteX495" fmla="*/ 2400110 w 2590800"/>
                    <a:gd name="connsiteY495" fmla="*/ 1554379 h 1990725"/>
                    <a:gd name="connsiteX496" fmla="*/ 2426684 w 2590800"/>
                    <a:gd name="connsiteY496" fmla="*/ 1544663 h 1990725"/>
                    <a:gd name="connsiteX497" fmla="*/ 2459070 w 2590800"/>
                    <a:gd name="connsiteY497" fmla="*/ 1532376 h 1990725"/>
                    <a:gd name="connsiteX498" fmla="*/ 2437638 w 2590800"/>
                    <a:gd name="connsiteY498" fmla="*/ 1518755 h 1990725"/>
                    <a:gd name="connsiteX499" fmla="*/ 2404586 w 2590800"/>
                    <a:gd name="connsiteY499" fmla="*/ 1505801 h 1990725"/>
                    <a:gd name="connsiteX500" fmla="*/ 2387060 w 2590800"/>
                    <a:gd name="connsiteY500" fmla="*/ 1502563 h 1990725"/>
                    <a:gd name="connsiteX501" fmla="*/ 2366296 w 2590800"/>
                    <a:gd name="connsiteY501" fmla="*/ 1488275 h 1990725"/>
                    <a:gd name="connsiteX502" fmla="*/ 2317052 w 2590800"/>
                    <a:gd name="connsiteY502" fmla="*/ 1450651 h 1990725"/>
                    <a:gd name="connsiteX503" fmla="*/ 2320290 w 2590800"/>
                    <a:gd name="connsiteY503" fmla="*/ 1442841 h 1990725"/>
                    <a:gd name="connsiteX504" fmla="*/ 2343626 w 2590800"/>
                    <a:gd name="connsiteY504" fmla="*/ 1429887 h 1990725"/>
                    <a:gd name="connsiteX505" fmla="*/ 2331911 w 2590800"/>
                    <a:gd name="connsiteY505" fmla="*/ 1416933 h 1990725"/>
                    <a:gd name="connsiteX506" fmla="*/ 2328005 w 2590800"/>
                    <a:gd name="connsiteY506" fmla="*/ 1401312 h 1990725"/>
                    <a:gd name="connsiteX507" fmla="*/ 2309241 w 2590800"/>
                    <a:gd name="connsiteY507" fmla="*/ 1379881 h 1990725"/>
                    <a:gd name="connsiteX508" fmla="*/ 2298192 w 2590800"/>
                    <a:gd name="connsiteY508" fmla="*/ 1363021 h 1990725"/>
                    <a:gd name="connsiteX509" fmla="*/ 2287143 w 2590800"/>
                    <a:gd name="connsiteY509" fmla="*/ 1341019 h 1990725"/>
                    <a:gd name="connsiteX510" fmla="*/ 2267045 w 2590800"/>
                    <a:gd name="connsiteY510" fmla="*/ 1308634 h 1990725"/>
                    <a:gd name="connsiteX511" fmla="*/ 2252186 w 2590800"/>
                    <a:gd name="connsiteY511" fmla="*/ 1282059 h 1990725"/>
                    <a:gd name="connsiteX512" fmla="*/ 2239232 w 2590800"/>
                    <a:gd name="connsiteY512" fmla="*/ 1291774 h 1990725"/>
                    <a:gd name="connsiteX513" fmla="*/ 2225612 w 2590800"/>
                    <a:gd name="connsiteY513" fmla="*/ 1311872 h 1990725"/>
                    <a:gd name="connsiteX514" fmla="*/ 2221706 w 2590800"/>
                    <a:gd name="connsiteY514" fmla="*/ 1329398 h 1990725"/>
                    <a:gd name="connsiteX515" fmla="*/ 2215896 w 2590800"/>
                    <a:gd name="connsiteY515" fmla="*/ 1345591 h 1990725"/>
                    <a:gd name="connsiteX516" fmla="*/ 2205514 w 2590800"/>
                    <a:gd name="connsiteY516" fmla="*/ 1356640 h 1990725"/>
                    <a:gd name="connsiteX517" fmla="*/ 2187988 w 2590800"/>
                    <a:gd name="connsiteY517" fmla="*/ 1359211 h 1990725"/>
                    <a:gd name="connsiteX518" fmla="*/ 2158841 w 2590800"/>
                    <a:gd name="connsiteY518" fmla="*/ 1376071 h 1990725"/>
                    <a:gd name="connsiteX519" fmla="*/ 2143316 w 2590800"/>
                    <a:gd name="connsiteY519" fmla="*/ 1363117 h 1990725"/>
                    <a:gd name="connsiteX520" fmla="*/ 2126456 w 2590800"/>
                    <a:gd name="connsiteY520" fmla="*/ 1348829 h 1990725"/>
                    <a:gd name="connsiteX521" fmla="*/ 2110931 w 2590800"/>
                    <a:gd name="connsiteY521" fmla="*/ 1338447 h 1990725"/>
                    <a:gd name="connsiteX522" fmla="*/ 2099310 w 2590800"/>
                    <a:gd name="connsiteY522" fmla="*/ 1318349 h 1990725"/>
                    <a:gd name="connsiteX523" fmla="*/ 2096072 w 2590800"/>
                    <a:gd name="connsiteY523" fmla="*/ 1285297 h 1990725"/>
                    <a:gd name="connsiteX524" fmla="*/ 2105787 w 2590800"/>
                    <a:gd name="connsiteY524" fmla="*/ 1260628 h 1990725"/>
                    <a:gd name="connsiteX525" fmla="*/ 2090261 w 2590800"/>
                    <a:gd name="connsiteY525" fmla="*/ 1259294 h 1990725"/>
                    <a:gd name="connsiteX526" fmla="*/ 2074069 w 2590800"/>
                    <a:gd name="connsiteY526" fmla="*/ 1252817 h 1990725"/>
                    <a:gd name="connsiteX527" fmla="*/ 2039112 w 2590800"/>
                    <a:gd name="connsiteY527" fmla="*/ 1240530 h 1990725"/>
                    <a:gd name="connsiteX528" fmla="*/ 2025491 w 2590800"/>
                    <a:gd name="connsiteY528" fmla="*/ 1223671 h 1990725"/>
                    <a:gd name="connsiteX529" fmla="*/ 2011204 w 2590800"/>
                    <a:gd name="connsiteY529" fmla="*/ 1213288 h 1990725"/>
                    <a:gd name="connsiteX530" fmla="*/ 1998916 w 2590800"/>
                    <a:gd name="connsiteY530" fmla="*/ 1201573 h 1990725"/>
                    <a:gd name="connsiteX531" fmla="*/ 1978152 w 2590800"/>
                    <a:gd name="connsiteY531" fmla="*/ 1191190 h 1990725"/>
                    <a:gd name="connsiteX532" fmla="*/ 1949006 w 2590800"/>
                    <a:gd name="connsiteY532" fmla="*/ 1200906 h 1990725"/>
                    <a:gd name="connsiteX533" fmla="*/ 1922431 w 2590800"/>
                    <a:gd name="connsiteY533" fmla="*/ 1196334 h 1990725"/>
                    <a:gd name="connsiteX534" fmla="*/ 1899095 w 2590800"/>
                    <a:gd name="connsiteY534" fmla="*/ 1188523 h 1990725"/>
                    <a:gd name="connsiteX535" fmla="*/ 1860232 w 2590800"/>
                    <a:gd name="connsiteY535" fmla="*/ 1188523 h 1990725"/>
                    <a:gd name="connsiteX536" fmla="*/ 1847945 w 2590800"/>
                    <a:gd name="connsiteY536" fmla="*/ 1209859 h 1990725"/>
                    <a:gd name="connsiteX537" fmla="*/ 1866710 w 2590800"/>
                    <a:gd name="connsiteY537" fmla="*/ 1229957 h 1990725"/>
                    <a:gd name="connsiteX538" fmla="*/ 1859566 w 2590800"/>
                    <a:gd name="connsiteY538" fmla="*/ 1244245 h 1990725"/>
                    <a:gd name="connsiteX539" fmla="*/ 1850517 w 2590800"/>
                    <a:gd name="connsiteY539" fmla="*/ 1257865 h 1990725"/>
                    <a:gd name="connsiteX540" fmla="*/ 1859566 w 2590800"/>
                    <a:gd name="connsiteY540" fmla="*/ 1274058 h 1990725"/>
                    <a:gd name="connsiteX541" fmla="*/ 1871281 w 2590800"/>
                    <a:gd name="connsiteY541" fmla="*/ 1300633 h 1990725"/>
                    <a:gd name="connsiteX542" fmla="*/ 1859566 w 2590800"/>
                    <a:gd name="connsiteY542" fmla="*/ 1314920 h 1990725"/>
                    <a:gd name="connsiteX543" fmla="*/ 1851184 w 2590800"/>
                    <a:gd name="connsiteY543" fmla="*/ 1335018 h 1990725"/>
                    <a:gd name="connsiteX544" fmla="*/ 1841468 w 2590800"/>
                    <a:gd name="connsiteY544" fmla="*/ 1362926 h 1990725"/>
                    <a:gd name="connsiteX545" fmla="*/ 1885569 w 2590800"/>
                    <a:gd name="connsiteY545" fmla="*/ 1397978 h 1990725"/>
                    <a:gd name="connsiteX546" fmla="*/ 1892046 w 2590800"/>
                    <a:gd name="connsiteY546" fmla="*/ 1462177 h 1990725"/>
                    <a:gd name="connsiteX547" fmla="*/ 1850517 w 2590800"/>
                    <a:gd name="connsiteY547" fmla="*/ 1502944 h 1990725"/>
                    <a:gd name="connsiteX548" fmla="*/ 1809655 w 2590800"/>
                    <a:gd name="connsiteY548" fmla="*/ 1517898 h 1990725"/>
                    <a:gd name="connsiteX549" fmla="*/ 1817465 w 2590800"/>
                    <a:gd name="connsiteY549" fmla="*/ 1546378 h 1990725"/>
                    <a:gd name="connsiteX550" fmla="*/ 1825276 w 2590800"/>
                    <a:gd name="connsiteY550" fmla="*/ 1575524 h 1990725"/>
                    <a:gd name="connsiteX551" fmla="*/ 1833658 w 2590800"/>
                    <a:gd name="connsiteY551" fmla="*/ 1610481 h 1990725"/>
                    <a:gd name="connsiteX552" fmla="*/ 1827181 w 2590800"/>
                    <a:gd name="connsiteY552" fmla="*/ 1635151 h 1990725"/>
                    <a:gd name="connsiteX553" fmla="*/ 1831753 w 2590800"/>
                    <a:gd name="connsiteY553" fmla="*/ 1650105 h 1990725"/>
                    <a:gd name="connsiteX554" fmla="*/ 1818799 w 2590800"/>
                    <a:gd name="connsiteY554" fmla="*/ 1648771 h 1990725"/>
                    <a:gd name="connsiteX555" fmla="*/ 1802606 w 2590800"/>
                    <a:gd name="connsiteY555" fmla="*/ 1666869 h 1990725"/>
                    <a:gd name="connsiteX556" fmla="*/ 1777937 w 2590800"/>
                    <a:gd name="connsiteY556" fmla="*/ 1657820 h 1990725"/>
                    <a:gd name="connsiteX557" fmla="*/ 1767554 w 2590800"/>
                    <a:gd name="connsiteY557" fmla="*/ 1637722 h 1990725"/>
                    <a:gd name="connsiteX558" fmla="*/ 1746790 w 2590800"/>
                    <a:gd name="connsiteY558" fmla="*/ 1617625 h 1990725"/>
                    <a:gd name="connsiteX559" fmla="*/ 1726692 w 2590800"/>
                    <a:gd name="connsiteY559" fmla="*/ 1591717 h 1990725"/>
                    <a:gd name="connsiteX560" fmla="*/ 1724787 w 2590800"/>
                    <a:gd name="connsiteY560" fmla="*/ 1546949 h 1990725"/>
                    <a:gd name="connsiteX561" fmla="*/ 1728026 w 2590800"/>
                    <a:gd name="connsiteY561" fmla="*/ 1523613 h 1990725"/>
                    <a:gd name="connsiteX562" fmla="*/ 1711833 w 2590800"/>
                    <a:gd name="connsiteY562" fmla="*/ 1505420 h 1990725"/>
                    <a:gd name="connsiteX563" fmla="*/ 1667732 w 2590800"/>
                    <a:gd name="connsiteY563" fmla="*/ 1502848 h 1990725"/>
                    <a:gd name="connsiteX564" fmla="*/ 1637252 w 2590800"/>
                    <a:gd name="connsiteY564" fmla="*/ 1497038 h 1990725"/>
                    <a:gd name="connsiteX565" fmla="*/ 1597057 w 2590800"/>
                    <a:gd name="connsiteY565" fmla="*/ 1477607 h 1990725"/>
                    <a:gd name="connsiteX566" fmla="*/ 1565910 w 2590800"/>
                    <a:gd name="connsiteY566" fmla="*/ 1456271 h 1990725"/>
                    <a:gd name="connsiteX567" fmla="*/ 1539335 w 2590800"/>
                    <a:gd name="connsiteY567" fmla="*/ 1440079 h 1990725"/>
                    <a:gd name="connsiteX568" fmla="*/ 1507617 w 2590800"/>
                    <a:gd name="connsiteY568" fmla="*/ 1432268 h 1990725"/>
                    <a:gd name="connsiteX569" fmla="*/ 1468755 w 2590800"/>
                    <a:gd name="connsiteY569" fmla="*/ 1416742 h 1990725"/>
                    <a:gd name="connsiteX570" fmla="*/ 1425321 w 2590800"/>
                    <a:gd name="connsiteY570" fmla="*/ 1429696 h 1990725"/>
                    <a:gd name="connsiteX571" fmla="*/ 1429226 w 2590800"/>
                    <a:gd name="connsiteY571" fmla="*/ 1415409 h 1990725"/>
                    <a:gd name="connsiteX572" fmla="*/ 1416272 w 2590800"/>
                    <a:gd name="connsiteY572" fmla="*/ 1378452 h 1990725"/>
                    <a:gd name="connsiteX573" fmla="*/ 1394936 w 2590800"/>
                    <a:gd name="connsiteY573" fmla="*/ 1353211 h 1990725"/>
                    <a:gd name="connsiteX574" fmla="*/ 1362551 w 2590800"/>
                    <a:gd name="connsiteY574" fmla="*/ 1345400 h 1990725"/>
                    <a:gd name="connsiteX575" fmla="*/ 1361218 w 2590800"/>
                    <a:gd name="connsiteY575" fmla="*/ 1290346 h 1990725"/>
                    <a:gd name="connsiteX576" fmla="*/ 1381316 w 2590800"/>
                    <a:gd name="connsiteY576" fmla="*/ 1241768 h 1990725"/>
                    <a:gd name="connsiteX577" fmla="*/ 1402080 w 2590800"/>
                    <a:gd name="connsiteY577" fmla="*/ 1224909 h 1990725"/>
                    <a:gd name="connsiteX578" fmla="*/ 1413701 w 2590800"/>
                    <a:gd name="connsiteY578" fmla="*/ 1202239 h 1990725"/>
                    <a:gd name="connsiteX579" fmla="*/ 1425988 w 2590800"/>
                    <a:gd name="connsiteY579" fmla="*/ 1189285 h 1990725"/>
                    <a:gd name="connsiteX580" fmla="*/ 1433131 w 2590800"/>
                    <a:gd name="connsiteY580" fmla="*/ 1180237 h 1990725"/>
                    <a:gd name="connsiteX581" fmla="*/ 1446752 w 2590800"/>
                    <a:gd name="connsiteY581" fmla="*/ 1171759 h 1990725"/>
                    <a:gd name="connsiteX582" fmla="*/ 1480471 w 2590800"/>
                    <a:gd name="connsiteY582" fmla="*/ 1151662 h 1990725"/>
                    <a:gd name="connsiteX583" fmla="*/ 1438370 w 2590800"/>
                    <a:gd name="connsiteY583" fmla="*/ 1135469 h 1990725"/>
                    <a:gd name="connsiteX584" fmla="*/ 1392364 w 2590800"/>
                    <a:gd name="connsiteY584" fmla="*/ 1115371 h 1990725"/>
                    <a:gd name="connsiteX585" fmla="*/ 1458468 w 2590800"/>
                    <a:gd name="connsiteY585" fmla="*/ 1126992 h 1990725"/>
                    <a:gd name="connsiteX586" fmla="*/ 1493425 w 2590800"/>
                    <a:gd name="connsiteY586" fmla="*/ 1132231 h 1990725"/>
                    <a:gd name="connsiteX587" fmla="*/ 1500568 w 2590800"/>
                    <a:gd name="connsiteY587" fmla="*/ 1106989 h 1990725"/>
                    <a:gd name="connsiteX588" fmla="*/ 1544003 w 2590800"/>
                    <a:gd name="connsiteY588" fmla="*/ 1114133 h 1990725"/>
                    <a:gd name="connsiteX589" fmla="*/ 1585436 w 2590800"/>
                    <a:gd name="connsiteY589" fmla="*/ 1071366 h 1990725"/>
                    <a:gd name="connsiteX590" fmla="*/ 1562767 w 2590800"/>
                    <a:gd name="connsiteY590" fmla="*/ 1057078 h 1990725"/>
                    <a:gd name="connsiteX591" fmla="*/ 1512189 w 2590800"/>
                    <a:gd name="connsiteY591" fmla="*/ 1040219 h 1990725"/>
                    <a:gd name="connsiteX592" fmla="*/ 1514094 w 2590800"/>
                    <a:gd name="connsiteY592" fmla="*/ 1024027 h 1990725"/>
                    <a:gd name="connsiteX593" fmla="*/ 1572387 w 2590800"/>
                    <a:gd name="connsiteY593" fmla="*/ 1052506 h 1990725"/>
                    <a:gd name="connsiteX594" fmla="*/ 1616488 w 2590800"/>
                    <a:gd name="connsiteY594" fmla="*/ 1020788 h 1990725"/>
                    <a:gd name="connsiteX595" fmla="*/ 1599629 w 2590800"/>
                    <a:gd name="connsiteY595" fmla="*/ 1003929 h 1990725"/>
                    <a:gd name="connsiteX596" fmla="*/ 1622298 w 2590800"/>
                    <a:gd name="connsiteY596" fmla="*/ 994213 h 1990725"/>
                    <a:gd name="connsiteX597" fmla="*/ 1641062 w 2590800"/>
                    <a:gd name="connsiteY597" fmla="*/ 1007834 h 1990725"/>
                    <a:gd name="connsiteX598" fmla="*/ 1672209 w 2590800"/>
                    <a:gd name="connsiteY598" fmla="*/ 1004596 h 1990725"/>
                    <a:gd name="connsiteX599" fmla="*/ 1656016 w 2590800"/>
                    <a:gd name="connsiteY599" fmla="*/ 983831 h 1990725"/>
                    <a:gd name="connsiteX600" fmla="*/ 1661255 w 2590800"/>
                    <a:gd name="connsiteY600" fmla="*/ 976021 h 1990725"/>
                    <a:gd name="connsiteX601" fmla="*/ 1681353 w 2590800"/>
                    <a:gd name="connsiteY601" fmla="*/ 993547 h 1990725"/>
                    <a:gd name="connsiteX602" fmla="*/ 1706594 w 2590800"/>
                    <a:gd name="connsiteY602" fmla="*/ 994213 h 1990725"/>
                    <a:gd name="connsiteX603" fmla="*/ 1733169 w 2590800"/>
                    <a:gd name="connsiteY603" fmla="*/ 974116 h 1990725"/>
                    <a:gd name="connsiteX604" fmla="*/ 1750028 w 2590800"/>
                    <a:gd name="connsiteY604" fmla="*/ 963067 h 1990725"/>
                    <a:gd name="connsiteX605" fmla="*/ 1735741 w 2590800"/>
                    <a:gd name="connsiteY605" fmla="*/ 931253 h 1990725"/>
                    <a:gd name="connsiteX606" fmla="*/ 1726025 w 2590800"/>
                    <a:gd name="connsiteY606" fmla="*/ 910489 h 1990725"/>
                    <a:gd name="connsiteX607" fmla="*/ 1726692 w 2590800"/>
                    <a:gd name="connsiteY607" fmla="*/ 898106 h 1990725"/>
                    <a:gd name="connsiteX608" fmla="*/ 1755839 w 2590800"/>
                    <a:gd name="connsiteY608" fmla="*/ 887724 h 1990725"/>
                    <a:gd name="connsiteX609" fmla="*/ 1748028 w 2590800"/>
                    <a:gd name="connsiteY609" fmla="*/ 870198 h 1990725"/>
                    <a:gd name="connsiteX610" fmla="*/ 1738313 w 2590800"/>
                    <a:gd name="connsiteY610" fmla="*/ 857244 h 1990725"/>
                    <a:gd name="connsiteX611" fmla="*/ 1716310 w 2590800"/>
                    <a:gd name="connsiteY611" fmla="*/ 841718 h 1990725"/>
                    <a:gd name="connsiteX612" fmla="*/ 1683258 w 2590800"/>
                    <a:gd name="connsiteY612" fmla="*/ 832669 h 1990725"/>
                    <a:gd name="connsiteX613" fmla="*/ 1637252 w 2590800"/>
                    <a:gd name="connsiteY613" fmla="*/ 828764 h 1990725"/>
                    <a:gd name="connsiteX614" fmla="*/ 1639824 w 2590800"/>
                    <a:gd name="connsiteY614" fmla="*/ 856672 h 1990725"/>
                    <a:gd name="connsiteX615" fmla="*/ 1648873 w 2590800"/>
                    <a:gd name="connsiteY615" fmla="*/ 870960 h 1990725"/>
                    <a:gd name="connsiteX616" fmla="*/ 1643729 w 2590800"/>
                    <a:gd name="connsiteY616" fmla="*/ 883914 h 1990725"/>
                    <a:gd name="connsiteX617" fmla="*/ 1624965 w 2590800"/>
                    <a:gd name="connsiteY617" fmla="*/ 896868 h 1990725"/>
                    <a:gd name="connsiteX618" fmla="*/ 1610678 w 2590800"/>
                    <a:gd name="connsiteY618" fmla="*/ 926014 h 1990725"/>
                    <a:gd name="connsiteX619" fmla="*/ 1597724 w 2590800"/>
                    <a:gd name="connsiteY619" fmla="*/ 907917 h 1990725"/>
                    <a:gd name="connsiteX620" fmla="*/ 1593818 w 2590800"/>
                    <a:gd name="connsiteY620" fmla="*/ 930586 h 1990725"/>
                    <a:gd name="connsiteX621" fmla="*/ 1604867 w 2590800"/>
                    <a:gd name="connsiteY621" fmla="*/ 948684 h 1990725"/>
                    <a:gd name="connsiteX622" fmla="*/ 1584103 w 2590800"/>
                    <a:gd name="connsiteY622" fmla="*/ 962971 h 1990725"/>
                    <a:gd name="connsiteX623" fmla="*/ 1567910 w 2590800"/>
                    <a:gd name="connsiteY623" fmla="*/ 950017 h 1990725"/>
                    <a:gd name="connsiteX624" fmla="*/ 1548479 w 2590800"/>
                    <a:gd name="connsiteY624" fmla="*/ 919537 h 1990725"/>
                    <a:gd name="connsiteX625" fmla="*/ 1560767 w 2590800"/>
                    <a:gd name="connsiteY625" fmla="*/ 906583 h 1990725"/>
                    <a:gd name="connsiteX626" fmla="*/ 1560100 w 2590800"/>
                    <a:gd name="connsiteY626" fmla="*/ 887152 h 1990725"/>
                    <a:gd name="connsiteX627" fmla="*/ 1540669 w 2590800"/>
                    <a:gd name="connsiteY627" fmla="*/ 867055 h 1990725"/>
                    <a:gd name="connsiteX628" fmla="*/ 1513427 w 2590800"/>
                    <a:gd name="connsiteY628" fmla="*/ 860578 h 1990725"/>
                    <a:gd name="connsiteX629" fmla="*/ 1502378 w 2590800"/>
                    <a:gd name="connsiteY629" fmla="*/ 881342 h 1990725"/>
                    <a:gd name="connsiteX630" fmla="*/ 1489424 w 2590800"/>
                    <a:gd name="connsiteY630" fmla="*/ 904678 h 1990725"/>
                    <a:gd name="connsiteX631" fmla="*/ 1479709 w 2590800"/>
                    <a:gd name="connsiteY631" fmla="*/ 869722 h 1990725"/>
                    <a:gd name="connsiteX632" fmla="*/ 1483614 w 2590800"/>
                    <a:gd name="connsiteY632" fmla="*/ 857434 h 1990725"/>
                    <a:gd name="connsiteX633" fmla="*/ 1490758 w 2590800"/>
                    <a:gd name="connsiteY633" fmla="*/ 845719 h 1990725"/>
                    <a:gd name="connsiteX634" fmla="*/ 1461611 w 2590800"/>
                    <a:gd name="connsiteY634" fmla="*/ 834003 h 1990725"/>
                    <a:gd name="connsiteX635" fmla="*/ 1439609 w 2590800"/>
                    <a:gd name="connsiteY635" fmla="*/ 839813 h 1990725"/>
                    <a:gd name="connsiteX636" fmla="*/ 1440942 w 2590800"/>
                    <a:gd name="connsiteY636" fmla="*/ 814572 h 1990725"/>
                    <a:gd name="connsiteX637" fmla="*/ 1457801 w 2590800"/>
                    <a:gd name="connsiteY637" fmla="*/ 808762 h 1990725"/>
                    <a:gd name="connsiteX638" fmla="*/ 1439609 w 2590800"/>
                    <a:gd name="connsiteY638" fmla="*/ 789997 h 1990725"/>
                    <a:gd name="connsiteX639" fmla="*/ 1413701 w 2590800"/>
                    <a:gd name="connsiteY639" fmla="*/ 774472 h 1990725"/>
                    <a:gd name="connsiteX640" fmla="*/ 1415034 w 2590800"/>
                    <a:gd name="connsiteY640" fmla="*/ 748564 h 1990725"/>
                    <a:gd name="connsiteX641" fmla="*/ 1377410 w 2590800"/>
                    <a:gd name="connsiteY641" fmla="*/ 722656 h 1990725"/>
                    <a:gd name="connsiteX642" fmla="*/ 1370267 w 2590800"/>
                    <a:gd name="connsiteY642" fmla="*/ 709702 h 1990725"/>
                    <a:gd name="connsiteX643" fmla="*/ 1391698 w 2590800"/>
                    <a:gd name="connsiteY643" fmla="*/ 694176 h 1990725"/>
                    <a:gd name="connsiteX644" fmla="*/ 1396270 w 2590800"/>
                    <a:gd name="connsiteY644" fmla="*/ 675412 h 1990725"/>
                    <a:gd name="connsiteX645" fmla="*/ 1398175 w 2590800"/>
                    <a:gd name="connsiteY645" fmla="*/ 665696 h 1990725"/>
                    <a:gd name="connsiteX646" fmla="*/ 1443514 w 2590800"/>
                    <a:gd name="connsiteY646" fmla="*/ 669601 h 1990725"/>
                    <a:gd name="connsiteX647" fmla="*/ 1485614 w 2590800"/>
                    <a:gd name="connsiteY647" fmla="*/ 611880 h 1990725"/>
                    <a:gd name="connsiteX648" fmla="*/ 1455134 w 2590800"/>
                    <a:gd name="connsiteY648" fmla="*/ 598926 h 1990725"/>
                    <a:gd name="connsiteX649" fmla="*/ 1407128 w 2590800"/>
                    <a:gd name="connsiteY649" fmla="*/ 588544 h 1990725"/>
                    <a:gd name="connsiteX650" fmla="*/ 1346168 w 2590800"/>
                    <a:gd name="connsiteY650" fmla="*/ 598259 h 1990725"/>
                    <a:gd name="connsiteX651" fmla="*/ 1353979 w 2590800"/>
                    <a:gd name="connsiteY651" fmla="*/ 615785 h 1990725"/>
                    <a:gd name="connsiteX652" fmla="*/ 1335214 w 2590800"/>
                    <a:gd name="connsiteY652" fmla="*/ 613880 h 1990725"/>
                    <a:gd name="connsiteX653" fmla="*/ 1335214 w 2590800"/>
                    <a:gd name="connsiteY653" fmla="*/ 647599 h 1990725"/>
                    <a:gd name="connsiteX654" fmla="*/ 1346264 w 2590800"/>
                    <a:gd name="connsiteY654" fmla="*/ 679984 h 1990725"/>
                    <a:gd name="connsiteX655" fmla="*/ 1351502 w 2590800"/>
                    <a:gd name="connsiteY655" fmla="*/ 713702 h 1990725"/>
                    <a:gd name="connsiteX656" fmla="*/ 1333310 w 2590800"/>
                    <a:gd name="connsiteY656" fmla="*/ 730561 h 1990725"/>
                    <a:gd name="connsiteX657" fmla="*/ 1342358 w 2590800"/>
                    <a:gd name="connsiteY657" fmla="*/ 748087 h 1990725"/>
                    <a:gd name="connsiteX658" fmla="*/ 1318355 w 2590800"/>
                    <a:gd name="connsiteY658" fmla="*/ 745516 h 1990725"/>
                    <a:gd name="connsiteX659" fmla="*/ 1312545 w 2590800"/>
                    <a:gd name="connsiteY659" fmla="*/ 777329 h 1990725"/>
                    <a:gd name="connsiteX660" fmla="*/ 1317689 w 2590800"/>
                    <a:gd name="connsiteY660" fmla="*/ 791617 h 1990725"/>
                    <a:gd name="connsiteX661" fmla="*/ 1319593 w 2590800"/>
                    <a:gd name="connsiteY661" fmla="*/ 824668 h 1990725"/>
                    <a:gd name="connsiteX662" fmla="*/ 1378553 w 2590800"/>
                    <a:gd name="connsiteY662" fmla="*/ 845433 h 1990725"/>
                    <a:gd name="connsiteX663" fmla="*/ 1377887 w 2590800"/>
                    <a:gd name="connsiteY663" fmla="*/ 860292 h 1990725"/>
                    <a:gd name="connsiteX664" fmla="*/ 1368838 w 2590800"/>
                    <a:gd name="connsiteY664" fmla="*/ 883628 h 1990725"/>
                    <a:gd name="connsiteX665" fmla="*/ 1383125 w 2590800"/>
                    <a:gd name="connsiteY665" fmla="*/ 873246 h 1990725"/>
                    <a:gd name="connsiteX666" fmla="*/ 1396079 w 2590800"/>
                    <a:gd name="connsiteY666" fmla="*/ 889438 h 1990725"/>
                    <a:gd name="connsiteX667" fmla="*/ 1375981 w 2590800"/>
                    <a:gd name="connsiteY667" fmla="*/ 906964 h 1990725"/>
                    <a:gd name="connsiteX668" fmla="*/ 1347502 w 2590800"/>
                    <a:gd name="connsiteY668" fmla="*/ 918585 h 1990725"/>
                    <a:gd name="connsiteX669" fmla="*/ 1347502 w 2590800"/>
                    <a:gd name="connsiteY669" fmla="*/ 947160 h 1990725"/>
                    <a:gd name="connsiteX670" fmla="*/ 1331976 w 2590800"/>
                    <a:gd name="connsiteY670" fmla="*/ 958209 h 1990725"/>
                    <a:gd name="connsiteX671" fmla="*/ 1316450 w 2590800"/>
                    <a:gd name="connsiteY671" fmla="*/ 934206 h 1990725"/>
                    <a:gd name="connsiteX672" fmla="*/ 1320356 w 2590800"/>
                    <a:gd name="connsiteY672" fmla="*/ 911536 h 1990725"/>
                    <a:gd name="connsiteX673" fmla="*/ 1286637 w 2590800"/>
                    <a:gd name="connsiteY673" fmla="*/ 901821 h 1990725"/>
                    <a:gd name="connsiteX674" fmla="*/ 1308068 w 2590800"/>
                    <a:gd name="connsiteY674" fmla="*/ 898582 h 1990725"/>
                    <a:gd name="connsiteX675" fmla="*/ 1323594 w 2590800"/>
                    <a:gd name="connsiteY675" fmla="*/ 886962 h 1990725"/>
                    <a:gd name="connsiteX676" fmla="*/ 1357313 w 2590800"/>
                    <a:gd name="connsiteY676" fmla="*/ 884390 h 1990725"/>
                    <a:gd name="connsiteX677" fmla="*/ 1341120 w 2590800"/>
                    <a:gd name="connsiteY677" fmla="*/ 859149 h 1990725"/>
                    <a:gd name="connsiteX678" fmla="*/ 1317784 w 2590800"/>
                    <a:gd name="connsiteY678" fmla="*/ 857244 h 1990725"/>
                    <a:gd name="connsiteX679" fmla="*/ 1341787 w 2590800"/>
                    <a:gd name="connsiteY679" fmla="*/ 852672 h 1990725"/>
                    <a:gd name="connsiteX680" fmla="*/ 1324261 w 2590800"/>
                    <a:gd name="connsiteY680" fmla="*/ 842290 h 1990725"/>
                    <a:gd name="connsiteX681" fmla="*/ 1291876 w 2590800"/>
                    <a:gd name="connsiteY681" fmla="*/ 835146 h 1990725"/>
                    <a:gd name="connsiteX682" fmla="*/ 1258157 w 2590800"/>
                    <a:gd name="connsiteY682" fmla="*/ 842956 h 1990725"/>
                    <a:gd name="connsiteX683" fmla="*/ 1228344 w 2590800"/>
                    <a:gd name="connsiteY683" fmla="*/ 863054 h 1990725"/>
                    <a:gd name="connsiteX684" fmla="*/ 1254252 w 2590800"/>
                    <a:gd name="connsiteY684" fmla="*/ 877913 h 1990725"/>
                    <a:gd name="connsiteX685" fmla="*/ 1276255 w 2590800"/>
                    <a:gd name="connsiteY685" fmla="*/ 894772 h 1990725"/>
                    <a:gd name="connsiteX686" fmla="*/ 1262634 w 2590800"/>
                    <a:gd name="connsiteY686" fmla="*/ 902583 h 1990725"/>
                    <a:gd name="connsiteX687" fmla="*/ 1251014 w 2590800"/>
                    <a:gd name="connsiteY687" fmla="*/ 910298 h 1990725"/>
                    <a:gd name="connsiteX688" fmla="*/ 1249109 w 2590800"/>
                    <a:gd name="connsiteY688" fmla="*/ 929158 h 1990725"/>
                    <a:gd name="connsiteX689" fmla="*/ 1221867 w 2590800"/>
                    <a:gd name="connsiteY689" fmla="*/ 928491 h 1990725"/>
                    <a:gd name="connsiteX690" fmla="*/ 1164812 w 2590800"/>
                    <a:gd name="connsiteY690" fmla="*/ 935635 h 1990725"/>
                    <a:gd name="connsiteX691" fmla="*/ 1118806 w 2590800"/>
                    <a:gd name="connsiteY691" fmla="*/ 924586 h 1990725"/>
                    <a:gd name="connsiteX692" fmla="*/ 1087660 w 2590800"/>
                    <a:gd name="connsiteY692" fmla="*/ 917442 h 1990725"/>
                    <a:gd name="connsiteX693" fmla="*/ 1061752 w 2590800"/>
                    <a:gd name="connsiteY693" fmla="*/ 904488 h 1990725"/>
                    <a:gd name="connsiteX694" fmla="*/ 1046797 w 2590800"/>
                    <a:gd name="connsiteY694" fmla="*/ 881152 h 1990725"/>
                    <a:gd name="connsiteX695" fmla="*/ 998887 w 2590800"/>
                    <a:gd name="connsiteY695" fmla="*/ 883057 h 1990725"/>
                    <a:gd name="connsiteX696" fmla="*/ 956120 w 2590800"/>
                    <a:gd name="connsiteY696" fmla="*/ 901821 h 1990725"/>
                    <a:gd name="connsiteX697" fmla="*/ 969074 w 2590800"/>
                    <a:gd name="connsiteY697" fmla="*/ 914108 h 1990725"/>
                    <a:gd name="connsiteX698" fmla="*/ 996315 w 2590800"/>
                    <a:gd name="connsiteY698" fmla="*/ 905059 h 1990725"/>
                    <a:gd name="connsiteX699" fmla="*/ 1035177 w 2590800"/>
                    <a:gd name="connsiteY699" fmla="*/ 894010 h 1990725"/>
                    <a:gd name="connsiteX700" fmla="*/ 987266 w 2590800"/>
                    <a:gd name="connsiteY700" fmla="*/ 919252 h 1990725"/>
                    <a:gd name="connsiteX701" fmla="*/ 990505 w 2590800"/>
                    <a:gd name="connsiteY701" fmla="*/ 959447 h 1990725"/>
                    <a:gd name="connsiteX702" fmla="*/ 983361 w 2590800"/>
                    <a:gd name="connsiteY702" fmla="*/ 981450 h 1990725"/>
                    <a:gd name="connsiteX703" fmla="*/ 965263 w 2590800"/>
                    <a:gd name="connsiteY703" fmla="*/ 973639 h 1990725"/>
                    <a:gd name="connsiteX704" fmla="*/ 962025 w 2590800"/>
                    <a:gd name="connsiteY704" fmla="*/ 949636 h 1990725"/>
                    <a:gd name="connsiteX705" fmla="*/ 947166 w 2590800"/>
                    <a:gd name="connsiteY705" fmla="*/ 941254 h 1990725"/>
                    <a:gd name="connsiteX706" fmla="*/ 927735 w 2590800"/>
                    <a:gd name="connsiteY706" fmla="*/ 934777 h 1990725"/>
                    <a:gd name="connsiteX707" fmla="*/ 901827 w 2590800"/>
                    <a:gd name="connsiteY707" fmla="*/ 928300 h 1990725"/>
                    <a:gd name="connsiteX708" fmla="*/ 848011 w 2590800"/>
                    <a:gd name="connsiteY708" fmla="*/ 937349 h 1990725"/>
                    <a:gd name="connsiteX709" fmla="*/ 761809 w 2590800"/>
                    <a:gd name="connsiteY709" fmla="*/ 931539 h 1990725"/>
                    <a:gd name="connsiteX710" fmla="*/ 794861 w 2590800"/>
                    <a:gd name="connsiteY710" fmla="*/ 908869 h 1990725"/>
                    <a:gd name="connsiteX711" fmla="*/ 783812 w 2590800"/>
                    <a:gd name="connsiteY711" fmla="*/ 886867 h 1990725"/>
                    <a:gd name="connsiteX712" fmla="*/ 736473 w 2590800"/>
                    <a:gd name="connsiteY712" fmla="*/ 875246 h 1990725"/>
                    <a:gd name="connsiteX713" fmla="*/ 693706 w 2590800"/>
                    <a:gd name="connsiteY713" fmla="*/ 871341 h 1990725"/>
                    <a:gd name="connsiteX714" fmla="*/ 650938 w 2590800"/>
                    <a:gd name="connsiteY714" fmla="*/ 857720 h 1990725"/>
                    <a:gd name="connsiteX715" fmla="*/ 593884 w 2590800"/>
                    <a:gd name="connsiteY715" fmla="*/ 838289 h 1990725"/>
                    <a:gd name="connsiteX716" fmla="*/ 527780 w 2590800"/>
                    <a:gd name="connsiteY716" fmla="*/ 840861 h 1990725"/>
                    <a:gd name="connsiteX717" fmla="*/ 494062 w 2590800"/>
                    <a:gd name="connsiteY717" fmla="*/ 853148 h 1990725"/>
                    <a:gd name="connsiteX718" fmla="*/ 495395 w 2590800"/>
                    <a:gd name="connsiteY718" fmla="*/ 834384 h 1990725"/>
                    <a:gd name="connsiteX719" fmla="*/ 485680 w 2590800"/>
                    <a:gd name="connsiteY719" fmla="*/ 811714 h 1990725"/>
                    <a:gd name="connsiteX720" fmla="*/ 446151 w 2590800"/>
                    <a:gd name="connsiteY720" fmla="*/ 853148 h 1990725"/>
                    <a:gd name="connsiteX721" fmla="*/ 402050 w 2590800"/>
                    <a:gd name="connsiteY721" fmla="*/ 794855 h 1990725"/>
                    <a:gd name="connsiteX722" fmla="*/ 384524 w 2590800"/>
                    <a:gd name="connsiteY722" fmla="*/ 799999 h 1990725"/>
                    <a:gd name="connsiteX723" fmla="*/ 374142 w 2590800"/>
                    <a:gd name="connsiteY723" fmla="*/ 816858 h 1990725"/>
                    <a:gd name="connsiteX724" fmla="*/ 352711 w 2590800"/>
                    <a:gd name="connsiteY724" fmla="*/ 835622 h 1990725"/>
                    <a:gd name="connsiteX725" fmla="*/ 324231 w 2590800"/>
                    <a:gd name="connsiteY725" fmla="*/ 840194 h 1990725"/>
                    <a:gd name="connsiteX726" fmla="*/ 296323 w 2590800"/>
                    <a:gd name="connsiteY726" fmla="*/ 849243 h 1990725"/>
                    <a:gd name="connsiteX727" fmla="*/ 250984 w 2590800"/>
                    <a:gd name="connsiteY727" fmla="*/ 873913 h 1990725"/>
                    <a:gd name="connsiteX728" fmla="*/ 231553 w 2590800"/>
                    <a:gd name="connsiteY728" fmla="*/ 886867 h 1990725"/>
                    <a:gd name="connsiteX729" fmla="*/ 238696 w 2590800"/>
                    <a:gd name="connsiteY729" fmla="*/ 870674 h 1990725"/>
                    <a:gd name="connsiteX730" fmla="*/ 295084 w 2590800"/>
                    <a:gd name="connsiteY730" fmla="*/ 838289 h 1990725"/>
                    <a:gd name="connsiteX731" fmla="*/ 341090 w 2590800"/>
                    <a:gd name="connsiteY731" fmla="*/ 816286 h 1990725"/>
                    <a:gd name="connsiteX732" fmla="*/ 315849 w 2590800"/>
                    <a:gd name="connsiteY732" fmla="*/ 813048 h 1990725"/>
                    <a:gd name="connsiteX733" fmla="*/ 269843 w 2590800"/>
                    <a:gd name="connsiteY733" fmla="*/ 830574 h 1990725"/>
                    <a:gd name="connsiteX734" fmla="*/ 237458 w 2590800"/>
                    <a:gd name="connsiteY734" fmla="*/ 846100 h 1990725"/>
                    <a:gd name="connsiteX735" fmla="*/ 216694 w 2590800"/>
                    <a:gd name="connsiteY735" fmla="*/ 851910 h 1990725"/>
                    <a:gd name="connsiteX736" fmla="*/ 210217 w 2590800"/>
                    <a:gd name="connsiteY736" fmla="*/ 847338 h 1990725"/>
                    <a:gd name="connsiteX737" fmla="*/ 194691 w 2590800"/>
                    <a:gd name="connsiteY737" fmla="*/ 840861 h 1990725"/>
                    <a:gd name="connsiteX738" fmla="*/ 175260 w 2590800"/>
                    <a:gd name="connsiteY738" fmla="*/ 851243 h 1990725"/>
                    <a:gd name="connsiteX739" fmla="*/ 154496 w 2590800"/>
                    <a:gd name="connsiteY739" fmla="*/ 870007 h 1990725"/>
                    <a:gd name="connsiteX740" fmla="*/ 166116 w 2590800"/>
                    <a:gd name="connsiteY740" fmla="*/ 886867 h 1990725"/>
                    <a:gd name="connsiteX741" fmla="*/ 122015 w 2590800"/>
                    <a:gd name="connsiteY741" fmla="*/ 875246 h 1990725"/>
                    <a:gd name="connsiteX742" fmla="*/ 54007 w 2590800"/>
                    <a:gd name="connsiteY742" fmla="*/ 843528 h 1990725"/>
                    <a:gd name="connsiteX743" fmla="*/ 0 w 2590800"/>
                    <a:gd name="connsiteY743" fmla="*/ 839146 h 1990725"/>
                    <a:gd name="connsiteX744" fmla="*/ 0 w 2590800"/>
                    <a:gd name="connsiteY744" fmla="*/ 1287107 h 1990725"/>
                    <a:gd name="connsiteX745" fmla="*/ 15526 w 2590800"/>
                    <a:gd name="connsiteY745" fmla="*/ 1290250 h 1990725"/>
                    <a:gd name="connsiteX746" fmla="*/ 42291 w 2590800"/>
                    <a:gd name="connsiteY746" fmla="*/ 1285107 h 1990725"/>
                    <a:gd name="connsiteX747" fmla="*/ 62198 w 2590800"/>
                    <a:gd name="connsiteY747" fmla="*/ 1299775 h 1990725"/>
                    <a:gd name="connsiteX748" fmla="*/ 91535 w 2590800"/>
                    <a:gd name="connsiteY748" fmla="*/ 1329208 h 1990725"/>
                    <a:gd name="connsiteX749" fmla="*/ 114014 w 2590800"/>
                    <a:gd name="connsiteY749" fmla="*/ 1343876 h 1990725"/>
                    <a:gd name="connsiteX750" fmla="*/ 140779 w 2590800"/>
                    <a:gd name="connsiteY750" fmla="*/ 1323112 h 1990725"/>
                    <a:gd name="connsiteX751" fmla="*/ 180499 w 2590800"/>
                    <a:gd name="connsiteY751" fmla="*/ 1324921 h 1990725"/>
                    <a:gd name="connsiteX752" fmla="*/ 243554 w 2590800"/>
                    <a:gd name="connsiteY752" fmla="*/ 1396645 h 1990725"/>
                    <a:gd name="connsiteX753" fmla="*/ 295370 w 2590800"/>
                    <a:gd name="connsiteY753" fmla="*/ 1457986 h 1990725"/>
                    <a:gd name="connsiteX754" fmla="*/ 322993 w 2590800"/>
                    <a:gd name="connsiteY754" fmla="*/ 1489132 h 1990725"/>
                    <a:gd name="connsiteX755" fmla="*/ 329089 w 2590800"/>
                    <a:gd name="connsiteY755" fmla="*/ 1515898 h 1990725"/>
                    <a:gd name="connsiteX756" fmla="*/ 309182 w 2590800"/>
                    <a:gd name="connsiteY756" fmla="*/ 1529995 h 1990725"/>
                    <a:gd name="connsiteX757" fmla="*/ 321564 w 2590800"/>
                    <a:gd name="connsiteY757" fmla="*/ 1544854 h 1990725"/>
                    <a:gd name="connsiteX758" fmla="*/ 313754 w 2590800"/>
                    <a:gd name="connsiteY758" fmla="*/ 1557141 h 1990725"/>
                    <a:gd name="connsiteX759" fmla="*/ 318897 w 2590800"/>
                    <a:gd name="connsiteY759" fmla="*/ 1579144 h 1990725"/>
                    <a:gd name="connsiteX760" fmla="*/ 344138 w 2590800"/>
                    <a:gd name="connsiteY760" fmla="*/ 1577810 h 1990725"/>
                    <a:gd name="connsiteX761" fmla="*/ 350615 w 2590800"/>
                    <a:gd name="connsiteY761" fmla="*/ 1594669 h 1990725"/>
                    <a:gd name="connsiteX762" fmla="*/ 362903 w 2590800"/>
                    <a:gd name="connsiteY762" fmla="*/ 1604385 h 1990725"/>
                    <a:gd name="connsiteX763" fmla="*/ 386905 w 2590800"/>
                    <a:gd name="connsiteY763" fmla="*/ 1619244 h 1990725"/>
                    <a:gd name="connsiteX764" fmla="*/ 388811 w 2590800"/>
                    <a:gd name="connsiteY764" fmla="*/ 1632198 h 1990725"/>
                    <a:gd name="connsiteX765" fmla="*/ 387477 w 2590800"/>
                    <a:gd name="connsiteY765" fmla="*/ 1649724 h 1990725"/>
                    <a:gd name="connsiteX766" fmla="*/ 393954 w 2590800"/>
                    <a:gd name="connsiteY766" fmla="*/ 1665250 h 1990725"/>
                    <a:gd name="connsiteX767" fmla="*/ 425101 w 2590800"/>
                    <a:gd name="connsiteY767" fmla="*/ 1676965 h 1990725"/>
                    <a:gd name="connsiteX768" fmla="*/ 445199 w 2590800"/>
                    <a:gd name="connsiteY768" fmla="*/ 1689253 h 1990725"/>
                    <a:gd name="connsiteX769" fmla="*/ 470440 w 2590800"/>
                    <a:gd name="connsiteY769" fmla="*/ 1697063 h 1990725"/>
                    <a:gd name="connsiteX770" fmla="*/ 481489 w 2590800"/>
                    <a:gd name="connsiteY770" fmla="*/ 1714589 h 1990725"/>
                    <a:gd name="connsiteX771" fmla="*/ 503492 w 2590800"/>
                    <a:gd name="connsiteY771" fmla="*/ 1717828 h 1990725"/>
                    <a:gd name="connsiteX772" fmla="*/ 521017 w 2590800"/>
                    <a:gd name="connsiteY772" fmla="*/ 1726210 h 1990725"/>
                    <a:gd name="connsiteX773" fmla="*/ 543401 w 2590800"/>
                    <a:gd name="connsiteY773" fmla="*/ 1753546 h 1990725"/>
                    <a:gd name="connsiteX774" fmla="*/ 1348931 w 2590800"/>
                    <a:gd name="connsiteY774" fmla="*/ 1749165 h 1990725"/>
                    <a:gd name="connsiteX775" fmla="*/ 1358932 w 2590800"/>
                    <a:gd name="connsiteY775" fmla="*/ 1736116 h 1990725"/>
                    <a:gd name="connsiteX776" fmla="*/ 1371029 w 2590800"/>
                    <a:gd name="connsiteY776" fmla="*/ 1758595 h 1990725"/>
                    <a:gd name="connsiteX777" fmla="*/ 1396079 w 2590800"/>
                    <a:gd name="connsiteY777" fmla="*/ 1767262 h 1990725"/>
                    <a:gd name="connsiteX778" fmla="*/ 1422845 w 2590800"/>
                    <a:gd name="connsiteY778" fmla="*/ 1768120 h 1990725"/>
                    <a:gd name="connsiteX779" fmla="*/ 1447038 w 2590800"/>
                    <a:gd name="connsiteY779" fmla="*/ 1777645 h 1990725"/>
                    <a:gd name="connsiteX780" fmla="*/ 1472089 w 2590800"/>
                    <a:gd name="connsiteY780" fmla="*/ 1781931 h 1990725"/>
                    <a:gd name="connsiteX781" fmla="*/ 1513904 w 2590800"/>
                    <a:gd name="connsiteY781" fmla="*/ 1787836 h 1990725"/>
                    <a:gd name="connsiteX782" fmla="*/ 1552004 w 2590800"/>
                    <a:gd name="connsiteY782" fmla="*/ 1752118 h 1990725"/>
                    <a:gd name="connsiteX783" fmla="*/ 1614202 w 2590800"/>
                    <a:gd name="connsiteY783" fmla="*/ 1778026 h 1990725"/>
                    <a:gd name="connsiteX784" fmla="*/ 1645349 w 2590800"/>
                    <a:gd name="connsiteY784" fmla="*/ 1800124 h 1990725"/>
                    <a:gd name="connsiteX785" fmla="*/ 1661827 w 2590800"/>
                    <a:gd name="connsiteY785" fmla="*/ 1840891 h 1990725"/>
                    <a:gd name="connsiteX786" fmla="*/ 1678496 w 2590800"/>
                    <a:gd name="connsiteY786" fmla="*/ 1852511 h 1990725"/>
                    <a:gd name="connsiteX787" fmla="*/ 1723168 w 2590800"/>
                    <a:gd name="connsiteY787" fmla="*/ 1858417 h 1990725"/>
                    <a:gd name="connsiteX788" fmla="*/ 1777651 w 2590800"/>
                    <a:gd name="connsiteY788" fmla="*/ 1872704 h 1990725"/>
                    <a:gd name="connsiteX789" fmla="*/ 1788033 w 2590800"/>
                    <a:gd name="connsiteY789" fmla="*/ 1912900 h 1990725"/>
                    <a:gd name="connsiteX790" fmla="*/ 1750409 w 2590800"/>
                    <a:gd name="connsiteY790" fmla="*/ 1903851 h 1990725"/>
                    <a:gd name="connsiteX791" fmla="*/ 1741361 w 2590800"/>
                    <a:gd name="connsiteY791" fmla="*/ 1929759 h 1990725"/>
                    <a:gd name="connsiteX792" fmla="*/ 1720596 w 2590800"/>
                    <a:gd name="connsiteY792" fmla="*/ 1975098 h 1990725"/>
                    <a:gd name="connsiteX793" fmla="*/ 1719834 w 2590800"/>
                    <a:gd name="connsiteY793" fmla="*/ 1974812 h 1990725"/>
                    <a:gd name="connsiteX794" fmla="*/ 1724597 w 2590800"/>
                    <a:gd name="connsiteY794" fmla="*/ 1997767 h 1990725"/>
                    <a:gd name="connsiteX795" fmla="*/ 1760791 w 2590800"/>
                    <a:gd name="connsiteY795" fmla="*/ 1979098 h 1990725"/>
                    <a:gd name="connsiteX796" fmla="*/ 1798415 w 2590800"/>
                    <a:gd name="connsiteY796" fmla="*/ 1983004 h 1990725"/>
                    <a:gd name="connsiteX797" fmla="*/ 1816608 w 2590800"/>
                    <a:gd name="connsiteY797" fmla="*/ 1976527 h 1990725"/>
                    <a:gd name="connsiteX798" fmla="*/ 1816132 w 2590800"/>
                    <a:gd name="connsiteY798" fmla="*/ 1979479 h 1990725"/>
                    <a:gd name="connsiteX799" fmla="*/ 1824799 w 2590800"/>
                    <a:gd name="connsiteY799" fmla="*/ 1972240 h 1990725"/>
                    <a:gd name="connsiteX800" fmla="*/ 1823180 w 2590800"/>
                    <a:gd name="connsiteY800" fmla="*/ 1960620 h 1990725"/>
                    <a:gd name="connsiteX801" fmla="*/ 1802321 w 2590800"/>
                    <a:gd name="connsiteY801" fmla="*/ 1954524 h 1990725"/>
                    <a:gd name="connsiteX802" fmla="*/ 1861947 w 2590800"/>
                    <a:gd name="connsiteY802" fmla="*/ 1931188 h 1990725"/>
                    <a:gd name="connsiteX803" fmla="*/ 1902333 w 2590800"/>
                    <a:gd name="connsiteY803" fmla="*/ 1928330 h 1990725"/>
                    <a:gd name="connsiteX804" fmla="*/ 1941481 w 2590800"/>
                    <a:gd name="connsiteY804" fmla="*/ 1898803 h 1990725"/>
                    <a:gd name="connsiteX805" fmla="*/ 2041779 w 2590800"/>
                    <a:gd name="connsiteY805" fmla="*/ 1897945 h 1990725"/>
                    <a:gd name="connsiteX806" fmla="*/ 2078069 w 2590800"/>
                    <a:gd name="connsiteY806" fmla="*/ 1859941 h 1990725"/>
                    <a:gd name="connsiteX807" fmla="*/ 2115217 w 2590800"/>
                    <a:gd name="connsiteY807" fmla="*/ 1808125 h 1990725"/>
                    <a:gd name="connsiteX808" fmla="*/ 2154079 w 2590800"/>
                    <a:gd name="connsiteY808" fmla="*/ 1819364 h 1990725"/>
                    <a:gd name="connsiteX809" fmla="*/ 2178749 w 2590800"/>
                    <a:gd name="connsiteY809" fmla="*/ 1900612 h 1990725"/>
                    <a:gd name="connsiteX810" fmla="*/ 2209419 w 2590800"/>
                    <a:gd name="connsiteY810" fmla="*/ 1887849 h 1990725"/>
                    <a:gd name="connsiteX811" fmla="*/ 2243804 w 2590800"/>
                    <a:gd name="connsiteY811" fmla="*/ 1863179 h 1990725"/>
                    <a:gd name="connsiteX812" fmla="*/ 2245709 w 2590800"/>
                    <a:gd name="connsiteY812" fmla="*/ 1875466 h 1990725"/>
                    <a:gd name="connsiteX813" fmla="*/ 2272284 w 2590800"/>
                    <a:gd name="connsiteY813" fmla="*/ 1885849 h 1990725"/>
                    <a:gd name="connsiteX814" fmla="*/ 2250281 w 2590800"/>
                    <a:gd name="connsiteY814" fmla="*/ 1891659 h 1990725"/>
                    <a:gd name="connsiteX815" fmla="*/ 2212658 w 2590800"/>
                    <a:gd name="connsiteY815" fmla="*/ 1911090 h 1990725"/>
                    <a:gd name="connsiteX816" fmla="*/ 2209419 w 2590800"/>
                    <a:gd name="connsiteY816" fmla="*/ 1943475 h 1990725"/>
                    <a:gd name="connsiteX817" fmla="*/ 2247614 w 2590800"/>
                    <a:gd name="connsiteY817" fmla="*/ 1936331 h 1990725"/>
                    <a:gd name="connsiteX818" fmla="*/ 2275523 w 2590800"/>
                    <a:gd name="connsiteY818" fmla="*/ 1912328 h 1990725"/>
                    <a:gd name="connsiteX819" fmla="*/ 2342960 w 2590800"/>
                    <a:gd name="connsiteY819" fmla="*/ 1894231 h 1990725"/>
                    <a:gd name="connsiteX820" fmla="*/ 2348770 w 2590800"/>
                    <a:gd name="connsiteY820" fmla="*/ 1879276 h 1990725"/>
                    <a:gd name="connsiteX821" fmla="*/ 2387632 w 2590800"/>
                    <a:gd name="connsiteY821" fmla="*/ 1864989 h 1990725"/>
                    <a:gd name="connsiteX822" fmla="*/ 2376583 w 2590800"/>
                    <a:gd name="connsiteY822" fmla="*/ 1853083 h 1990725"/>
                    <a:gd name="connsiteX823" fmla="*/ 689705 w 2590800"/>
                    <a:gd name="connsiteY823" fmla="*/ 1012978 h 1990725"/>
                    <a:gd name="connsiteX824" fmla="*/ 649510 w 2590800"/>
                    <a:gd name="connsiteY824" fmla="*/ 1034123 h 1990725"/>
                    <a:gd name="connsiteX825" fmla="*/ 629888 w 2590800"/>
                    <a:gd name="connsiteY825" fmla="*/ 1046029 h 1990725"/>
                    <a:gd name="connsiteX826" fmla="*/ 621125 w 2590800"/>
                    <a:gd name="connsiteY826" fmla="*/ 1061460 h 1990725"/>
                    <a:gd name="connsiteX827" fmla="*/ 583978 w 2590800"/>
                    <a:gd name="connsiteY827" fmla="*/ 1077938 h 1990725"/>
                    <a:gd name="connsiteX828" fmla="*/ 605123 w 2590800"/>
                    <a:gd name="connsiteY828" fmla="*/ 1041838 h 1990725"/>
                    <a:gd name="connsiteX829" fmla="*/ 570643 w 2590800"/>
                    <a:gd name="connsiteY829" fmla="*/ 1062984 h 1990725"/>
                    <a:gd name="connsiteX830" fmla="*/ 544354 w 2590800"/>
                    <a:gd name="connsiteY830" fmla="*/ 1071747 h 1990725"/>
                    <a:gd name="connsiteX831" fmla="*/ 531495 w 2590800"/>
                    <a:gd name="connsiteY831" fmla="*/ 1060888 h 1990725"/>
                    <a:gd name="connsiteX832" fmla="*/ 547973 w 2590800"/>
                    <a:gd name="connsiteY832" fmla="*/ 1043934 h 1990725"/>
                    <a:gd name="connsiteX833" fmla="*/ 549497 w 2590800"/>
                    <a:gd name="connsiteY833" fmla="*/ 1025360 h 1990725"/>
                    <a:gd name="connsiteX834" fmla="*/ 581406 w 2590800"/>
                    <a:gd name="connsiteY834" fmla="*/ 1020693 h 1990725"/>
                    <a:gd name="connsiteX835" fmla="*/ 544830 w 2590800"/>
                    <a:gd name="connsiteY835" fmla="*/ 1007834 h 1990725"/>
                    <a:gd name="connsiteX836" fmla="*/ 488156 w 2590800"/>
                    <a:gd name="connsiteY836" fmla="*/ 1017073 h 1990725"/>
                    <a:gd name="connsiteX837" fmla="*/ 565499 w 2590800"/>
                    <a:gd name="connsiteY837" fmla="*/ 994404 h 1990725"/>
                    <a:gd name="connsiteX838" fmla="*/ 637604 w 2590800"/>
                    <a:gd name="connsiteY838" fmla="*/ 980497 h 1990725"/>
                    <a:gd name="connsiteX839" fmla="*/ 624173 w 2590800"/>
                    <a:gd name="connsiteY839" fmla="*/ 1006786 h 1990725"/>
                    <a:gd name="connsiteX840" fmla="*/ 673608 w 2590800"/>
                    <a:gd name="connsiteY840" fmla="*/ 1000119 h 1990725"/>
                    <a:gd name="connsiteX841" fmla="*/ 689705 w 2590800"/>
                    <a:gd name="connsiteY841" fmla="*/ 1012978 h 1990725"/>
                    <a:gd name="connsiteX842" fmla="*/ 853535 w 2590800"/>
                    <a:gd name="connsiteY842" fmla="*/ 1221194 h 1990725"/>
                    <a:gd name="connsiteX843" fmla="*/ 817435 w 2590800"/>
                    <a:gd name="connsiteY843" fmla="*/ 1237196 h 1990725"/>
                    <a:gd name="connsiteX844" fmla="*/ 792671 w 2590800"/>
                    <a:gd name="connsiteY844" fmla="*/ 1259389 h 1990725"/>
                    <a:gd name="connsiteX845" fmla="*/ 713327 w 2590800"/>
                    <a:gd name="connsiteY845" fmla="*/ 1251198 h 1990725"/>
                    <a:gd name="connsiteX846" fmla="*/ 743236 w 2590800"/>
                    <a:gd name="connsiteY846" fmla="*/ 1241387 h 1990725"/>
                    <a:gd name="connsiteX847" fmla="*/ 766381 w 2590800"/>
                    <a:gd name="connsiteY847" fmla="*/ 1218718 h 1990725"/>
                    <a:gd name="connsiteX848" fmla="*/ 757142 w 2590800"/>
                    <a:gd name="connsiteY848" fmla="*/ 1191381 h 1990725"/>
                    <a:gd name="connsiteX849" fmla="*/ 799433 w 2590800"/>
                    <a:gd name="connsiteY849" fmla="*/ 1190905 h 1990725"/>
                    <a:gd name="connsiteX850" fmla="*/ 844296 w 2590800"/>
                    <a:gd name="connsiteY850" fmla="*/ 1207383 h 1990725"/>
                    <a:gd name="connsiteX851" fmla="*/ 923639 w 2590800"/>
                    <a:gd name="connsiteY851" fmla="*/ 1178046 h 1990725"/>
                    <a:gd name="connsiteX852" fmla="*/ 853535 w 2590800"/>
                    <a:gd name="connsiteY852" fmla="*/ 1221194 h 1990725"/>
                    <a:gd name="connsiteX853" fmla="*/ 1304544 w 2590800"/>
                    <a:gd name="connsiteY853" fmla="*/ 1692301 h 1990725"/>
                    <a:gd name="connsiteX854" fmla="*/ 1279874 w 2590800"/>
                    <a:gd name="connsiteY854" fmla="*/ 1640485 h 1990725"/>
                    <a:gd name="connsiteX855" fmla="*/ 1235774 w 2590800"/>
                    <a:gd name="connsiteY855" fmla="*/ 1575715 h 1990725"/>
                    <a:gd name="connsiteX856" fmla="*/ 1272064 w 2590800"/>
                    <a:gd name="connsiteY856" fmla="*/ 1564094 h 1990725"/>
                    <a:gd name="connsiteX857" fmla="*/ 1307021 w 2590800"/>
                    <a:gd name="connsiteY857" fmla="*/ 1647057 h 1990725"/>
                    <a:gd name="connsiteX858" fmla="*/ 1304544 w 2590800"/>
                    <a:gd name="connsiteY858" fmla="*/ 1692301 h 1990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Lst>
                  <a:rect l="l" t="t" r="r" b="b"/>
                  <a:pathLst>
                    <a:path w="2590800" h="1990725">
                      <a:moveTo>
                        <a:pt x="513874" y="1750022"/>
                      </a:moveTo>
                      <a:cubicBezTo>
                        <a:pt x="505492" y="1740973"/>
                        <a:pt x="483394" y="1742878"/>
                        <a:pt x="480155" y="1734401"/>
                      </a:cubicBezTo>
                      <a:cubicBezTo>
                        <a:pt x="476917" y="1726019"/>
                        <a:pt x="456819" y="1695539"/>
                        <a:pt x="445770" y="1696206"/>
                      </a:cubicBezTo>
                      <a:cubicBezTo>
                        <a:pt x="434721" y="1696873"/>
                        <a:pt x="420529" y="1697539"/>
                        <a:pt x="407575" y="1687824"/>
                      </a:cubicBezTo>
                      <a:cubicBezTo>
                        <a:pt x="394621" y="1678108"/>
                        <a:pt x="386239" y="1677442"/>
                        <a:pt x="377095" y="1683252"/>
                      </a:cubicBezTo>
                      <a:cubicBezTo>
                        <a:pt x="368046" y="1689062"/>
                        <a:pt x="386810" y="1690396"/>
                        <a:pt x="386144" y="1696873"/>
                      </a:cubicBezTo>
                      <a:cubicBezTo>
                        <a:pt x="385477" y="1703350"/>
                        <a:pt x="391954" y="1707255"/>
                        <a:pt x="399764" y="1705921"/>
                      </a:cubicBezTo>
                      <a:cubicBezTo>
                        <a:pt x="407575" y="1704588"/>
                        <a:pt x="412052" y="1720876"/>
                        <a:pt x="419862" y="1721447"/>
                      </a:cubicBezTo>
                      <a:cubicBezTo>
                        <a:pt x="427673" y="1722114"/>
                        <a:pt x="430244" y="1734401"/>
                        <a:pt x="439293" y="1734401"/>
                      </a:cubicBezTo>
                      <a:cubicBezTo>
                        <a:pt x="448342" y="1734401"/>
                        <a:pt x="450342" y="1744783"/>
                        <a:pt x="454819" y="1750594"/>
                      </a:cubicBezTo>
                      <a:cubicBezTo>
                        <a:pt x="459391" y="1756404"/>
                        <a:pt x="469678" y="1751260"/>
                        <a:pt x="469678" y="1757071"/>
                      </a:cubicBezTo>
                      <a:cubicBezTo>
                        <a:pt x="469678" y="1762309"/>
                        <a:pt x="480060" y="1766977"/>
                        <a:pt x="482632" y="1773549"/>
                      </a:cubicBezTo>
                      <a:cubicBezTo>
                        <a:pt x="500348" y="1775644"/>
                        <a:pt x="515588" y="1777359"/>
                        <a:pt x="528828" y="1773644"/>
                      </a:cubicBezTo>
                      <a:cubicBezTo>
                        <a:pt x="528923" y="1769548"/>
                        <a:pt x="529971" y="1765072"/>
                        <a:pt x="531876" y="1761547"/>
                      </a:cubicBezTo>
                      <a:cubicBezTo>
                        <a:pt x="536543" y="1753261"/>
                        <a:pt x="522351" y="1759071"/>
                        <a:pt x="513874" y="1750022"/>
                      </a:cubicBezTo>
                      <a:close/>
                      <a:moveTo>
                        <a:pt x="491871" y="720179"/>
                      </a:moveTo>
                      <a:cubicBezTo>
                        <a:pt x="515207" y="725323"/>
                        <a:pt x="517779" y="766852"/>
                        <a:pt x="533305" y="766852"/>
                      </a:cubicBezTo>
                      <a:cubicBezTo>
                        <a:pt x="543687" y="766852"/>
                        <a:pt x="535876" y="753898"/>
                        <a:pt x="552736" y="753898"/>
                      </a:cubicBezTo>
                      <a:cubicBezTo>
                        <a:pt x="569595" y="753898"/>
                        <a:pt x="565690" y="744849"/>
                        <a:pt x="581216" y="746087"/>
                      </a:cubicBezTo>
                      <a:cubicBezTo>
                        <a:pt x="596741" y="747421"/>
                        <a:pt x="609695" y="742182"/>
                        <a:pt x="609695" y="724084"/>
                      </a:cubicBezTo>
                      <a:cubicBezTo>
                        <a:pt x="609695" y="705892"/>
                        <a:pt x="621316" y="699415"/>
                        <a:pt x="636937" y="695605"/>
                      </a:cubicBezTo>
                      <a:cubicBezTo>
                        <a:pt x="652463" y="691699"/>
                        <a:pt x="638270" y="672268"/>
                        <a:pt x="660273" y="667125"/>
                      </a:cubicBezTo>
                      <a:cubicBezTo>
                        <a:pt x="682276" y="661981"/>
                        <a:pt x="743236" y="635978"/>
                        <a:pt x="753618" y="628263"/>
                      </a:cubicBezTo>
                      <a:cubicBezTo>
                        <a:pt x="764000" y="620452"/>
                        <a:pt x="740664" y="610165"/>
                        <a:pt x="717328" y="595878"/>
                      </a:cubicBezTo>
                      <a:cubicBezTo>
                        <a:pt x="693992" y="581590"/>
                        <a:pt x="675894" y="577685"/>
                        <a:pt x="657701" y="589401"/>
                      </a:cubicBezTo>
                      <a:cubicBezTo>
                        <a:pt x="639509" y="601021"/>
                        <a:pt x="653796" y="576447"/>
                        <a:pt x="639509" y="582924"/>
                      </a:cubicBezTo>
                      <a:cubicBezTo>
                        <a:pt x="625221" y="589401"/>
                        <a:pt x="586359" y="572542"/>
                        <a:pt x="581216" y="566065"/>
                      </a:cubicBezTo>
                      <a:cubicBezTo>
                        <a:pt x="576072" y="559588"/>
                        <a:pt x="506063" y="580352"/>
                        <a:pt x="489204" y="580352"/>
                      </a:cubicBezTo>
                      <a:cubicBezTo>
                        <a:pt x="472345" y="580352"/>
                        <a:pt x="490538" y="598545"/>
                        <a:pt x="502158" y="607594"/>
                      </a:cubicBezTo>
                      <a:cubicBezTo>
                        <a:pt x="513779" y="616642"/>
                        <a:pt x="473678" y="645217"/>
                        <a:pt x="481393" y="651694"/>
                      </a:cubicBezTo>
                      <a:cubicBezTo>
                        <a:pt x="489204" y="658171"/>
                        <a:pt x="473583" y="675031"/>
                        <a:pt x="455485" y="695795"/>
                      </a:cubicBezTo>
                      <a:cubicBezTo>
                        <a:pt x="437388" y="716274"/>
                        <a:pt x="468535" y="714940"/>
                        <a:pt x="491871" y="720179"/>
                      </a:cubicBezTo>
                      <a:close/>
                      <a:moveTo>
                        <a:pt x="1139952" y="826383"/>
                      </a:moveTo>
                      <a:cubicBezTo>
                        <a:pt x="1147763" y="817334"/>
                        <a:pt x="1180148" y="844480"/>
                        <a:pt x="1181481" y="825145"/>
                      </a:cubicBezTo>
                      <a:cubicBezTo>
                        <a:pt x="1182814" y="805714"/>
                        <a:pt x="1145191" y="796570"/>
                        <a:pt x="1129665" y="786283"/>
                      </a:cubicBezTo>
                      <a:cubicBezTo>
                        <a:pt x="1114139" y="775900"/>
                        <a:pt x="1107662" y="781044"/>
                        <a:pt x="1082993" y="762946"/>
                      </a:cubicBezTo>
                      <a:cubicBezTo>
                        <a:pt x="1058323" y="744849"/>
                        <a:pt x="1089470" y="735705"/>
                        <a:pt x="1071372" y="721513"/>
                      </a:cubicBezTo>
                      <a:cubicBezTo>
                        <a:pt x="1053275" y="707225"/>
                        <a:pt x="1046702" y="668363"/>
                        <a:pt x="1059656" y="655409"/>
                      </a:cubicBezTo>
                      <a:cubicBezTo>
                        <a:pt x="1072610" y="642455"/>
                        <a:pt x="1086898" y="623024"/>
                        <a:pt x="1063562" y="613880"/>
                      </a:cubicBezTo>
                      <a:cubicBezTo>
                        <a:pt x="1040225" y="604831"/>
                        <a:pt x="1002601" y="621691"/>
                        <a:pt x="1006507" y="626834"/>
                      </a:cubicBezTo>
                      <a:cubicBezTo>
                        <a:pt x="1010412" y="631978"/>
                        <a:pt x="1042797" y="650170"/>
                        <a:pt x="1042797" y="657981"/>
                      </a:cubicBezTo>
                      <a:cubicBezTo>
                        <a:pt x="1042797" y="665791"/>
                        <a:pt x="1012984" y="635978"/>
                        <a:pt x="1002601" y="642455"/>
                      </a:cubicBezTo>
                      <a:cubicBezTo>
                        <a:pt x="992219" y="648932"/>
                        <a:pt x="980599" y="629501"/>
                        <a:pt x="971455" y="642455"/>
                      </a:cubicBezTo>
                      <a:cubicBezTo>
                        <a:pt x="962406" y="655409"/>
                        <a:pt x="983075" y="700748"/>
                        <a:pt x="990886" y="713702"/>
                      </a:cubicBezTo>
                      <a:cubicBezTo>
                        <a:pt x="998696" y="726656"/>
                        <a:pt x="983075" y="726656"/>
                        <a:pt x="972788" y="729228"/>
                      </a:cubicBezTo>
                      <a:cubicBezTo>
                        <a:pt x="962406" y="731800"/>
                        <a:pt x="961168" y="692938"/>
                        <a:pt x="950785" y="678650"/>
                      </a:cubicBezTo>
                      <a:cubicBezTo>
                        <a:pt x="940403" y="664363"/>
                        <a:pt x="898970" y="647503"/>
                        <a:pt x="896303" y="657886"/>
                      </a:cubicBezTo>
                      <a:cubicBezTo>
                        <a:pt x="893731" y="668268"/>
                        <a:pt x="922210" y="668268"/>
                        <a:pt x="918305" y="682555"/>
                      </a:cubicBezTo>
                      <a:cubicBezTo>
                        <a:pt x="914400" y="696843"/>
                        <a:pt x="898874" y="673507"/>
                        <a:pt x="884587" y="685127"/>
                      </a:cubicBezTo>
                      <a:cubicBezTo>
                        <a:pt x="870299" y="696748"/>
                        <a:pt x="872966" y="689032"/>
                        <a:pt x="875538" y="677317"/>
                      </a:cubicBezTo>
                      <a:cubicBezTo>
                        <a:pt x="878110" y="665696"/>
                        <a:pt x="854774" y="652742"/>
                        <a:pt x="828866" y="655314"/>
                      </a:cubicBezTo>
                      <a:cubicBezTo>
                        <a:pt x="802958" y="657886"/>
                        <a:pt x="817245" y="676078"/>
                        <a:pt x="809434" y="682555"/>
                      </a:cubicBezTo>
                      <a:cubicBezTo>
                        <a:pt x="801624" y="689032"/>
                        <a:pt x="762762" y="678650"/>
                        <a:pt x="787432" y="673507"/>
                      </a:cubicBezTo>
                      <a:cubicBezTo>
                        <a:pt x="812101" y="668268"/>
                        <a:pt x="801719" y="654076"/>
                        <a:pt x="792671" y="639788"/>
                      </a:cubicBezTo>
                      <a:cubicBezTo>
                        <a:pt x="783622" y="625501"/>
                        <a:pt x="758952" y="642360"/>
                        <a:pt x="718756" y="656647"/>
                      </a:cubicBezTo>
                      <a:cubicBezTo>
                        <a:pt x="678561" y="670935"/>
                        <a:pt x="660463" y="686461"/>
                        <a:pt x="665607" y="687794"/>
                      </a:cubicBezTo>
                      <a:cubicBezTo>
                        <a:pt x="670846" y="689128"/>
                        <a:pt x="672084" y="695605"/>
                        <a:pt x="656558" y="708559"/>
                      </a:cubicBezTo>
                      <a:cubicBezTo>
                        <a:pt x="641033" y="721513"/>
                        <a:pt x="656558" y="733228"/>
                        <a:pt x="670846" y="733228"/>
                      </a:cubicBezTo>
                      <a:cubicBezTo>
                        <a:pt x="685133" y="733228"/>
                        <a:pt x="672560" y="744658"/>
                        <a:pt x="682466" y="747516"/>
                      </a:cubicBezTo>
                      <a:cubicBezTo>
                        <a:pt x="691515" y="750088"/>
                        <a:pt x="738188" y="729323"/>
                        <a:pt x="751142" y="738467"/>
                      </a:cubicBezTo>
                      <a:cubicBezTo>
                        <a:pt x="764096" y="747516"/>
                        <a:pt x="674656" y="752755"/>
                        <a:pt x="674656" y="768280"/>
                      </a:cubicBezTo>
                      <a:cubicBezTo>
                        <a:pt x="674656" y="783806"/>
                        <a:pt x="723900" y="792950"/>
                        <a:pt x="760190" y="786473"/>
                      </a:cubicBezTo>
                      <a:cubicBezTo>
                        <a:pt x="796480" y="779996"/>
                        <a:pt x="860012" y="791617"/>
                        <a:pt x="860012" y="800761"/>
                      </a:cubicBezTo>
                      <a:cubicBezTo>
                        <a:pt x="860012" y="809809"/>
                        <a:pt x="817245" y="807238"/>
                        <a:pt x="784860" y="805904"/>
                      </a:cubicBezTo>
                      <a:cubicBezTo>
                        <a:pt x="752475" y="804571"/>
                        <a:pt x="696754" y="814953"/>
                        <a:pt x="699326" y="825335"/>
                      </a:cubicBezTo>
                      <a:cubicBezTo>
                        <a:pt x="702183" y="836956"/>
                        <a:pt x="705803" y="836956"/>
                        <a:pt x="739521" y="852577"/>
                      </a:cubicBezTo>
                      <a:cubicBezTo>
                        <a:pt x="773239" y="868102"/>
                        <a:pt x="808196" y="844766"/>
                        <a:pt x="806958" y="866864"/>
                      </a:cubicBezTo>
                      <a:cubicBezTo>
                        <a:pt x="805625" y="888867"/>
                        <a:pt x="825151" y="894106"/>
                        <a:pt x="870490" y="895344"/>
                      </a:cubicBezTo>
                      <a:cubicBezTo>
                        <a:pt x="915829" y="896677"/>
                        <a:pt x="936593" y="874579"/>
                        <a:pt x="958596" y="875913"/>
                      </a:cubicBezTo>
                      <a:cubicBezTo>
                        <a:pt x="980599" y="877246"/>
                        <a:pt x="990981" y="873341"/>
                        <a:pt x="1001363" y="857815"/>
                      </a:cubicBezTo>
                      <a:cubicBezTo>
                        <a:pt x="1011746" y="842290"/>
                        <a:pt x="1020794" y="851338"/>
                        <a:pt x="1023366" y="859149"/>
                      </a:cubicBezTo>
                      <a:cubicBezTo>
                        <a:pt x="1025938" y="866959"/>
                        <a:pt x="1054513" y="865626"/>
                        <a:pt x="1060990" y="872103"/>
                      </a:cubicBezTo>
                      <a:cubicBezTo>
                        <a:pt x="1077563" y="888676"/>
                        <a:pt x="1132332" y="883819"/>
                        <a:pt x="1153001" y="873436"/>
                      </a:cubicBezTo>
                      <a:cubicBezTo>
                        <a:pt x="1173766" y="863054"/>
                        <a:pt x="1143953" y="834574"/>
                        <a:pt x="1133570" y="847528"/>
                      </a:cubicBezTo>
                      <a:cubicBezTo>
                        <a:pt x="1123188" y="860482"/>
                        <a:pt x="1114139" y="852672"/>
                        <a:pt x="1111568" y="846195"/>
                      </a:cubicBezTo>
                      <a:cubicBezTo>
                        <a:pt x="1108901" y="839432"/>
                        <a:pt x="1132237" y="835527"/>
                        <a:pt x="1139952" y="826383"/>
                      </a:cubicBezTo>
                      <a:close/>
                      <a:moveTo>
                        <a:pt x="647414" y="507581"/>
                      </a:moveTo>
                      <a:cubicBezTo>
                        <a:pt x="670751" y="510153"/>
                        <a:pt x="694087" y="489388"/>
                        <a:pt x="692753" y="477768"/>
                      </a:cubicBezTo>
                      <a:cubicBezTo>
                        <a:pt x="691515" y="466052"/>
                        <a:pt x="635794" y="506248"/>
                        <a:pt x="647414" y="507581"/>
                      </a:cubicBezTo>
                      <a:close/>
                      <a:moveTo>
                        <a:pt x="539877" y="471291"/>
                      </a:moveTo>
                      <a:cubicBezTo>
                        <a:pt x="548926" y="475196"/>
                        <a:pt x="539877" y="493294"/>
                        <a:pt x="550259" y="488150"/>
                      </a:cubicBezTo>
                      <a:cubicBezTo>
                        <a:pt x="560642" y="482911"/>
                        <a:pt x="563213" y="481673"/>
                        <a:pt x="571024" y="484245"/>
                      </a:cubicBezTo>
                      <a:cubicBezTo>
                        <a:pt x="585026" y="488912"/>
                        <a:pt x="587883" y="476434"/>
                        <a:pt x="594360" y="469957"/>
                      </a:cubicBezTo>
                      <a:cubicBezTo>
                        <a:pt x="600837" y="463480"/>
                        <a:pt x="598265" y="493294"/>
                        <a:pt x="615125" y="493294"/>
                      </a:cubicBezTo>
                      <a:cubicBezTo>
                        <a:pt x="629412" y="493294"/>
                        <a:pt x="626745" y="462147"/>
                        <a:pt x="639794" y="471291"/>
                      </a:cubicBezTo>
                      <a:cubicBezTo>
                        <a:pt x="652748" y="480340"/>
                        <a:pt x="656654" y="467386"/>
                        <a:pt x="659225" y="458337"/>
                      </a:cubicBezTo>
                      <a:cubicBezTo>
                        <a:pt x="661797" y="449288"/>
                        <a:pt x="661797" y="433667"/>
                        <a:pt x="676084" y="431095"/>
                      </a:cubicBezTo>
                      <a:cubicBezTo>
                        <a:pt x="690372" y="428524"/>
                        <a:pt x="678656" y="445383"/>
                        <a:pt x="685133" y="457003"/>
                      </a:cubicBezTo>
                      <a:cubicBezTo>
                        <a:pt x="694563" y="473958"/>
                        <a:pt x="711041" y="458337"/>
                        <a:pt x="712375" y="450526"/>
                      </a:cubicBezTo>
                      <a:cubicBezTo>
                        <a:pt x="713708" y="442716"/>
                        <a:pt x="737045" y="447955"/>
                        <a:pt x="735711" y="438906"/>
                      </a:cubicBezTo>
                      <a:cubicBezTo>
                        <a:pt x="734378" y="429857"/>
                        <a:pt x="742188" y="427285"/>
                        <a:pt x="735711" y="416903"/>
                      </a:cubicBezTo>
                      <a:cubicBezTo>
                        <a:pt x="729234" y="406521"/>
                        <a:pt x="746093" y="409093"/>
                        <a:pt x="753904" y="401377"/>
                      </a:cubicBezTo>
                      <a:cubicBezTo>
                        <a:pt x="761714" y="393567"/>
                        <a:pt x="743522" y="400044"/>
                        <a:pt x="730568" y="388423"/>
                      </a:cubicBezTo>
                      <a:cubicBezTo>
                        <a:pt x="717613" y="376708"/>
                        <a:pt x="712375" y="392329"/>
                        <a:pt x="712375" y="400044"/>
                      </a:cubicBezTo>
                      <a:cubicBezTo>
                        <a:pt x="712375" y="407854"/>
                        <a:pt x="687705" y="401377"/>
                        <a:pt x="673513" y="396139"/>
                      </a:cubicBezTo>
                      <a:cubicBezTo>
                        <a:pt x="659225" y="390995"/>
                        <a:pt x="641128" y="412998"/>
                        <a:pt x="620363" y="423380"/>
                      </a:cubicBezTo>
                      <a:cubicBezTo>
                        <a:pt x="599599" y="433762"/>
                        <a:pt x="598360" y="451860"/>
                        <a:pt x="578930" y="450622"/>
                      </a:cubicBezTo>
                      <a:cubicBezTo>
                        <a:pt x="559308" y="449288"/>
                        <a:pt x="530733" y="467386"/>
                        <a:pt x="539877" y="471291"/>
                      </a:cubicBezTo>
                      <a:close/>
                      <a:moveTo>
                        <a:pt x="741997" y="464814"/>
                      </a:moveTo>
                      <a:cubicBezTo>
                        <a:pt x="723900" y="466147"/>
                        <a:pt x="725138" y="484245"/>
                        <a:pt x="745903" y="484245"/>
                      </a:cubicBezTo>
                      <a:cubicBezTo>
                        <a:pt x="766667" y="484245"/>
                        <a:pt x="773144" y="490722"/>
                        <a:pt x="743331" y="489388"/>
                      </a:cubicBezTo>
                      <a:cubicBezTo>
                        <a:pt x="713518" y="488055"/>
                        <a:pt x="700564" y="514058"/>
                        <a:pt x="721328" y="508819"/>
                      </a:cubicBezTo>
                      <a:cubicBezTo>
                        <a:pt x="742093" y="503676"/>
                        <a:pt x="766667" y="503676"/>
                        <a:pt x="751142" y="508819"/>
                      </a:cubicBezTo>
                      <a:cubicBezTo>
                        <a:pt x="735616" y="513963"/>
                        <a:pt x="693230" y="517582"/>
                        <a:pt x="699326" y="525679"/>
                      </a:cubicBezTo>
                      <a:cubicBezTo>
                        <a:pt x="703231" y="530822"/>
                        <a:pt x="720090" y="529584"/>
                        <a:pt x="736949" y="536061"/>
                      </a:cubicBezTo>
                      <a:cubicBezTo>
                        <a:pt x="753809" y="542538"/>
                        <a:pt x="764191" y="546443"/>
                        <a:pt x="777145" y="532156"/>
                      </a:cubicBezTo>
                      <a:cubicBezTo>
                        <a:pt x="790099" y="517868"/>
                        <a:pt x="806958" y="503676"/>
                        <a:pt x="800481" y="523107"/>
                      </a:cubicBezTo>
                      <a:cubicBezTo>
                        <a:pt x="794004" y="542538"/>
                        <a:pt x="821246" y="528250"/>
                        <a:pt x="856202" y="527012"/>
                      </a:cubicBezTo>
                      <a:cubicBezTo>
                        <a:pt x="891159" y="525679"/>
                        <a:pt x="849725" y="547777"/>
                        <a:pt x="813435" y="550348"/>
                      </a:cubicBezTo>
                      <a:cubicBezTo>
                        <a:pt x="777145" y="552920"/>
                        <a:pt x="783622" y="571113"/>
                        <a:pt x="812101" y="577590"/>
                      </a:cubicBezTo>
                      <a:cubicBezTo>
                        <a:pt x="840581" y="584067"/>
                        <a:pt x="901541" y="559397"/>
                        <a:pt x="915829" y="545205"/>
                      </a:cubicBezTo>
                      <a:cubicBezTo>
                        <a:pt x="930116" y="530917"/>
                        <a:pt x="943070" y="553015"/>
                        <a:pt x="957263" y="542633"/>
                      </a:cubicBezTo>
                      <a:cubicBezTo>
                        <a:pt x="971550" y="532251"/>
                        <a:pt x="998792" y="543967"/>
                        <a:pt x="1023366" y="538728"/>
                      </a:cubicBezTo>
                      <a:cubicBezTo>
                        <a:pt x="1048036" y="533584"/>
                        <a:pt x="1051846" y="486912"/>
                        <a:pt x="1033748" y="479101"/>
                      </a:cubicBezTo>
                      <a:cubicBezTo>
                        <a:pt x="1015555" y="471291"/>
                        <a:pt x="1015555" y="488150"/>
                        <a:pt x="1001363" y="490817"/>
                      </a:cubicBezTo>
                      <a:cubicBezTo>
                        <a:pt x="987076" y="493389"/>
                        <a:pt x="979360" y="475291"/>
                        <a:pt x="967645" y="463576"/>
                      </a:cubicBezTo>
                      <a:cubicBezTo>
                        <a:pt x="955929" y="451955"/>
                        <a:pt x="963739" y="429857"/>
                        <a:pt x="946880" y="432429"/>
                      </a:cubicBezTo>
                      <a:cubicBezTo>
                        <a:pt x="930116" y="435001"/>
                        <a:pt x="893731" y="462242"/>
                        <a:pt x="915734" y="464814"/>
                      </a:cubicBezTo>
                      <a:cubicBezTo>
                        <a:pt x="937736" y="467386"/>
                        <a:pt x="930021" y="479101"/>
                        <a:pt x="918305" y="484245"/>
                      </a:cubicBezTo>
                      <a:cubicBezTo>
                        <a:pt x="906685" y="489388"/>
                        <a:pt x="945547" y="498532"/>
                        <a:pt x="940308" y="506248"/>
                      </a:cubicBezTo>
                      <a:cubicBezTo>
                        <a:pt x="935164" y="514058"/>
                        <a:pt x="875538" y="507581"/>
                        <a:pt x="872871" y="494627"/>
                      </a:cubicBezTo>
                      <a:cubicBezTo>
                        <a:pt x="870299" y="481673"/>
                        <a:pt x="823627" y="458337"/>
                        <a:pt x="804196" y="463480"/>
                      </a:cubicBezTo>
                      <a:cubicBezTo>
                        <a:pt x="784765" y="468624"/>
                        <a:pt x="792480" y="447955"/>
                        <a:pt x="773049" y="446621"/>
                      </a:cubicBezTo>
                      <a:cubicBezTo>
                        <a:pt x="753713" y="445383"/>
                        <a:pt x="760190" y="463480"/>
                        <a:pt x="741997" y="464814"/>
                      </a:cubicBezTo>
                      <a:close/>
                      <a:moveTo>
                        <a:pt x="809434" y="371469"/>
                      </a:moveTo>
                      <a:cubicBezTo>
                        <a:pt x="815912" y="355943"/>
                        <a:pt x="766477" y="358515"/>
                        <a:pt x="770572" y="363658"/>
                      </a:cubicBezTo>
                      <a:cubicBezTo>
                        <a:pt x="779621" y="375374"/>
                        <a:pt x="802958" y="386995"/>
                        <a:pt x="809434" y="371469"/>
                      </a:cubicBezTo>
                      <a:close/>
                      <a:moveTo>
                        <a:pt x="917067" y="364992"/>
                      </a:moveTo>
                      <a:cubicBezTo>
                        <a:pt x="933926" y="362420"/>
                        <a:pt x="926116" y="349466"/>
                        <a:pt x="898970" y="353371"/>
                      </a:cubicBezTo>
                      <a:cubicBezTo>
                        <a:pt x="871728" y="357277"/>
                        <a:pt x="825055" y="357181"/>
                        <a:pt x="825055" y="376708"/>
                      </a:cubicBezTo>
                      <a:cubicBezTo>
                        <a:pt x="825055" y="392233"/>
                        <a:pt x="834104" y="400044"/>
                        <a:pt x="863918" y="402616"/>
                      </a:cubicBezTo>
                      <a:cubicBezTo>
                        <a:pt x="893731" y="405187"/>
                        <a:pt x="919639" y="376708"/>
                        <a:pt x="905447" y="376708"/>
                      </a:cubicBezTo>
                      <a:cubicBezTo>
                        <a:pt x="891064" y="376612"/>
                        <a:pt x="900208" y="367564"/>
                        <a:pt x="917067" y="364992"/>
                      </a:cubicBezTo>
                      <a:close/>
                      <a:moveTo>
                        <a:pt x="853535" y="340322"/>
                      </a:moveTo>
                      <a:cubicBezTo>
                        <a:pt x="866489" y="345561"/>
                        <a:pt x="879443" y="328702"/>
                        <a:pt x="888492" y="336417"/>
                      </a:cubicBezTo>
                      <a:cubicBezTo>
                        <a:pt x="897541" y="344227"/>
                        <a:pt x="937736" y="350704"/>
                        <a:pt x="937736" y="329940"/>
                      </a:cubicBezTo>
                      <a:cubicBezTo>
                        <a:pt x="937736" y="309175"/>
                        <a:pt x="887159" y="306604"/>
                        <a:pt x="874205" y="314414"/>
                      </a:cubicBezTo>
                      <a:cubicBezTo>
                        <a:pt x="861251" y="322225"/>
                        <a:pt x="801624" y="324796"/>
                        <a:pt x="818483" y="337750"/>
                      </a:cubicBezTo>
                      <a:cubicBezTo>
                        <a:pt x="828866" y="345751"/>
                        <a:pt x="840581" y="335179"/>
                        <a:pt x="853535" y="340322"/>
                      </a:cubicBezTo>
                      <a:close/>
                      <a:moveTo>
                        <a:pt x="1069943" y="300222"/>
                      </a:moveTo>
                      <a:cubicBezTo>
                        <a:pt x="1085469" y="289840"/>
                        <a:pt x="1114044" y="306699"/>
                        <a:pt x="1108805" y="318319"/>
                      </a:cubicBezTo>
                      <a:cubicBezTo>
                        <a:pt x="1103567" y="330035"/>
                        <a:pt x="1058799" y="315938"/>
                        <a:pt x="1062133" y="326130"/>
                      </a:cubicBezTo>
                      <a:cubicBezTo>
                        <a:pt x="1063466" y="330035"/>
                        <a:pt x="1068610" y="345561"/>
                        <a:pt x="1099756" y="336512"/>
                      </a:cubicBezTo>
                      <a:cubicBezTo>
                        <a:pt x="1130903" y="327463"/>
                        <a:pt x="1156811" y="333940"/>
                        <a:pt x="1177576" y="350800"/>
                      </a:cubicBezTo>
                      <a:cubicBezTo>
                        <a:pt x="1198340" y="367659"/>
                        <a:pt x="1217771" y="374136"/>
                        <a:pt x="1232059" y="357277"/>
                      </a:cubicBezTo>
                      <a:cubicBezTo>
                        <a:pt x="1246346" y="340417"/>
                        <a:pt x="1213866" y="337846"/>
                        <a:pt x="1220438" y="324892"/>
                      </a:cubicBezTo>
                      <a:cubicBezTo>
                        <a:pt x="1226915" y="311938"/>
                        <a:pt x="1199674" y="304127"/>
                        <a:pt x="1185481" y="304127"/>
                      </a:cubicBezTo>
                      <a:cubicBezTo>
                        <a:pt x="1171194" y="304127"/>
                        <a:pt x="1166051" y="278219"/>
                        <a:pt x="1154335" y="283363"/>
                      </a:cubicBezTo>
                      <a:cubicBezTo>
                        <a:pt x="1142714" y="288506"/>
                        <a:pt x="1134904" y="297650"/>
                        <a:pt x="1134904" y="280791"/>
                      </a:cubicBezTo>
                      <a:cubicBezTo>
                        <a:pt x="1134904" y="263932"/>
                        <a:pt x="1067467" y="262598"/>
                        <a:pt x="1050608" y="269170"/>
                      </a:cubicBezTo>
                      <a:cubicBezTo>
                        <a:pt x="1033653" y="275552"/>
                        <a:pt x="1054418" y="310509"/>
                        <a:pt x="1069943" y="300222"/>
                      </a:cubicBezTo>
                      <a:close/>
                      <a:moveTo>
                        <a:pt x="1079087" y="409093"/>
                      </a:moveTo>
                      <a:cubicBezTo>
                        <a:pt x="1089470" y="396139"/>
                        <a:pt x="1037654" y="354610"/>
                        <a:pt x="1034987" y="374136"/>
                      </a:cubicBezTo>
                      <a:cubicBezTo>
                        <a:pt x="1032415" y="393472"/>
                        <a:pt x="1068038" y="422809"/>
                        <a:pt x="1079087" y="409093"/>
                      </a:cubicBezTo>
                      <a:close/>
                      <a:moveTo>
                        <a:pt x="1247585" y="239262"/>
                      </a:moveTo>
                      <a:cubicBezTo>
                        <a:pt x="1256633" y="223736"/>
                        <a:pt x="1192911" y="211449"/>
                        <a:pt x="1208723" y="224974"/>
                      </a:cubicBezTo>
                      <a:cubicBezTo>
                        <a:pt x="1217771" y="232785"/>
                        <a:pt x="1238441" y="254788"/>
                        <a:pt x="1247585" y="239262"/>
                      </a:cubicBezTo>
                      <a:close/>
                      <a:moveTo>
                        <a:pt x="1101090" y="533489"/>
                      </a:moveTo>
                      <a:cubicBezTo>
                        <a:pt x="1110139" y="523107"/>
                        <a:pt x="1081659" y="501104"/>
                        <a:pt x="1073849" y="519202"/>
                      </a:cubicBezTo>
                      <a:cubicBezTo>
                        <a:pt x="1066133" y="537394"/>
                        <a:pt x="1091851" y="544062"/>
                        <a:pt x="1101090" y="533489"/>
                      </a:cubicBezTo>
                      <a:close/>
                      <a:moveTo>
                        <a:pt x="1247585" y="442716"/>
                      </a:moveTo>
                      <a:cubicBezTo>
                        <a:pt x="1246251" y="455670"/>
                        <a:pt x="1216438" y="440144"/>
                        <a:pt x="1193102" y="431095"/>
                      </a:cubicBezTo>
                      <a:cubicBezTo>
                        <a:pt x="1169765" y="422047"/>
                        <a:pt x="1184053" y="449288"/>
                        <a:pt x="1202150" y="464814"/>
                      </a:cubicBezTo>
                      <a:cubicBezTo>
                        <a:pt x="1220248" y="480340"/>
                        <a:pt x="1193102" y="472624"/>
                        <a:pt x="1168432" y="455765"/>
                      </a:cubicBezTo>
                      <a:cubicBezTo>
                        <a:pt x="1143762" y="438906"/>
                        <a:pt x="1146429" y="467481"/>
                        <a:pt x="1158050" y="476530"/>
                      </a:cubicBezTo>
                      <a:cubicBezTo>
                        <a:pt x="1169670" y="485578"/>
                        <a:pt x="1155478" y="498532"/>
                        <a:pt x="1139857" y="477863"/>
                      </a:cubicBezTo>
                      <a:cubicBezTo>
                        <a:pt x="1124331" y="457099"/>
                        <a:pt x="1116521" y="435096"/>
                        <a:pt x="1091851" y="433762"/>
                      </a:cubicBezTo>
                      <a:cubicBezTo>
                        <a:pt x="1067181" y="432429"/>
                        <a:pt x="1078421" y="457670"/>
                        <a:pt x="1087946" y="470053"/>
                      </a:cubicBezTo>
                      <a:cubicBezTo>
                        <a:pt x="1100900" y="486912"/>
                        <a:pt x="1113854" y="490817"/>
                        <a:pt x="1134618" y="502438"/>
                      </a:cubicBezTo>
                      <a:cubicBezTo>
                        <a:pt x="1155383" y="514058"/>
                        <a:pt x="1189101" y="497294"/>
                        <a:pt x="1204627" y="501104"/>
                      </a:cubicBezTo>
                      <a:cubicBezTo>
                        <a:pt x="1220153" y="505009"/>
                        <a:pt x="1187768" y="524440"/>
                        <a:pt x="1198150" y="537394"/>
                      </a:cubicBezTo>
                      <a:cubicBezTo>
                        <a:pt x="1208532" y="550348"/>
                        <a:pt x="1237012" y="541300"/>
                        <a:pt x="1259110" y="539966"/>
                      </a:cubicBezTo>
                      <a:cubicBezTo>
                        <a:pt x="1281113" y="538633"/>
                        <a:pt x="1270826" y="525679"/>
                        <a:pt x="1283780" y="516630"/>
                      </a:cubicBezTo>
                      <a:cubicBezTo>
                        <a:pt x="1296734" y="507581"/>
                        <a:pt x="1270826" y="508819"/>
                        <a:pt x="1281208" y="486817"/>
                      </a:cubicBezTo>
                      <a:cubicBezTo>
                        <a:pt x="1291590" y="464814"/>
                        <a:pt x="1248823" y="429762"/>
                        <a:pt x="1247585" y="442716"/>
                      </a:cubicBezTo>
                      <a:close/>
                      <a:moveTo>
                        <a:pt x="1301972" y="366325"/>
                      </a:moveTo>
                      <a:cubicBezTo>
                        <a:pt x="1321403" y="366325"/>
                        <a:pt x="1336929" y="363754"/>
                        <a:pt x="1353788" y="357277"/>
                      </a:cubicBezTo>
                      <a:cubicBezTo>
                        <a:pt x="1370648" y="350800"/>
                        <a:pt x="1344739" y="350800"/>
                        <a:pt x="1356360" y="335274"/>
                      </a:cubicBezTo>
                      <a:cubicBezTo>
                        <a:pt x="1367981" y="319748"/>
                        <a:pt x="1327880" y="318415"/>
                        <a:pt x="1325213" y="323558"/>
                      </a:cubicBezTo>
                      <a:cubicBezTo>
                        <a:pt x="1322642" y="328702"/>
                        <a:pt x="1272064" y="292411"/>
                        <a:pt x="1264253" y="304127"/>
                      </a:cubicBezTo>
                      <a:cubicBezTo>
                        <a:pt x="1256633" y="315748"/>
                        <a:pt x="1282541" y="366325"/>
                        <a:pt x="1301972" y="366325"/>
                      </a:cubicBezTo>
                      <a:close/>
                      <a:moveTo>
                        <a:pt x="1407033" y="372802"/>
                      </a:moveTo>
                      <a:cubicBezTo>
                        <a:pt x="1404461" y="364992"/>
                        <a:pt x="1306163" y="376898"/>
                        <a:pt x="1321499" y="388328"/>
                      </a:cubicBezTo>
                      <a:cubicBezTo>
                        <a:pt x="1347406" y="407759"/>
                        <a:pt x="1409605" y="380518"/>
                        <a:pt x="1407033" y="372802"/>
                      </a:cubicBezTo>
                      <a:close/>
                      <a:moveTo>
                        <a:pt x="1392746" y="561969"/>
                      </a:moveTo>
                      <a:cubicBezTo>
                        <a:pt x="1416082" y="560635"/>
                        <a:pt x="1404366" y="532156"/>
                        <a:pt x="1378458" y="512725"/>
                      </a:cubicBezTo>
                      <a:cubicBezTo>
                        <a:pt x="1352550" y="493294"/>
                        <a:pt x="1294257" y="533203"/>
                        <a:pt x="1304544" y="541204"/>
                      </a:cubicBezTo>
                      <a:cubicBezTo>
                        <a:pt x="1316260" y="550348"/>
                        <a:pt x="1369409" y="563302"/>
                        <a:pt x="1392746" y="561969"/>
                      </a:cubicBezTo>
                      <a:close/>
                      <a:moveTo>
                        <a:pt x="1226820" y="743515"/>
                      </a:moveTo>
                      <a:cubicBezTo>
                        <a:pt x="1255300" y="762946"/>
                        <a:pt x="1246251" y="727990"/>
                        <a:pt x="1278636" y="729228"/>
                      </a:cubicBezTo>
                      <a:cubicBezTo>
                        <a:pt x="1311021" y="730561"/>
                        <a:pt x="1312355" y="677412"/>
                        <a:pt x="1317498" y="657981"/>
                      </a:cubicBezTo>
                      <a:cubicBezTo>
                        <a:pt x="1322642" y="638550"/>
                        <a:pt x="1291590" y="639788"/>
                        <a:pt x="1299305" y="654076"/>
                      </a:cubicBezTo>
                      <a:cubicBezTo>
                        <a:pt x="1307116" y="668363"/>
                        <a:pt x="1297972" y="682555"/>
                        <a:pt x="1295400" y="665696"/>
                      </a:cubicBezTo>
                      <a:cubicBezTo>
                        <a:pt x="1292828" y="648837"/>
                        <a:pt x="1268159" y="664363"/>
                        <a:pt x="1259110" y="651409"/>
                      </a:cubicBezTo>
                      <a:cubicBezTo>
                        <a:pt x="1250061" y="638455"/>
                        <a:pt x="1287589" y="637121"/>
                        <a:pt x="1296734" y="620262"/>
                      </a:cubicBezTo>
                      <a:cubicBezTo>
                        <a:pt x="1305782" y="603403"/>
                        <a:pt x="1266920" y="605974"/>
                        <a:pt x="1275969" y="593020"/>
                      </a:cubicBezTo>
                      <a:cubicBezTo>
                        <a:pt x="1285018" y="580066"/>
                        <a:pt x="1218914" y="594354"/>
                        <a:pt x="1238345" y="602069"/>
                      </a:cubicBezTo>
                      <a:cubicBezTo>
                        <a:pt x="1257776" y="609880"/>
                        <a:pt x="1239679" y="620167"/>
                        <a:pt x="1221486" y="607213"/>
                      </a:cubicBezTo>
                      <a:cubicBezTo>
                        <a:pt x="1203293" y="594259"/>
                        <a:pt x="1153097" y="615976"/>
                        <a:pt x="1170908" y="630549"/>
                      </a:cubicBezTo>
                      <a:cubicBezTo>
                        <a:pt x="1185196" y="642169"/>
                        <a:pt x="1227963" y="622738"/>
                        <a:pt x="1203293" y="656457"/>
                      </a:cubicBezTo>
                      <a:cubicBezTo>
                        <a:pt x="1178624" y="690175"/>
                        <a:pt x="1168337" y="647408"/>
                        <a:pt x="1145000" y="651313"/>
                      </a:cubicBezTo>
                      <a:cubicBezTo>
                        <a:pt x="1121664" y="655219"/>
                        <a:pt x="1132046" y="683698"/>
                        <a:pt x="1167003" y="694081"/>
                      </a:cubicBezTo>
                      <a:cubicBezTo>
                        <a:pt x="1202150" y="704558"/>
                        <a:pt x="1198340" y="723989"/>
                        <a:pt x="1226820" y="743515"/>
                      </a:cubicBezTo>
                      <a:close/>
                      <a:moveTo>
                        <a:pt x="1438085" y="536061"/>
                      </a:moveTo>
                      <a:cubicBezTo>
                        <a:pt x="1447133" y="561969"/>
                        <a:pt x="1457516" y="543871"/>
                        <a:pt x="1471803" y="554158"/>
                      </a:cubicBezTo>
                      <a:cubicBezTo>
                        <a:pt x="1486091" y="564541"/>
                        <a:pt x="1508093" y="571018"/>
                        <a:pt x="1519809" y="560635"/>
                      </a:cubicBezTo>
                      <a:cubicBezTo>
                        <a:pt x="1531430" y="550253"/>
                        <a:pt x="1536668" y="542538"/>
                        <a:pt x="1540574" y="551587"/>
                      </a:cubicBezTo>
                      <a:cubicBezTo>
                        <a:pt x="1546860" y="566350"/>
                        <a:pt x="1575530" y="568446"/>
                        <a:pt x="1637824" y="569779"/>
                      </a:cubicBezTo>
                      <a:cubicBezTo>
                        <a:pt x="1700022" y="571113"/>
                        <a:pt x="1684496" y="543871"/>
                        <a:pt x="1702594" y="554254"/>
                      </a:cubicBezTo>
                      <a:cubicBezTo>
                        <a:pt x="1720691" y="564636"/>
                        <a:pt x="1762220" y="564636"/>
                        <a:pt x="1780413" y="560731"/>
                      </a:cubicBezTo>
                      <a:cubicBezTo>
                        <a:pt x="1798606" y="556825"/>
                        <a:pt x="1807655" y="528346"/>
                        <a:pt x="1806321" y="514058"/>
                      </a:cubicBezTo>
                      <a:cubicBezTo>
                        <a:pt x="1804988" y="499771"/>
                        <a:pt x="1666304" y="488150"/>
                        <a:pt x="1641729" y="502438"/>
                      </a:cubicBezTo>
                      <a:cubicBezTo>
                        <a:pt x="1617059" y="516725"/>
                        <a:pt x="1578197" y="495961"/>
                        <a:pt x="1558766" y="506343"/>
                      </a:cubicBezTo>
                      <a:cubicBezTo>
                        <a:pt x="1539335" y="516725"/>
                        <a:pt x="1545812" y="493389"/>
                        <a:pt x="1510760" y="492055"/>
                      </a:cubicBezTo>
                      <a:cubicBezTo>
                        <a:pt x="1475804" y="490722"/>
                        <a:pt x="1513332" y="472624"/>
                        <a:pt x="1519809" y="464814"/>
                      </a:cubicBezTo>
                      <a:cubicBezTo>
                        <a:pt x="1526286" y="457003"/>
                        <a:pt x="1466660" y="436334"/>
                        <a:pt x="1441990" y="441478"/>
                      </a:cubicBezTo>
                      <a:cubicBezTo>
                        <a:pt x="1417320" y="446621"/>
                        <a:pt x="1403128" y="433667"/>
                        <a:pt x="1379792" y="423285"/>
                      </a:cubicBezTo>
                      <a:cubicBezTo>
                        <a:pt x="1356455" y="412903"/>
                        <a:pt x="1293114" y="415379"/>
                        <a:pt x="1305878" y="433667"/>
                      </a:cubicBezTo>
                      <a:cubicBezTo>
                        <a:pt x="1314926" y="446621"/>
                        <a:pt x="1390079" y="473863"/>
                        <a:pt x="1397889" y="460909"/>
                      </a:cubicBezTo>
                      <a:cubicBezTo>
                        <a:pt x="1405700" y="447955"/>
                        <a:pt x="1425131" y="476434"/>
                        <a:pt x="1436751" y="490722"/>
                      </a:cubicBezTo>
                      <a:cubicBezTo>
                        <a:pt x="1448467" y="505009"/>
                        <a:pt x="1429036" y="510153"/>
                        <a:pt x="1438085" y="536061"/>
                      </a:cubicBezTo>
                      <a:close/>
                      <a:moveTo>
                        <a:pt x="1504188" y="383089"/>
                      </a:moveTo>
                      <a:cubicBezTo>
                        <a:pt x="1480852" y="371469"/>
                        <a:pt x="1451610" y="396139"/>
                        <a:pt x="1475708" y="405092"/>
                      </a:cubicBezTo>
                      <a:cubicBezTo>
                        <a:pt x="1496473" y="412903"/>
                        <a:pt x="1527524" y="394805"/>
                        <a:pt x="1504188" y="383089"/>
                      </a:cubicBezTo>
                      <a:close/>
                      <a:moveTo>
                        <a:pt x="1317593" y="237928"/>
                      </a:moveTo>
                      <a:cubicBezTo>
                        <a:pt x="1336739" y="247453"/>
                        <a:pt x="1325404" y="259931"/>
                        <a:pt x="1346073" y="269075"/>
                      </a:cubicBezTo>
                      <a:cubicBezTo>
                        <a:pt x="1366838" y="278124"/>
                        <a:pt x="1426464" y="257455"/>
                        <a:pt x="1431608" y="271647"/>
                      </a:cubicBezTo>
                      <a:cubicBezTo>
                        <a:pt x="1436751" y="285934"/>
                        <a:pt x="1370648" y="287173"/>
                        <a:pt x="1379792" y="296317"/>
                      </a:cubicBezTo>
                      <a:cubicBezTo>
                        <a:pt x="1388840" y="305365"/>
                        <a:pt x="1426464" y="319653"/>
                        <a:pt x="1421225" y="327463"/>
                      </a:cubicBezTo>
                      <a:cubicBezTo>
                        <a:pt x="1416082" y="335274"/>
                        <a:pt x="1483424" y="357277"/>
                        <a:pt x="1489901" y="346894"/>
                      </a:cubicBezTo>
                      <a:cubicBezTo>
                        <a:pt x="1496378" y="336512"/>
                        <a:pt x="1514570" y="339084"/>
                        <a:pt x="1531334" y="345561"/>
                      </a:cubicBezTo>
                      <a:cubicBezTo>
                        <a:pt x="1548193" y="352038"/>
                        <a:pt x="1549527" y="305365"/>
                        <a:pt x="1561148" y="313176"/>
                      </a:cubicBezTo>
                      <a:cubicBezTo>
                        <a:pt x="1572768" y="320986"/>
                        <a:pt x="1571530" y="296317"/>
                        <a:pt x="1590961" y="288506"/>
                      </a:cubicBezTo>
                      <a:cubicBezTo>
                        <a:pt x="1610392" y="280696"/>
                        <a:pt x="1638395" y="280696"/>
                        <a:pt x="1640205" y="271647"/>
                      </a:cubicBezTo>
                      <a:cubicBezTo>
                        <a:pt x="1641443" y="265170"/>
                        <a:pt x="1634966" y="256121"/>
                        <a:pt x="1611630" y="258693"/>
                      </a:cubicBezTo>
                      <a:cubicBezTo>
                        <a:pt x="1588294" y="261265"/>
                        <a:pt x="1572768" y="252216"/>
                        <a:pt x="1583150" y="239262"/>
                      </a:cubicBezTo>
                      <a:cubicBezTo>
                        <a:pt x="1593533" y="226308"/>
                        <a:pt x="1557242" y="222403"/>
                        <a:pt x="1570196" y="212020"/>
                      </a:cubicBezTo>
                      <a:cubicBezTo>
                        <a:pt x="1583150" y="201638"/>
                        <a:pt x="1545527" y="191256"/>
                        <a:pt x="1549432" y="206877"/>
                      </a:cubicBezTo>
                      <a:cubicBezTo>
                        <a:pt x="1553337" y="222403"/>
                        <a:pt x="1526096" y="208210"/>
                        <a:pt x="1522190" y="193923"/>
                      </a:cubicBezTo>
                      <a:cubicBezTo>
                        <a:pt x="1518285" y="179635"/>
                        <a:pt x="1465135" y="174492"/>
                        <a:pt x="1430179" y="143345"/>
                      </a:cubicBezTo>
                      <a:cubicBezTo>
                        <a:pt x="1395222" y="112198"/>
                        <a:pt x="1358932" y="132963"/>
                        <a:pt x="1379601" y="136868"/>
                      </a:cubicBezTo>
                      <a:cubicBezTo>
                        <a:pt x="1400366" y="140773"/>
                        <a:pt x="1399032" y="151156"/>
                        <a:pt x="1382173" y="149822"/>
                      </a:cubicBezTo>
                      <a:cubicBezTo>
                        <a:pt x="1365314" y="148489"/>
                        <a:pt x="1335500" y="151156"/>
                        <a:pt x="1362742" y="161443"/>
                      </a:cubicBezTo>
                      <a:cubicBezTo>
                        <a:pt x="1389983" y="171825"/>
                        <a:pt x="1360170" y="175730"/>
                        <a:pt x="1338072" y="175730"/>
                      </a:cubicBezTo>
                      <a:cubicBezTo>
                        <a:pt x="1316069" y="175730"/>
                        <a:pt x="1314736" y="204210"/>
                        <a:pt x="1343216" y="208115"/>
                      </a:cubicBezTo>
                      <a:cubicBezTo>
                        <a:pt x="1371695" y="212020"/>
                        <a:pt x="1351026" y="228880"/>
                        <a:pt x="1327690" y="222403"/>
                      </a:cubicBezTo>
                      <a:cubicBezTo>
                        <a:pt x="1304544" y="215926"/>
                        <a:pt x="1296829" y="227546"/>
                        <a:pt x="1317593" y="237928"/>
                      </a:cubicBezTo>
                      <a:close/>
                      <a:moveTo>
                        <a:pt x="1474375" y="109627"/>
                      </a:moveTo>
                      <a:cubicBezTo>
                        <a:pt x="1492568" y="97911"/>
                        <a:pt x="1506760" y="105721"/>
                        <a:pt x="1491234" y="113532"/>
                      </a:cubicBezTo>
                      <a:cubicBezTo>
                        <a:pt x="1475708" y="121342"/>
                        <a:pt x="1480852" y="126486"/>
                        <a:pt x="1502855" y="125152"/>
                      </a:cubicBezTo>
                      <a:cubicBezTo>
                        <a:pt x="1524857" y="123914"/>
                        <a:pt x="1493806" y="131629"/>
                        <a:pt x="1493806" y="144583"/>
                      </a:cubicBezTo>
                      <a:cubicBezTo>
                        <a:pt x="1493806" y="157537"/>
                        <a:pt x="1519714" y="149727"/>
                        <a:pt x="1521047" y="162681"/>
                      </a:cubicBezTo>
                      <a:cubicBezTo>
                        <a:pt x="1522381" y="175635"/>
                        <a:pt x="1578102" y="180874"/>
                        <a:pt x="1594961" y="165253"/>
                      </a:cubicBezTo>
                      <a:cubicBezTo>
                        <a:pt x="1611821" y="149727"/>
                        <a:pt x="1605343" y="169158"/>
                        <a:pt x="1604010" y="179540"/>
                      </a:cubicBezTo>
                      <a:cubicBezTo>
                        <a:pt x="1602677" y="189922"/>
                        <a:pt x="1683068" y="198971"/>
                        <a:pt x="1686973" y="186017"/>
                      </a:cubicBezTo>
                      <a:cubicBezTo>
                        <a:pt x="1690878" y="173063"/>
                        <a:pt x="1702498" y="178207"/>
                        <a:pt x="1718120" y="182112"/>
                      </a:cubicBezTo>
                      <a:cubicBezTo>
                        <a:pt x="1733645" y="186017"/>
                        <a:pt x="1810131" y="167824"/>
                        <a:pt x="1811464" y="152299"/>
                      </a:cubicBezTo>
                      <a:cubicBezTo>
                        <a:pt x="1812798" y="136773"/>
                        <a:pt x="1836134" y="160109"/>
                        <a:pt x="1811464" y="176968"/>
                      </a:cubicBezTo>
                      <a:cubicBezTo>
                        <a:pt x="1786795" y="193828"/>
                        <a:pt x="1737551" y="191256"/>
                        <a:pt x="1715548" y="197733"/>
                      </a:cubicBezTo>
                      <a:cubicBezTo>
                        <a:pt x="1693545" y="204210"/>
                        <a:pt x="1729835" y="219736"/>
                        <a:pt x="1751838" y="236595"/>
                      </a:cubicBezTo>
                      <a:cubicBezTo>
                        <a:pt x="1773841" y="253454"/>
                        <a:pt x="1723358" y="244405"/>
                        <a:pt x="1702594" y="222307"/>
                      </a:cubicBezTo>
                      <a:cubicBezTo>
                        <a:pt x="1681829" y="200305"/>
                        <a:pt x="1635157" y="200305"/>
                        <a:pt x="1610582" y="201543"/>
                      </a:cubicBezTo>
                      <a:cubicBezTo>
                        <a:pt x="1586008" y="202876"/>
                        <a:pt x="1593723" y="248215"/>
                        <a:pt x="1611916" y="248215"/>
                      </a:cubicBezTo>
                      <a:cubicBezTo>
                        <a:pt x="1630109" y="248215"/>
                        <a:pt x="1648206" y="254692"/>
                        <a:pt x="1666399" y="283172"/>
                      </a:cubicBezTo>
                      <a:cubicBezTo>
                        <a:pt x="1684591" y="311747"/>
                        <a:pt x="1723454" y="305175"/>
                        <a:pt x="1723454" y="318129"/>
                      </a:cubicBezTo>
                      <a:cubicBezTo>
                        <a:pt x="1723454" y="331083"/>
                        <a:pt x="1672876" y="307747"/>
                        <a:pt x="1644396" y="302603"/>
                      </a:cubicBezTo>
                      <a:cubicBezTo>
                        <a:pt x="1615916" y="297364"/>
                        <a:pt x="1570482" y="315557"/>
                        <a:pt x="1569244" y="336322"/>
                      </a:cubicBezTo>
                      <a:cubicBezTo>
                        <a:pt x="1567910" y="357086"/>
                        <a:pt x="1610678" y="354514"/>
                        <a:pt x="1639253" y="337655"/>
                      </a:cubicBezTo>
                      <a:cubicBezTo>
                        <a:pt x="1667828" y="320796"/>
                        <a:pt x="1647063" y="342799"/>
                        <a:pt x="1632776" y="355848"/>
                      </a:cubicBezTo>
                      <a:cubicBezTo>
                        <a:pt x="1618488" y="368802"/>
                        <a:pt x="1666494" y="379184"/>
                        <a:pt x="1666494" y="394710"/>
                      </a:cubicBezTo>
                      <a:cubicBezTo>
                        <a:pt x="1666494" y="410236"/>
                        <a:pt x="1631537" y="405092"/>
                        <a:pt x="1627632" y="390805"/>
                      </a:cubicBezTo>
                      <a:cubicBezTo>
                        <a:pt x="1623727" y="376517"/>
                        <a:pt x="1610773" y="362325"/>
                        <a:pt x="1577054" y="364897"/>
                      </a:cubicBezTo>
                      <a:cubicBezTo>
                        <a:pt x="1543336" y="367468"/>
                        <a:pt x="1552385" y="390805"/>
                        <a:pt x="1573149" y="393376"/>
                      </a:cubicBezTo>
                      <a:cubicBezTo>
                        <a:pt x="1593914" y="395948"/>
                        <a:pt x="1595152" y="411474"/>
                        <a:pt x="1571816" y="411474"/>
                      </a:cubicBezTo>
                      <a:cubicBezTo>
                        <a:pt x="1548479" y="411474"/>
                        <a:pt x="1495806" y="426142"/>
                        <a:pt x="1512189" y="441287"/>
                      </a:cubicBezTo>
                      <a:cubicBezTo>
                        <a:pt x="1530287" y="458146"/>
                        <a:pt x="1596390" y="441287"/>
                        <a:pt x="1608106" y="451669"/>
                      </a:cubicBezTo>
                      <a:cubicBezTo>
                        <a:pt x="1619822" y="462052"/>
                        <a:pt x="1652206" y="465957"/>
                        <a:pt x="1659922" y="454241"/>
                      </a:cubicBezTo>
                      <a:cubicBezTo>
                        <a:pt x="1667732" y="442621"/>
                        <a:pt x="1693640" y="447764"/>
                        <a:pt x="1719548" y="447764"/>
                      </a:cubicBezTo>
                      <a:cubicBezTo>
                        <a:pt x="1745456" y="447764"/>
                        <a:pt x="1751933" y="451669"/>
                        <a:pt x="1763649" y="462052"/>
                      </a:cubicBezTo>
                      <a:cubicBezTo>
                        <a:pt x="1775365" y="472434"/>
                        <a:pt x="1796034" y="468529"/>
                        <a:pt x="1810322" y="458146"/>
                      </a:cubicBezTo>
                      <a:cubicBezTo>
                        <a:pt x="1824609" y="447764"/>
                        <a:pt x="1824609" y="447764"/>
                        <a:pt x="1842706" y="447764"/>
                      </a:cubicBezTo>
                      <a:cubicBezTo>
                        <a:pt x="1860899" y="447764"/>
                        <a:pt x="1864709" y="436144"/>
                        <a:pt x="1855661" y="421856"/>
                      </a:cubicBezTo>
                      <a:cubicBezTo>
                        <a:pt x="1846612" y="407569"/>
                        <a:pt x="1823276" y="432238"/>
                        <a:pt x="1820608" y="421856"/>
                      </a:cubicBezTo>
                      <a:cubicBezTo>
                        <a:pt x="1817370" y="408997"/>
                        <a:pt x="1795939" y="404997"/>
                        <a:pt x="1759648" y="410140"/>
                      </a:cubicBezTo>
                      <a:cubicBezTo>
                        <a:pt x="1723358" y="415379"/>
                        <a:pt x="1738884" y="386804"/>
                        <a:pt x="1760982" y="393281"/>
                      </a:cubicBezTo>
                      <a:cubicBezTo>
                        <a:pt x="1782985" y="399758"/>
                        <a:pt x="1812798" y="397186"/>
                        <a:pt x="1837468" y="390709"/>
                      </a:cubicBezTo>
                      <a:cubicBezTo>
                        <a:pt x="1862042" y="384232"/>
                        <a:pt x="1842611" y="372517"/>
                        <a:pt x="1842611" y="362230"/>
                      </a:cubicBezTo>
                      <a:cubicBezTo>
                        <a:pt x="1842611" y="351847"/>
                        <a:pt x="1873758" y="358324"/>
                        <a:pt x="1897094" y="358324"/>
                      </a:cubicBezTo>
                      <a:cubicBezTo>
                        <a:pt x="1920431" y="358324"/>
                        <a:pt x="1954149" y="320701"/>
                        <a:pt x="1955387" y="298698"/>
                      </a:cubicBezTo>
                      <a:cubicBezTo>
                        <a:pt x="1956721" y="276695"/>
                        <a:pt x="1903571" y="281839"/>
                        <a:pt x="1877663" y="281839"/>
                      </a:cubicBezTo>
                      <a:cubicBezTo>
                        <a:pt x="1851755" y="281839"/>
                        <a:pt x="1894523" y="262408"/>
                        <a:pt x="1943767" y="264979"/>
                      </a:cubicBezTo>
                      <a:cubicBezTo>
                        <a:pt x="1993011" y="267551"/>
                        <a:pt x="1971008" y="245548"/>
                        <a:pt x="1980057" y="237738"/>
                      </a:cubicBezTo>
                      <a:cubicBezTo>
                        <a:pt x="1989106" y="229927"/>
                        <a:pt x="2012442" y="246787"/>
                        <a:pt x="2037112" y="241643"/>
                      </a:cubicBezTo>
                      <a:cubicBezTo>
                        <a:pt x="2061781" y="236500"/>
                        <a:pt x="2044922" y="215735"/>
                        <a:pt x="2061781" y="215735"/>
                      </a:cubicBezTo>
                      <a:cubicBezTo>
                        <a:pt x="2073688" y="215735"/>
                        <a:pt x="2100644" y="197638"/>
                        <a:pt x="2153793" y="167824"/>
                      </a:cubicBezTo>
                      <a:cubicBezTo>
                        <a:pt x="2206943" y="138011"/>
                        <a:pt x="2248376" y="143155"/>
                        <a:pt x="2251043" y="126391"/>
                      </a:cubicBezTo>
                      <a:cubicBezTo>
                        <a:pt x="2253615" y="109531"/>
                        <a:pt x="2177129" y="126391"/>
                        <a:pt x="2164175" y="121152"/>
                      </a:cubicBezTo>
                      <a:cubicBezTo>
                        <a:pt x="2151221" y="116008"/>
                        <a:pt x="2217325" y="101721"/>
                        <a:pt x="2232851" y="105626"/>
                      </a:cubicBezTo>
                      <a:cubicBezTo>
                        <a:pt x="2248376" y="109531"/>
                        <a:pt x="2269141" y="105626"/>
                        <a:pt x="2322290" y="79718"/>
                      </a:cubicBezTo>
                      <a:cubicBezTo>
                        <a:pt x="2375440" y="53810"/>
                        <a:pt x="2352104" y="47333"/>
                        <a:pt x="2330101" y="51238"/>
                      </a:cubicBezTo>
                      <a:cubicBezTo>
                        <a:pt x="2308098" y="55144"/>
                        <a:pt x="2283428" y="47333"/>
                        <a:pt x="2284762" y="33046"/>
                      </a:cubicBezTo>
                      <a:cubicBezTo>
                        <a:pt x="2286000" y="18758"/>
                        <a:pt x="2252377" y="31712"/>
                        <a:pt x="2251043" y="23997"/>
                      </a:cubicBezTo>
                      <a:cubicBezTo>
                        <a:pt x="2249710" y="16186"/>
                        <a:pt x="2218658" y="20092"/>
                        <a:pt x="2184940" y="33046"/>
                      </a:cubicBezTo>
                      <a:cubicBezTo>
                        <a:pt x="2151221" y="46000"/>
                        <a:pt x="2182368" y="20092"/>
                        <a:pt x="2196656" y="14853"/>
                      </a:cubicBezTo>
                      <a:cubicBezTo>
                        <a:pt x="2210943" y="9709"/>
                        <a:pt x="2111121" y="14853"/>
                        <a:pt x="2094262" y="3232"/>
                      </a:cubicBezTo>
                      <a:cubicBezTo>
                        <a:pt x="2077403" y="-8388"/>
                        <a:pt x="2057972" y="22663"/>
                        <a:pt x="2042446" y="7138"/>
                      </a:cubicBezTo>
                      <a:cubicBezTo>
                        <a:pt x="2026920" y="-8388"/>
                        <a:pt x="1986724" y="4566"/>
                        <a:pt x="1991868" y="16186"/>
                      </a:cubicBezTo>
                      <a:cubicBezTo>
                        <a:pt x="1997012" y="27807"/>
                        <a:pt x="1985391" y="27807"/>
                        <a:pt x="1969865" y="14853"/>
                      </a:cubicBezTo>
                      <a:cubicBezTo>
                        <a:pt x="1954339" y="1899"/>
                        <a:pt x="1924526" y="16186"/>
                        <a:pt x="1897285" y="12281"/>
                      </a:cubicBezTo>
                      <a:cubicBezTo>
                        <a:pt x="1870043" y="8376"/>
                        <a:pt x="1881759" y="34284"/>
                        <a:pt x="1851946" y="21330"/>
                      </a:cubicBezTo>
                      <a:cubicBezTo>
                        <a:pt x="1822132" y="8376"/>
                        <a:pt x="1789748" y="14853"/>
                        <a:pt x="1798796" y="18758"/>
                      </a:cubicBezTo>
                      <a:cubicBezTo>
                        <a:pt x="1807845" y="22663"/>
                        <a:pt x="1796224" y="30379"/>
                        <a:pt x="1783271" y="26569"/>
                      </a:cubicBezTo>
                      <a:cubicBezTo>
                        <a:pt x="1770316" y="22663"/>
                        <a:pt x="1758601" y="27902"/>
                        <a:pt x="1765078" y="40856"/>
                      </a:cubicBezTo>
                      <a:cubicBezTo>
                        <a:pt x="1771555" y="53810"/>
                        <a:pt x="1717072" y="36951"/>
                        <a:pt x="1717072" y="51238"/>
                      </a:cubicBezTo>
                      <a:cubicBezTo>
                        <a:pt x="1717072" y="65526"/>
                        <a:pt x="1697641" y="73241"/>
                        <a:pt x="1682115" y="60287"/>
                      </a:cubicBezTo>
                      <a:cubicBezTo>
                        <a:pt x="1666589" y="47333"/>
                        <a:pt x="1617345" y="43428"/>
                        <a:pt x="1631537" y="55144"/>
                      </a:cubicBezTo>
                      <a:cubicBezTo>
                        <a:pt x="1645825" y="66764"/>
                        <a:pt x="1587437" y="60287"/>
                        <a:pt x="1603058" y="72003"/>
                      </a:cubicBezTo>
                      <a:cubicBezTo>
                        <a:pt x="1618583" y="83623"/>
                        <a:pt x="1583627" y="92767"/>
                        <a:pt x="1583627" y="86290"/>
                      </a:cubicBezTo>
                      <a:cubicBezTo>
                        <a:pt x="1583627" y="79813"/>
                        <a:pt x="1551242" y="68098"/>
                        <a:pt x="1538288" y="79813"/>
                      </a:cubicBezTo>
                      <a:cubicBezTo>
                        <a:pt x="1525334" y="91529"/>
                        <a:pt x="1521428" y="105721"/>
                        <a:pt x="1514951" y="98006"/>
                      </a:cubicBezTo>
                      <a:cubicBezTo>
                        <a:pt x="1508474" y="90196"/>
                        <a:pt x="1479995" y="92863"/>
                        <a:pt x="1452753" y="103150"/>
                      </a:cubicBezTo>
                      <a:cubicBezTo>
                        <a:pt x="1425131" y="113532"/>
                        <a:pt x="1456277" y="121247"/>
                        <a:pt x="1474375" y="109627"/>
                      </a:cubicBezTo>
                      <a:close/>
                      <a:moveTo>
                        <a:pt x="1801082" y="1228243"/>
                      </a:moveTo>
                      <a:cubicBezTo>
                        <a:pt x="1810131" y="1227004"/>
                        <a:pt x="1828324" y="1194524"/>
                        <a:pt x="1804988" y="1195858"/>
                      </a:cubicBezTo>
                      <a:cubicBezTo>
                        <a:pt x="1781556" y="1197096"/>
                        <a:pt x="1786890" y="1230243"/>
                        <a:pt x="1801082" y="1228243"/>
                      </a:cubicBezTo>
                      <a:close/>
                      <a:moveTo>
                        <a:pt x="1686973" y="1199763"/>
                      </a:moveTo>
                      <a:cubicBezTo>
                        <a:pt x="1707737" y="1212717"/>
                        <a:pt x="1738789" y="1177760"/>
                        <a:pt x="1736217" y="1167378"/>
                      </a:cubicBezTo>
                      <a:cubicBezTo>
                        <a:pt x="1733645" y="1156996"/>
                        <a:pt x="1661922" y="1184142"/>
                        <a:pt x="1686973" y="1199763"/>
                      </a:cubicBezTo>
                      <a:close/>
                      <a:moveTo>
                        <a:pt x="1780318" y="1128421"/>
                      </a:moveTo>
                      <a:cubicBezTo>
                        <a:pt x="1782889" y="1115467"/>
                        <a:pt x="1737551" y="1110228"/>
                        <a:pt x="1740122" y="1096036"/>
                      </a:cubicBezTo>
                      <a:cubicBezTo>
                        <a:pt x="1742694" y="1081748"/>
                        <a:pt x="1697355" y="1070128"/>
                        <a:pt x="1683068" y="1062317"/>
                      </a:cubicBezTo>
                      <a:cubicBezTo>
                        <a:pt x="1668780" y="1054507"/>
                        <a:pt x="1646777" y="1050697"/>
                        <a:pt x="1646777" y="1035076"/>
                      </a:cubicBezTo>
                      <a:cubicBezTo>
                        <a:pt x="1646777" y="1019550"/>
                        <a:pt x="1615631" y="1031170"/>
                        <a:pt x="1614392" y="1054507"/>
                      </a:cubicBezTo>
                      <a:cubicBezTo>
                        <a:pt x="1613059" y="1077843"/>
                        <a:pt x="1600105" y="1072604"/>
                        <a:pt x="1606582" y="1094702"/>
                      </a:cubicBezTo>
                      <a:cubicBezTo>
                        <a:pt x="1613059" y="1116705"/>
                        <a:pt x="1578007" y="1121944"/>
                        <a:pt x="1581912" y="1133564"/>
                      </a:cubicBezTo>
                      <a:cubicBezTo>
                        <a:pt x="1585817" y="1145185"/>
                        <a:pt x="1602677" y="1132231"/>
                        <a:pt x="1618202" y="1132231"/>
                      </a:cubicBezTo>
                      <a:cubicBezTo>
                        <a:pt x="1633728" y="1132231"/>
                        <a:pt x="1614011" y="1153948"/>
                        <a:pt x="1633728" y="1155567"/>
                      </a:cubicBezTo>
                      <a:cubicBezTo>
                        <a:pt x="1649254" y="1156900"/>
                        <a:pt x="1676495" y="1138708"/>
                        <a:pt x="1682972" y="1128325"/>
                      </a:cubicBezTo>
                      <a:cubicBezTo>
                        <a:pt x="1689449" y="1117943"/>
                        <a:pt x="1702403" y="1114038"/>
                        <a:pt x="1720596" y="1126992"/>
                      </a:cubicBezTo>
                      <a:cubicBezTo>
                        <a:pt x="1738789" y="1140136"/>
                        <a:pt x="1777746" y="1141375"/>
                        <a:pt x="1780318" y="1128421"/>
                      </a:cubicBezTo>
                      <a:close/>
                      <a:moveTo>
                        <a:pt x="2204180" y="1014406"/>
                      </a:moveTo>
                      <a:cubicBezTo>
                        <a:pt x="2219706" y="1015740"/>
                        <a:pt x="2222373" y="1035171"/>
                        <a:pt x="2246948" y="1055935"/>
                      </a:cubicBezTo>
                      <a:cubicBezTo>
                        <a:pt x="2271522" y="1076700"/>
                        <a:pt x="2274189" y="1062412"/>
                        <a:pt x="2277999" y="1048125"/>
                      </a:cubicBezTo>
                      <a:cubicBezTo>
                        <a:pt x="2281904" y="1033837"/>
                        <a:pt x="2309146" y="1045553"/>
                        <a:pt x="2307812" y="1031266"/>
                      </a:cubicBezTo>
                      <a:cubicBezTo>
                        <a:pt x="2306479" y="1016978"/>
                        <a:pt x="2329815" y="1000119"/>
                        <a:pt x="2345436" y="993737"/>
                      </a:cubicBezTo>
                      <a:cubicBezTo>
                        <a:pt x="2360962" y="987260"/>
                        <a:pt x="2332482" y="971734"/>
                        <a:pt x="2311718" y="972973"/>
                      </a:cubicBezTo>
                      <a:cubicBezTo>
                        <a:pt x="2290953" y="974306"/>
                        <a:pt x="2287048" y="960019"/>
                        <a:pt x="2287048" y="950970"/>
                      </a:cubicBezTo>
                      <a:cubicBezTo>
                        <a:pt x="2287048" y="941921"/>
                        <a:pt x="2248186" y="919823"/>
                        <a:pt x="2235232" y="923728"/>
                      </a:cubicBezTo>
                      <a:cubicBezTo>
                        <a:pt x="2222278" y="927634"/>
                        <a:pt x="2200275" y="906869"/>
                        <a:pt x="2183416" y="905536"/>
                      </a:cubicBezTo>
                      <a:cubicBezTo>
                        <a:pt x="2166557" y="904202"/>
                        <a:pt x="2141887" y="891248"/>
                        <a:pt x="2144554" y="873151"/>
                      </a:cubicBezTo>
                      <a:cubicBezTo>
                        <a:pt x="2147126" y="855053"/>
                        <a:pt x="2178272" y="878389"/>
                        <a:pt x="2184749" y="864102"/>
                      </a:cubicBezTo>
                      <a:cubicBezTo>
                        <a:pt x="2191226" y="849814"/>
                        <a:pt x="2152364" y="857625"/>
                        <a:pt x="2151031" y="847243"/>
                      </a:cubicBezTo>
                      <a:cubicBezTo>
                        <a:pt x="2149697" y="836860"/>
                        <a:pt x="2160080" y="840766"/>
                        <a:pt x="2167890" y="834289"/>
                      </a:cubicBezTo>
                      <a:cubicBezTo>
                        <a:pt x="2175701" y="827812"/>
                        <a:pt x="2161413" y="814858"/>
                        <a:pt x="2152364" y="809714"/>
                      </a:cubicBezTo>
                      <a:cubicBezTo>
                        <a:pt x="2143316" y="804571"/>
                        <a:pt x="2140744" y="820096"/>
                        <a:pt x="2131600" y="820096"/>
                      </a:cubicBezTo>
                      <a:cubicBezTo>
                        <a:pt x="2122551" y="820096"/>
                        <a:pt x="2130266" y="805809"/>
                        <a:pt x="2136743" y="796760"/>
                      </a:cubicBezTo>
                      <a:cubicBezTo>
                        <a:pt x="2143220" y="787711"/>
                        <a:pt x="2106930" y="777329"/>
                        <a:pt x="2091404" y="782473"/>
                      </a:cubicBezTo>
                      <a:cubicBezTo>
                        <a:pt x="2075879" y="787616"/>
                        <a:pt x="2070640" y="778567"/>
                        <a:pt x="2070640" y="768185"/>
                      </a:cubicBezTo>
                      <a:cubicBezTo>
                        <a:pt x="2070640" y="757803"/>
                        <a:pt x="2043398" y="768185"/>
                        <a:pt x="2033016" y="775996"/>
                      </a:cubicBezTo>
                      <a:cubicBezTo>
                        <a:pt x="2022634" y="783806"/>
                        <a:pt x="2009680" y="768185"/>
                        <a:pt x="2022634" y="766947"/>
                      </a:cubicBezTo>
                      <a:cubicBezTo>
                        <a:pt x="2035588" y="765613"/>
                        <a:pt x="2051114" y="755326"/>
                        <a:pt x="2047304" y="743611"/>
                      </a:cubicBezTo>
                      <a:cubicBezTo>
                        <a:pt x="2043398" y="731990"/>
                        <a:pt x="2009680" y="730657"/>
                        <a:pt x="2003203" y="744944"/>
                      </a:cubicBezTo>
                      <a:cubicBezTo>
                        <a:pt x="1996726" y="759232"/>
                        <a:pt x="1969484" y="729418"/>
                        <a:pt x="1969484" y="717703"/>
                      </a:cubicBezTo>
                      <a:cubicBezTo>
                        <a:pt x="1969484" y="705987"/>
                        <a:pt x="1928051" y="716369"/>
                        <a:pt x="1933194" y="696938"/>
                      </a:cubicBezTo>
                      <a:cubicBezTo>
                        <a:pt x="1938338" y="677507"/>
                        <a:pt x="1885283" y="672268"/>
                        <a:pt x="1870996" y="672268"/>
                      </a:cubicBezTo>
                      <a:cubicBezTo>
                        <a:pt x="1856708" y="672268"/>
                        <a:pt x="1836039" y="683889"/>
                        <a:pt x="1838611" y="696938"/>
                      </a:cubicBezTo>
                      <a:cubicBezTo>
                        <a:pt x="1841182" y="709892"/>
                        <a:pt x="1823085" y="704749"/>
                        <a:pt x="1820418" y="690461"/>
                      </a:cubicBezTo>
                      <a:cubicBezTo>
                        <a:pt x="1817846" y="676174"/>
                        <a:pt x="1782794" y="705987"/>
                        <a:pt x="1772412" y="705987"/>
                      </a:cubicBezTo>
                      <a:cubicBezTo>
                        <a:pt x="1762030" y="705987"/>
                        <a:pt x="1778889" y="668363"/>
                        <a:pt x="1773746" y="656743"/>
                      </a:cubicBezTo>
                      <a:cubicBezTo>
                        <a:pt x="1768602" y="645027"/>
                        <a:pt x="1760791" y="641217"/>
                        <a:pt x="1752981" y="621786"/>
                      </a:cubicBezTo>
                      <a:cubicBezTo>
                        <a:pt x="1745171" y="602355"/>
                        <a:pt x="1706308" y="610070"/>
                        <a:pt x="1695926" y="621786"/>
                      </a:cubicBezTo>
                      <a:cubicBezTo>
                        <a:pt x="1685544" y="633406"/>
                        <a:pt x="1651826" y="628263"/>
                        <a:pt x="1633728" y="646456"/>
                      </a:cubicBezTo>
                      <a:cubicBezTo>
                        <a:pt x="1615535" y="664648"/>
                        <a:pt x="1635062" y="682746"/>
                        <a:pt x="1642777" y="689223"/>
                      </a:cubicBezTo>
                      <a:cubicBezTo>
                        <a:pt x="1650587" y="695700"/>
                        <a:pt x="1615535" y="706082"/>
                        <a:pt x="1627251" y="716464"/>
                      </a:cubicBezTo>
                      <a:cubicBezTo>
                        <a:pt x="1638872" y="726847"/>
                        <a:pt x="1657064" y="721608"/>
                        <a:pt x="1658398" y="738467"/>
                      </a:cubicBezTo>
                      <a:cubicBezTo>
                        <a:pt x="1659731" y="755326"/>
                        <a:pt x="1615631" y="733324"/>
                        <a:pt x="1609154" y="719036"/>
                      </a:cubicBezTo>
                      <a:cubicBezTo>
                        <a:pt x="1602677" y="704749"/>
                        <a:pt x="1611725" y="691795"/>
                        <a:pt x="1602677" y="681412"/>
                      </a:cubicBezTo>
                      <a:cubicBezTo>
                        <a:pt x="1593628" y="671030"/>
                        <a:pt x="1601343" y="658076"/>
                        <a:pt x="1618202" y="639979"/>
                      </a:cubicBezTo>
                      <a:cubicBezTo>
                        <a:pt x="1635062" y="621881"/>
                        <a:pt x="1648016" y="624453"/>
                        <a:pt x="1648016" y="614071"/>
                      </a:cubicBezTo>
                      <a:cubicBezTo>
                        <a:pt x="1648016" y="603688"/>
                        <a:pt x="1575435" y="603688"/>
                        <a:pt x="1532668" y="642550"/>
                      </a:cubicBezTo>
                      <a:cubicBezTo>
                        <a:pt x="1489901" y="681412"/>
                        <a:pt x="1502855" y="733324"/>
                        <a:pt x="1505426" y="743706"/>
                      </a:cubicBezTo>
                      <a:cubicBezTo>
                        <a:pt x="1507998" y="754088"/>
                        <a:pt x="1545622" y="748849"/>
                        <a:pt x="1567625" y="755326"/>
                      </a:cubicBezTo>
                      <a:cubicBezTo>
                        <a:pt x="1589627" y="761803"/>
                        <a:pt x="1578007" y="770852"/>
                        <a:pt x="1561148" y="768280"/>
                      </a:cubicBezTo>
                      <a:cubicBezTo>
                        <a:pt x="1544288" y="765709"/>
                        <a:pt x="1515809" y="760470"/>
                        <a:pt x="1517047" y="772186"/>
                      </a:cubicBezTo>
                      <a:cubicBezTo>
                        <a:pt x="1518380" y="783901"/>
                        <a:pt x="1553337" y="805904"/>
                        <a:pt x="1574102" y="800665"/>
                      </a:cubicBezTo>
                      <a:cubicBezTo>
                        <a:pt x="1594866" y="795522"/>
                        <a:pt x="1594866" y="795522"/>
                        <a:pt x="1603915" y="807142"/>
                      </a:cubicBezTo>
                      <a:cubicBezTo>
                        <a:pt x="1612964" y="818763"/>
                        <a:pt x="1637633" y="814953"/>
                        <a:pt x="1662208" y="816191"/>
                      </a:cubicBezTo>
                      <a:cubicBezTo>
                        <a:pt x="1686878" y="817525"/>
                        <a:pt x="1715357" y="826573"/>
                        <a:pt x="1727073" y="827812"/>
                      </a:cubicBezTo>
                      <a:cubicBezTo>
                        <a:pt x="1738694" y="829145"/>
                        <a:pt x="1752981" y="821335"/>
                        <a:pt x="1756886" y="814858"/>
                      </a:cubicBezTo>
                      <a:cubicBezTo>
                        <a:pt x="1760791" y="808381"/>
                        <a:pt x="1808702" y="825240"/>
                        <a:pt x="1822990" y="823906"/>
                      </a:cubicBezTo>
                      <a:cubicBezTo>
                        <a:pt x="1837277" y="822573"/>
                        <a:pt x="1828133" y="809619"/>
                        <a:pt x="1819085" y="805809"/>
                      </a:cubicBezTo>
                      <a:cubicBezTo>
                        <a:pt x="1810036" y="801904"/>
                        <a:pt x="1813846" y="785044"/>
                        <a:pt x="1825562" y="791521"/>
                      </a:cubicBezTo>
                      <a:cubicBezTo>
                        <a:pt x="1837277" y="797998"/>
                        <a:pt x="1856708" y="801904"/>
                        <a:pt x="1860518" y="813524"/>
                      </a:cubicBezTo>
                      <a:cubicBezTo>
                        <a:pt x="1863852" y="823430"/>
                        <a:pt x="1874806" y="818668"/>
                        <a:pt x="1876044" y="827812"/>
                      </a:cubicBezTo>
                      <a:cubicBezTo>
                        <a:pt x="1877378" y="836860"/>
                        <a:pt x="1918811" y="847243"/>
                        <a:pt x="1920145" y="857625"/>
                      </a:cubicBezTo>
                      <a:cubicBezTo>
                        <a:pt x="1921478" y="868007"/>
                        <a:pt x="1879949" y="873151"/>
                        <a:pt x="1891665" y="882295"/>
                      </a:cubicBezTo>
                      <a:cubicBezTo>
                        <a:pt x="1903286" y="891343"/>
                        <a:pt x="1921478" y="870579"/>
                        <a:pt x="1937004" y="869341"/>
                      </a:cubicBezTo>
                      <a:cubicBezTo>
                        <a:pt x="1952530" y="868007"/>
                        <a:pt x="1952530" y="903059"/>
                        <a:pt x="1964246" y="897916"/>
                      </a:cubicBezTo>
                      <a:cubicBezTo>
                        <a:pt x="1980152" y="890867"/>
                        <a:pt x="1992725" y="904393"/>
                        <a:pt x="2008346" y="926395"/>
                      </a:cubicBezTo>
                      <a:cubicBezTo>
                        <a:pt x="2023872" y="948398"/>
                        <a:pt x="2007013" y="969163"/>
                        <a:pt x="2008346" y="976973"/>
                      </a:cubicBezTo>
                      <a:cubicBezTo>
                        <a:pt x="2009680" y="984784"/>
                        <a:pt x="2039493" y="982117"/>
                        <a:pt x="2056352" y="973068"/>
                      </a:cubicBezTo>
                      <a:cubicBezTo>
                        <a:pt x="2073212" y="964019"/>
                        <a:pt x="2088737" y="983450"/>
                        <a:pt x="2101691" y="995071"/>
                      </a:cubicBezTo>
                      <a:cubicBezTo>
                        <a:pt x="2114645" y="1006786"/>
                        <a:pt x="2053685" y="1026217"/>
                        <a:pt x="2058924" y="1015835"/>
                      </a:cubicBezTo>
                      <a:cubicBezTo>
                        <a:pt x="2064068" y="1005453"/>
                        <a:pt x="2022634" y="974401"/>
                        <a:pt x="1985010" y="988594"/>
                      </a:cubicBezTo>
                      <a:cubicBezTo>
                        <a:pt x="1947386" y="1002881"/>
                        <a:pt x="1973389" y="1024884"/>
                        <a:pt x="1977199" y="1037838"/>
                      </a:cubicBezTo>
                      <a:cubicBezTo>
                        <a:pt x="1981105" y="1050792"/>
                        <a:pt x="1943481" y="1063746"/>
                        <a:pt x="1908524" y="1052125"/>
                      </a:cubicBezTo>
                      <a:cubicBezTo>
                        <a:pt x="1873568" y="1040410"/>
                        <a:pt x="1883855" y="1059841"/>
                        <a:pt x="1869662" y="1059841"/>
                      </a:cubicBezTo>
                      <a:cubicBezTo>
                        <a:pt x="1855375" y="1059841"/>
                        <a:pt x="1839849" y="1081843"/>
                        <a:pt x="1852803" y="1096131"/>
                      </a:cubicBezTo>
                      <a:cubicBezTo>
                        <a:pt x="1865757" y="1110323"/>
                        <a:pt x="1894237" y="1097464"/>
                        <a:pt x="1917573" y="1098703"/>
                      </a:cubicBezTo>
                      <a:cubicBezTo>
                        <a:pt x="1940909" y="1100036"/>
                        <a:pt x="1943481" y="1106513"/>
                        <a:pt x="1946053" y="1093559"/>
                      </a:cubicBezTo>
                      <a:cubicBezTo>
                        <a:pt x="1948624" y="1080605"/>
                        <a:pt x="1973294" y="1087082"/>
                        <a:pt x="1990154" y="1090987"/>
                      </a:cubicBezTo>
                      <a:cubicBezTo>
                        <a:pt x="2007013" y="1094893"/>
                        <a:pt x="2003107" y="1118229"/>
                        <a:pt x="2023872" y="1120801"/>
                      </a:cubicBezTo>
                      <a:cubicBezTo>
                        <a:pt x="2044637" y="1123372"/>
                        <a:pt x="2027777" y="1144137"/>
                        <a:pt x="2040731" y="1158424"/>
                      </a:cubicBezTo>
                      <a:cubicBezTo>
                        <a:pt x="2053685" y="1172712"/>
                        <a:pt x="2095214" y="1164901"/>
                        <a:pt x="2110740" y="1180427"/>
                      </a:cubicBezTo>
                      <a:cubicBezTo>
                        <a:pt x="2126266" y="1195953"/>
                        <a:pt x="2192274" y="1227004"/>
                        <a:pt x="2201513" y="1215384"/>
                      </a:cubicBezTo>
                      <a:cubicBezTo>
                        <a:pt x="2211896" y="1202430"/>
                        <a:pt x="2144458" y="1142803"/>
                        <a:pt x="2125028" y="1137565"/>
                      </a:cubicBezTo>
                      <a:cubicBezTo>
                        <a:pt x="2105597" y="1132421"/>
                        <a:pt x="2144458" y="1125944"/>
                        <a:pt x="2169128" y="1145375"/>
                      </a:cubicBezTo>
                      <a:cubicBezTo>
                        <a:pt x="2193703" y="1164806"/>
                        <a:pt x="2230088" y="1173950"/>
                        <a:pt x="2248186" y="1150519"/>
                      </a:cubicBezTo>
                      <a:cubicBezTo>
                        <a:pt x="2266379" y="1127182"/>
                        <a:pt x="2232660" y="1133659"/>
                        <a:pt x="2232660" y="1116800"/>
                      </a:cubicBezTo>
                      <a:cubicBezTo>
                        <a:pt x="2232660" y="1099941"/>
                        <a:pt x="2220945" y="1076605"/>
                        <a:pt x="2202847" y="1076605"/>
                      </a:cubicBezTo>
                      <a:cubicBezTo>
                        <a:pt x="2184654" y="1076605"/>
                        <a:pt x="2138077" y="1040314"/>
                        <a:pt x="2154936" y="1032599"/>
                      </a:cubicBezTo>
                      <a:cubicBezTo>
                        <a:pt x="2171795" y="1024789"/>
                        <a:pt x="2149793" y="1014406"/>
                        <a:pt x="2162747" y="1000214"/>
                      </a:cubicBezTo>
                      <a:cubicBezTo>
                        <a:pt x="2175605" y="985831"/>
                        <a:pt x="2188559" y="1013073"/>
                        <a:pt x="2204180" y="1014406"/>
                      </a:cubicBezTo>
                      <a:close/>
                      <a:moveTo>
                        <a:pt x="1930622" y="952208"/>
                      </a:moveTo>
                      <a:cubicBezTo>
                        <a:pt x="1946148" y="949636"/>
                        <a:pt x="1943290" y="925633"/>
                        <a:pt x="1934528" y="913346"/>
                      </a:cubicBezTo>
                      <a:cubicBezTo>
                        <a:pt x="1928051" y="904297"/>
                        <a:pt x="1911191" y="902964"/>
                        <a:pt x="1896904" y="904297"/>
                      </a:cubicBezTo>
                      <a:cubicBezTo>
                        <a:pt x="1882616" y="905631"/>
                        <a:pt x="1858042" y="927634"/>
                        <a:pt x="1870996" y="949636"/>
                      </a:cubicBezTo>
                      <a:cubicBezTo>
                        <a:pt x="1883950" y="971639"/>
                        <a:pt x="1915097" y="954780"/>
                        <a:pt x="1930622" y="952208"/>
                      </a:cubicBezTo>
                      <a:close/>
                      <a:moveTo>
                        <a:pt x="1768602" y="615118"/>
                      </a:moveTo>
                      <a:cubicBezTo>
                        <a:pt x="1760791" y="631978"/>
                        <a:pt x="1785461" y="631978"/>
                        <a:pt x="1786699" y="651409"/>
                      </a:cubicBezTo>
                      <a:cubicBezTo>
                        <a:pt x="1788033" y="670840"/>
                        <a:pt x="1812607" y="677317"/>
                        <a:pt x="1830800" y="665696"/>
                      </a:cubicBezTo>
                      <a:cubicBezTo>
                        <a:pt x="1848898" y="654076"/>
                        <a:pt x="1900809" y="669125"/>
                        <a:pt x="1900809" y="654076"/>
                      </a:cubicBezTo>
                      <a:cubicBezTo>
                        <a:pt x="1900809" y="639788"/>
                        <a:pt x="1846326" y="613880"/>
                        <a:pt x="1826895" y="617785"/>
                      </a:cubicBezTo>
                      <a:cubicBezTo>
                        <a:pt x="1807559" y="621595"/>
                        <a:pt x="1776413" y="598259"/>
                        <a:pt x="1768602" y="615118"/>
                      </a:cubicBezTo>
                      <a:close/>
                      <a:moveTo>
                        <a:pt x="2254663" y="1718209"/>
                      </a:moveTo>
                      <a:cubicBezTo>
                        <a:pt x="2257235" y="1728591"/>
                        <a:pt x="2332482" y="1759642"/>
                        <a:pt x="2335054" y="1745450"/>
                      </a:cubicBezTo>
                      <a:cubicBezTo>
                        <a:pt x="2337626" y="1731163"/>
                        <a:pt x="2252472" y="1709350"/>
                        <a:pt x="2254663" y="1718209"/>
                      </a:cubicBezTo>
                      <a:close/>
                      <a:moveTo>
                        <a:pt x="2583466" y="1795552"/>
                      </a:moveTo>
                      <a:cubicBezTo>
                        <a:pt x="2578322" y="1805077"/>
                        <a:pt x="2570512" y="1788598"/>
                        <a:pt x="2581751" y="1780026"/>
                      </a:cubicBezTo>
                      <a:cubicBezTo>
                        <a:pt x="2592991" y="1771358"/>
                        <a:pt x="2580037" y="1767929"/>
                        <a:pt x="2569655" y="1773168"/>
                      </a:cubicBezTo>
                      <a:cubicBezTo>
                        <a:pt x="2559272" y="1778311"/>
                        <a:pt x="2561844" y="1749832"/>
                        <a:pt x="2571369" y="1744593"/>
                      </a:cubicBezTo>
                      <a:cubicBezTo>
                        <a:pt x="2580894" y="1739354"/>
                        <a:pt x="2548033" y="1729067"/>
                        <a:pt x="2548033" y="1738497"/>
                      </a:cubicBezTo>
                      <a:cubicBezTo>
                        <a:pt x="2548033" y="1748022"/>
                        <a:pt x="2524697" y="1741926"/>
                        <a:pt x="2522125" y="1733258"/>
                      </a:cubicBezTo>
                      <a:cubicBezTo>
                        <a:pt x="2519553" y="1724590"/>
                        <a:pt x="2503170" y="1722019"/>
                        <a:pt x="2509171" y="1716018"/>
                      </a:cubicBezTo>
                      <a:cubicBezTo>
                        <a:pt x="2515172" y="1710017"/>
                        <a:pt x="2489264" y="1706493"/>
                        <a:pt x="2486692" y="1716875"/>
                      </a:cubicBezTo>
                      <a:cubicBezTo>
                        <a:pt x="2484120" y="1727257"/>
                        <a:pt x="2476310" y="1710017"/>
                        <a:pt x="2489264" y="1696111"/>
                      </a:cubicBezTo>
                      <a:cubicBezTo>
                        <a:pt x="2502218" y="1682299"/>
                        <a:pt x="2497931" y="1670203"/>
                        <a:pt x="2510028" y="1663249"/>
                      </a:cubicBezTo>
                      <a:cubicBezTo>
                        <a:pt x="2522125" y="1656296"/>
                        <a:pt x="2509171" y="1648581"/>
                        <a:pt x="2496217" y="1653724"/>
                      </a:cubicBezTo>
                      <a:cubicBezTo>
                        <a:pt x="2483263" y="1658868"/>
                        <a:pt x="2448687" y="1706398"/>
                        <a:pt x="2448687" y="1719447"/>
                      </a:cubicBezTo>
                      <a:cubicBezTo>
                        <a:pt x="2448687" y="1732401"/>
                        <a:pt x="2447830" y="1748022"/>
                        <a:pt x="2435733" y="1747069"/>
                      </a:cubicBezTo>
                      <a:cubicBezTo>
                        <a:pt x="2423636" y="1746212"/>
                        <a:pt x="2409825" y="1757452"/>
                        <a:pt x="2419350" y="1764405"/>
                      </a:cubicBezTo>
                      <a:cubicBezTo>
                        <a:pt x="2428875" y="1771358"/>
                        <a:pt x="2394204" y="1790980"/>
                        <a:pt x="2410682" y="1799838"/>
                      </a:cubicBezTo>
                      <a:cubicBezTo>
                        <a:pt x="2421922" y="1805839"/>
                        <a:pt x="2440020" y="1797266"/>
                        <a:pt x="2455640" y="1798981"/>
                      </a:cubicBezTo>
                      <a:cubicBezTo>
                        <a:pt x="2471166" y="1800695"/>
                        <a:pt x="2484120" y="1801552"/>
                        <a:pt x="2497170" y="1792123"/>
                      </a:cubicBezTo>
                      <a:cubicBezTo>
                        <a:pt x="2510123" y="1782598"/>
                        <a:pt x="2510123" y="1800790"/>
                        <a:pt x="2523935" y="1798981"/>
                      </a:cubicBezTo>
                      <a:cubicBezTo>
                        <a:pt x="2537746" y="1797266"/>
                        <a:pt x="2516124" y="1810220"/>
                        <a:pt x="2516981" y="1819745"/>
                      </a:cubicBezTo>
                      <a:cubicBezTo>
                        <a:pt x="2517839" y="1829270"/>
                        <a:pt x="2531650" y="1814602"/>
                        <a:pt x="2542032" y="1809363"/>
                      </a:cubicBezTo>
                      <a:cubicBezTo>
                        <a:pt x="2552414" y="1804219"/>
                        <a:pt x="2565368" y="1809363"/>
                        <a:pt x="2560130" y="1818031"/>
                      </a:cubicBezTo>
                      <a:cubicBezTo>
                        <a:pt x="2554986" y="1826698"/>
                        <a:pt x="2588609" y="1835271"/>
                        <a:pt x="2596420" y="1821460"/>
                      </a:cubicBezTo>
                      <a:cubicBezTo>
                        <a:pt x="2604230" y="1807648"/>
                        <a:pt x="2588705" y="1786122"/>
                        <a:pt x="2583466" y="1795552"/>
                      </a:cubicBezTo>
                      <a:close/>
                      <a:moveTo>
                        <a:pt x="240602" y="1557427"/>
                      </a:moveTo>
                      <a:cubicBezTo>
                        <a:pt x="217265" y="1569809"/>
                        <a:pt x="273367" y="1628959"/>
                        <a:pt x="285083" y="1621530"/>
                      </a:cubicBezTo>
                      <a:cubicBezTo>
                        <a:pt x="293084" y="1616386"/>
                        <a:pt x="271272" y="1591621"/>
                        <a:pt x="271272" y="1576381"/>
                      </a:cubicBezTo>
                      <a:cubicBezTo>
                        <a:pt x="271272" y="1561046"/>
                        <a:pt x="263938" y="1545044"/>
                        <a:pt x="240602" y="1557427"/>
                      </a:cubicBezTo>
                      <a:close/>
                      <a:moveTo>
                        <a:pt x="2376583" y="1853083"/>
                      </a:moveTo>
                      <a:cubicBezTo>
                        <a:pt x="2367534" y="1854416"/>
                        <a:pt x="2374678" y="1840129"/>
                        <a:pt x="2375916" y="1832985"/>
                      </a:cubicBezTo>
                      <a:cubicBezTo>
                        <a:pt x="2377249" y="1825841"/>
                        <a:pt x="2356485" y="1836223"/>
                        <a:pt x="2355818" y="1844605"/>
                      </a:cubicBezTo>
                      <a:cubicBezTo>
                        <a:pt x="2355152" y="1853083"/>
                        <a:pt x="2340959" y="1856321"/>
                        <a:pt x="2340959" y="1861465"/>
                      </a:cubicBezTo>
                      <a:cubicBezTo>
                        <a:pt x="2340959" y="1876609"/>
                        <a:pt x="2338959" y="1868608"/>
                        <a:pt x="2328672" y="1873752"/>
                      </a:cubicBezTo>
                      <a:cubicBezTo>
                        <a:pt x="2318290" y="1878895"/>
                        <a:pt x="2278095" y="1873752"/>
                        <a:pt x="2276856" y="1864703"/>
                      </a:cubicBezTo>
                      <a:cubicBezTo>
                        <a:pt x="2275523" y="1855654"/>
                        <a:pt x="2246376" y="1851082"/>
                        <a:pt x="2245138" y="1838795"/>
                      </a:cubicBezTo>
                      <a:cubicBezTo>
                        <a:pt x="2243804" y="1826508"/>
                        <a:pt x="2229612" y="1822603"/>
                        <a:pt x="2241233" y="1808982"/>
                      </a:cubicBezTo>
                      <a:cubicBezTo>
                        <a:pt x="2252948" y="1795361"/>
                        <a:pt x="2239328" y="1788884"/>
                        <a:pt x="2228279" y="1799266"/>
                      </a:cubicBezTo>
                      <a:cubicBezTo>
                        <a:pt x="2217230" y="1809649"/>
                        <a:pt x="2210753" y="1793456"/>
                        <a:pt x="2225707" y="1787646"/>
                      </a:cubicBezTo>
                      <a:cubicBezTo>
                        <a:pt x="2240661" y="1781836"/>
                        <a:pt x="2268474" y="1775930"/>
                        <a:pt x="2254187" y="1750022"/>
                      </a:cubicBezTo>
                      <a:cubicBezTo>
                        <a:pt x="2239899" y="1724114"/>
                        <a:pt x="2150459" y="1757833"/>
                        <a:pt x="2127790" y="1770787"/>
                      </a:cubicBezTo>
                      <a:cubicBezTo>
                        <a:pt x="2105120" y="1783741"/>
                        <a:pt x="2076545" y="1825270"/>
                        <a:pt x="2064258" y="1825270"/>
                      </a:cubicBezTo>
                      <a:cubicBezTo>
                        <a:pt x="2051971" y="1825270"/>
                        <a:pt x="2085594" y="1803267"/>
                        <a:pt x="2090833" y="1794790"/>
                      </a:cubicBezTo>
                      <a:cubicBezTo>
                        <a:pt x="2095976" y="1786312"/>
                        <a:pt x="2089499" y="1777930"/>
                        <a:pt x="2096643" y="1781169"/>
                      </a:cubicBezTo>
                      <a:cubicBezTo>
                        <a:pt x="2103787" y="1784407"/>
                        <a:pt x="2123885" y="1753261"/>
                        <a:pt x="2137505" y="1742878"/>
                      </a:cubicBezTo>
                      <a:cubicBezTo>
                        <a:pt x="2151126" y="1732496"/>
                        <a:pt x="2165985" y="1742212"/>
                        <a:pt x="2167985" y="1733830"/>
                      </a:cubicBezTo>
                      <a:cubicBezTo>
                        <a:pt x="2169890" y="1725352"/>
                        <a:pt x="2176463" y="1719542"/>
                        <a:pt x="2189416" y="1707922"/>
                      </a:cubicBezTo>
                      <a:cubicBezTo>
                        <a:pt x="2202371" y="1696206"/>
                        <a:pt x="2357247" y="1698206"/>
                        <a:pt x="2372201" y="1698873"/>
                      </a:cubicBezTo>
                      <a:cubicBezTo>
                        <a:pt x="2387156" y="1699540"/>
                        <a:pt x="2416302" y="1679442"/>
                        <a:pt x="2424684" y="1666488"/>
                      </a:cubicBezTo>
                      <a:cubicBezTo>
                        <a:pt x="2433161" y="1653534"/>
                        <a:pt x="2444115" y="1653534"/>
                        <a:pt x="2464880" y="1654867"/>
                      </a:cubicBezTo>
                      <a:cubicBezTo>
                        <a:pt x="2485644" y="1656201"/>
                        <a:pt x="2495360" y="1637341"/>
                        <a:pt x="2505742" y="1630198"/>
                      </a:cubicBezTo>
                      <a:cubicBezTo>
                        <a:pt x="2516124" y="1623054"/>
                        <a:pt x="2512219" y="1619815"/>
                        <a:pt x="2503170" y="1617910"/>
                      </a:cubicBezTo>
                      <a:cubicBezTo>
                        <a:pt x="2494121" y="1616005"/>
                        <a:pt x="2485644" y="1610100"/>
                        <a:pt x="2494693" y="1609433"/>
                      </a:cubicBezTo>
                      <a:cubicBezTo>
                        <a:pt x="2503741" y="1608766"/>
                        <a:pt x="2508314" y="1603623"/>
                        <a:pt x="2512219" y="1591907"/>
                      </a:cubicBezTo>
                      <a:cubicBezTo>
                        <a:pt x="2516124" y="1580191"/>
                        <a:pt x="2508980" y="1585430"/>
                        <a:pt x="2496693" y="1569238"/>
                      </a:cubicBezTo>
                      <a:cubicBezTo>
                        <a:pt x="2484406" y="1553045"/>
                        <a:pt x="2477929" y="1574476"/>
                        <a:pt x="2465641" y="1573143"/>
                      </a:cubicBezTo>
                      <a:cubicBezTo>
                        <a:pt x="2453354" y="1571809"/>
                        <a:pt x="2474024" y="1556284"/>
                        <a:pt x="2463641" y="1549807"/>
                      </a:cubicBezTo>
                      <a:cubicBezTo>
                        <a:pt x="2453259" y="1543330"/>
                        <a:pt x="2433828" y="1547902"/>
                        <a:pt x="2418302" y="1560856"/>
                      </a:cubicBezTo>
                      <a:cubicBezTo>
                        <a:pt x="2402777" y="1573810"/>
                        <a:pt x="2404015" y="1560189"/>
                        <a:pt x="2390394" y="1573143"/>
                      </a:cubicBezTo>
                      <a:cubicBezTo>
                        <a:pt x="2376773" y="1586097"/>
                        <a:pt x="2376773" y="1566666"/>
                        <a:pt x="2383250" y="1561522"/>
                      </a:cubicBezTo>
                      <a:cubicBezTo>
                        <a:pt x="2389727" y="1556284"/>
                        <a:pt x="2394299" y="1562189"/>
                        <a:pt x="2400110" y="1554379"/>
                      </a:cubicBezTo>
                      <a:cubicBezTo>
                        <a:pt x="2405920" y="1546568"/>
                        <a:pt x="2411730" y="1554379"/>
                        <a:pt x="2426684" y="1544663"/>
                      </a:cubicBezTo>
                      <a:cubicBezTo>
                        <a:pt x="2441543" y="1534948"/>
                        <a:pt x="2454593" y="1539520"/>
                        <a:pt x="2459070" y="1532376"/>
                      </a:cubicBezTo>
                      <a:cubicBezTo>
                        <a:pt x="2463641" y="1525232"/>
                        <a:pt x="2451926" y="1515517"/>
                        <a:pt x="2437638" y="1518755"/>
                      </a:cubicBezTo>
                      <a:cubicBezTo>
                        <a:pt x="2423351" y="1521994"/>
                        <a:pt x="2413635" y="1499324"/>
                        <a:pt x="2404586" y="1505801"/>
                      </a:cubicBezTo>
                      <a:cubicBezTo>
                        <a:pt x="2395538" y="1512278"/>
                        <a:pt x="2397443" y="1496086"/>
                        <a:pt x="2387060" y="1502563"/>
                      </a:cubicBezTo>
                      <a:cubicBezTo>
                        <a:pt x="2376678" y="1509040"/>
                        <a:pt x="2370868" y="1500658"/>
                        <a:pt x="2366296" y="1488275"/>
                      </a:cubicBezTo>
                      <a:cubicBezTo>
                        <a:pt x="2361724" y="1475988"/>
                        <a:pt x="2333911" y="1455890"/>
                        <a:pt x="2317052" y="1450651"/>
                      </a:cubicBezTo>
                      <a:cubicBezTo>
                        <a:pt x="2300192" y="1445413"/>
                        <a:pt x="2311241" y="1436364"/>
                        <a:pt x="2320290" y="1442841"/>
                      </a:cubicBezTo>
                      <a:cubicBezTo>
                        <a:pt x="2329339" y="1449318"/>
                        <a:pt x="2339721" y="1436364"/>
                        <a:pt x="2343626" y="1429887"/>
                      </a:cubicBezTo>
                      <a:cubicBezTo>
                        <a:pt x="2347532" y="1423410"/>
                        <a:pt x="2337149" y="1417600"/>
                        <a:pt x="2331911" y="1416933"/>
                      </a:cubicBezTo>
                      <a:cubicBezTo>
                        <a:pt x="2326767" y="1416266"/>
                        <a:pt x="2326767" y="1407789"/>
                        <a:pt x="2328005" y="1401312"/>
                      </a:cubicBezTo>
                      <a:cubicBezTo>
                        <a:pt x="2329339" y="1394835"/>
                        <a:pt x="2309908" y="1386358"/>
                        <a:pt x="2309241" y="1379881"/>
                      </a:cubicBezTo>
                      <a:cubicBezTo>
                        <a:pt x="2308574" y="1373404"/>
                        <a:pt x="2297621" y="1368832"/>
                        <a:pt x="2298192" y="1363021"/>
                      </a:cubicBezTo>
                      <a:cubicBezTo>
                        <a:pt x="2298859" y="1357211"/>
                        <a:pt x="2287143" y="1348734"/>
                        <a:pt x="2287143" y="1341019"/>
                      </a:cubicBezTo>
                      <a:cubicBezTo>
                        <a:pt x="2287143" y="1333208"/>
                        <a:pt x="2267712" y="1317682"/>
                        <a:pt x="2267045" y="1308634"/>
                      </a:cubicBezTo>
                      <a:cubicBezTo>
                        <a:pt x="2266379" y="1299585"/>
                        <a:pt x="2255996" y="1293108"/>
                        <a:pt x="2252186" y="1282059"/>
                      </a:cubicBezTo>
                      <a:cubicBezTo>
                        <a:pt x="2248281" y="1271010"/>
                        <a:pt x="2243138" y="1276249"/>
                        <a:pt x="2239232" y="1291774"/>
                      </a:cubicBezTo>
                      <a:cubicBezTo>
                        <a:pt x="2235327" y="1307300"/>
                        <a:pt x="2221706" y="1306729"/>
                        <a:pt x="2225612" y="1311872"/>
                      </a:cubicBezTo>
                      <a:cubicBezTo>
                        <a:pt x="2233613" y="1322540"/>
                        <a:pt x="2227516" y="1322921"/>
                        <a:pt x="2221706" y="1329398"/>
                      </a:cubicBezTo>
                      <a:cubicBezTo>
                        <a:pt x="2215896" y="1335875"/>
                        <a:pt x="2225612" y="1345591"/>
                        <a:pt x="2215896" y="1345591"/>
                      </a:cubicBezTo>
                      <a:cubicBezTo>
                        <a:pt x="2206181" y="1345591"/>
                        <a:pt x="2210753" y="1365688"/>
                        <a:pt x="2205514" y="1356640"/>
                      </a:cubicBezTo>
                      <a:cubicBezTo>
                        <a:pt x="2200370" y="1347591"/>
                        <a:pt x="2187988" y="1350163"/>
                        <a:pt x="2187988" y="1359211"/>
                      </a:cubicBezTo>
                      <a:cubicBezTo>
                        <a:pt x="2187988" y="1368260"/>
                        <a:pt x="2167223" y="1376737"/>
                        <a:pt x="2158841" y="1376071"/>
                      </a:cubicBezTo>
                      <a:cubicBezTo>
                        <a:pt x="2150459" y="1375404"/>
                        <a:pt x="2150459" y="1357878"/>
                        <a:pt x="2143316" y="1363117"/>
                      </a:cubicBezTo>
                      <a:cubicBezTo>
                        <a:pt x="2136172" y="1368260"/>
                        <a:pt x="2137505" y="1348258"/>
                        <a:pt x="2126456" y="1348829"/>
                      </a:cubicBezTo>
                      <a:cubicBezTo>
                        <a:pt x="2115407" y="1349496"/>
                        <a:pt x="2107692" y="1348162"/>
                        <a:pt x="2110931" y="1338447"/>
                      </a:cubicBezTo>
                      <a:cubicBezTo>
                        <a:pt x="2114169" y="1328731"/>
                        <a:pt x="2092166" y="1324159"/>
                        <a:pt x="2099310" y="1318349"/>
                      </a:cubicBezTo>
                      <a:cubicBezTo>
                        <a:pt x="2106454" y="1312539"/>
                        <a:pt x="2097405" y="1302157"/>
                        <a:pt x="2096072" y="1285297"/>
                      </a:cubicBezTo>
                      <a:cubicBezTo>
                        <a:pt x="2094738" y="1268438"/>
                        <a:pt x="2105787" y="1267200"/>
                        <a:pt x="2105787" y="1260628"/>
                      </a:cubicBezTo>
                      <a:cubicBezTo>
                        <a:pt x="2105787" y="1254151"/>
                        <a:pt x="2097977" y="1254151"/>
                        <a:pt x="2090261" y="1259294"/>
                      </a:cubicBezTo>
                      <a:cubicBezTo>
                        <a:pt x="2082451" y="1264438"/>
                        <a:pt x="2082451" y="1252150"/>
                        <a:pt x="2074069" y="1252817"/>
                      </a:cubicBezTo>
                      <a:cubicBezTo>
                        <a:pt x="2065687" y="1253484"/>
                        <a:pt x="2040350" y="1252150"/>
                        <a:pt x="2039112" y="1240530"/>
                      </a:cubicBezTo>
                      <a:cubicBezTo>
                        <a:pt x="2037779" y="1228909"/>
                        <a:pt x="2029397" y="1234720"/>
                        <a:pt x="2025491" y="1223671"/>
                      </a:cubicBezTo>
                      <a:cubicBezTo>
                        <a:pt x="2021586" y="1212622"/>
                        <a:pt x="2011204" y="1221099"/>
                        <a:pt x="2011204" y="1213288"/>
                      </a:cubicBezTo>
                      <a:cubicBezTo>
                        <a:pt x="2011204" y="1205478"/>
                        <a:pt x="2006632" y="1202239"/>
                        <a:pt x="1998916" y="1201573"/>
                      </a:cubicBezTo>
                      <a:cubicBezTo>
                        <a:pt x="1991106" y="1200906"/>
                        <a:pt x="1988534" y="1192524"/>
                        <a:pt x="1978152" y="1191190"/>
                      </a:cubicBezTo>
                      <a:cubicBezTo>
                        <a:pt x="1967770" y="1189857"/>
                        <a:pt x="1954816" y="1198334"/>
                        <a:pt x="1949006" y="1200906"/>
                      </a:cubicBezTo>
                      <a:cubicBezTo>
                        <a:pt x="1943195" y="1203478"/>
                        <a:pt x="1928241" y="1191857"/>
                        <a:pt x="1922431" y="1196334"/>
                      </a:cubicBezTo>
                      <a:cubicBezTo>
                        <a:pt x="1916621" y="1200906"/>
                        <a:pt x="1915287" y="1193095"/>
                        <a:pt x="1899095" y="1188523"/>
                      </a:cubicBezTo>
                      <a:cubicBezTo>
                        <a:pt x="1882902" y="1183951"/>
                        <a:pt x="1861471" y="1182713"/>
                        <a:pt x="1860232" y="1188523"/>
                      </a:cubicBezTo>
                      <a:cubicBezTo>
                        <a:pt x="1858899" y="1194334"/>
                        <a:pt x="1845945" y="1196334"/>
                        <a:pt x="1847945" y="1209859"/>
                      </a:cubicBezTo>
                      <a:cubicBezTo>
                        <a:pt x="1849850" y="1223480"/>
                        <a:pt x="1863471" y="1220908"/>
                        <a:pt x="1866710" y="1229957"/>
                      </a:cubicBezTo>
                      <a:cubicBezTo>
                        <a:pt x="1869948" y="1239006"/>
                        <a:pt x="1860232" y="1235767"/>
                        <a:pt x="1859566" y="1244245"/>
                      </a:cubicBezTo>
                      <a:cubicBezTo>
                        <a:pt x="1858899" y="1252722"/>
                        <a:pt x="1850517" y="1252055"/>
                        <a:pt x="1850517" y="1257865"/>
                      </a:cubicBezTo>
                      <a:cubicBezTo>
                        <a:pt x="1850517" y="1263676"/>
                        <a:pt x="1856327" y="1262437"/>
                        <a:pt x="1859566" y="1274058"/>
                      </a:cubicBezTo>
                      <a:cubicBezTo>
                        <a:pt x="1862804" y="1285678"/>
                        <a:pt x="1869281" y="1285107"/>
                        <a:pt x="1871281" y="1300633"/>
                      </a:cubicBezTo>
                      <a:cubicBezTo>
                        <a:pt x="1873187" y="1316158"/>
                        <a:pt x="1866043" y="1312920"/>
                        <a:pt x="1859566" y="1314920"/>
                      </a:cubicBezTo>
                      <a:cubicBezTo>
                        <a:pt x="1853089" y="1316825"/>
                        <a:pt x="1860232" y="1324636"/>
                        <a:pt x="1851184" y="1335018"/>
                      </a:cubicBezTo>
                      <a:cubicBezTo>
                        <a:pt x="1842135" y="1345400"/>
                        <a:pt x="1834324" y="1356449"/>
                        <a:pt x="1841468" y="1362926"/>
                      </a:cubicBezTo>
                      <a:cubicBezTo>
                        <a:pt x="1848612" y="1369403"/>
                        <a:pt x="1875187" y="1380452"/>
                        <a:pt x="1885569" y="1397978"/>
                      </a:cubicBezTo>
                      <a:cubicBezTo>
                        <a:pt x="1895951" y="1415504"/>
                        <a:pt x="1895285" y="1442746"/>
                        <a:pt x="1892046" y="1462177"/>
                      </a:cubicBezTo>
                      <a:cubicBezTo>
                        <a:pt x="1888807" y="1481608"/>
                        <a:pt x="1866805" y="1486180"/>
                        <a:pt x="1850517" y="1502944"/>
                      </a:cubicBezTo>
                      <a:cubicBezTo>
                        <a:pt x="1834324" y="1519803"/>
                        <a:pt x="1817465" y="1517231"/>
                        <a:pt x="1809655" y="1517898"/>
                      </a:cubicBezTo>
                      <a:cubicBezTo>
                        <a:pt x="1801844" y="1518565"/>
                        <a:pt x="1806416" y="1534090"/>
                        <a:pt x="1817465" y="1546378"/>
                      </a:cubicBezTo>
                      <a:cubicBezTo>
                        <a:pt x="1828514" y="1558665"/>
                        <a:pt x="1819370" y="1562570"/>
                        <a:pt x="1825276" y="1575524"/>
                      </a:cubicBezTo>
                      <a:cubicBezTo>
                        <a:pt x="1831086" y="1588478"/>
                        <a:pt x="1825276" y="1598860"/>
                        <a:pt x="1833658" y="1610481"/>
                      </a:cubicBezTo>
                      <a:cubicBezTo>
                        <a:pt x="1842135" y="1622197"/>
                        <a:pt x="1836896" y="1626673"/>
                        <a:pt x="1827181" y="1635151"/>
                      </a:cubicBezTo>
                      <a:cubicBezTo>
                        <a:pt x="1817465" y="1643628"/>
                        <a:pt x="1831086" y="1639056"/>
                        <a:pt x="1831753" y="1650105"/>
                      </a:cubicBezTo>
                      <a:cubicBezTo>
                        <a:pt x="1832420" y="1661154"/>
                        <a:pt x="1827181" y="1654677"/>
                        <a:pt x="1818799" y="1648771"/>
                      </a:cubicBezTo>
                      <a:cubicBezTo>
                        <a:pt x="1810417" y="1642961"/>
                        <a:pt x="1802606" y="1659820"/>
                        <a:pt x="1802606" y="1666869"/>
                      </a:cubicBezTo>
                      <a:cubicBezTo>
                        <a:pt x="1802606" y="1673917"/>
                        <a:pt x="1782508" y="1657153"/>
                        <a:pt x="1777937" y="1657820"/>
                      </a:cubicBezTo>
                      <a:cubicBezTo>
                        <a:pt x="1773364" y="1658487"/>
                        <a:pt x="1779270" y="1646771"/>
                        <a:pt x="1767554" y="1637722"/>
                      </a:cubicBezTo>
                      <a:cubicBezTo>
                        <a:pt x="1755934" y="1628674"/>
                        <a:pt x="1746790" y="1626673"/>
                        <a:pt x="1746790" y="1617625"/>
                      </a:cubicBezTo>
                      <a:cubicBezTo>
                        <a:pt x="1746790" y="1608576"/>
                        <a:pt x="1726692" y="1602099"/>
                        <a:pt x="1726692" y="1591717"/>
                      </a:cubicBezTo>
                      <a:cubicBezTo>
                        <a:pt x="1726692" y="1581334"/>
                        <a:pt x="1729264" y="1554760"/>
                        <a:pt x="1724787" y="1546949"/>
                      </a:cubicBezTo>
                      <a:cubicBezTo>
                        <a:pt x="1720215" y="1539139"/>
                        <a:pt x="1724120" y="1530757"/>
                        <a:pt x="1728026" y="1523613"/>
                      </a:cubicBezTo>
                      <a:cubicBezTo>
                        <a:pt x="1731931" y="1516469"/>
                        <a:pt x="1723454" y="1505420"/>
                        <a:pt x="1711833" y="1505420"/>
                      </a:cubicBezTo>
                      <a:cubicBezTo>
                        <a:pt x="1700117" y="1505420"/>
                        <a:pt x="1683925" y="1501515"/>
                        <a:pt x="1667732" y="1502848"/>
                      </a:cubicBezTo>
                      <a:cubicBezTo>
                        <a:pt x="1651540" y="1504182"/>
                        <a:pt x="1642491" y="1501610"/>
                        <a:pt x="1637252" y="1497038"/>
                      </a:cubicBezTo>
                      <a:cubicBezTo>
                        <a:pt x="1632109" y="1492466"/>
                        <a:pt x="1617155" y="1482751"/>
                        <a:pt x="1597057" y="1477607"/>
                      </a:cubicBezTo>
                      <a:cubicBezTo>
                        <a:pt x="1576959" y="1472464"/>
                        <a:pt x="1567910" y="1462081"/>
                        <a:pt x="1565910" y="1456271"/>
                      </a:cubicBezTo>
                      <a:cubicBezTo>
                        <a:pt x="1564005" y="1450461"/>
                        <a:pt x="1543907" y="1445889"/>
                        <a:pt x="1539335" y="1440079"/>
                      </a:cubicBezTo>
                      <a:cubicBezTo>
                        <a:pt x="1534763" y="1434268"/>
                        <a:pt x="1515332" y="1431030"/>
                        <a:pt x="1507617" y="1432268"/>
                      </a:cubicBezTo>
                      <a:cubicBezTo>
                        <a:pt x="1499806" y="1433602"/>
                        <a:pt x="1480376" y="1416076"/>
                        <a:pt x="1468755" y="1416742"/>
                      </a:cubicBezTo>
                      <a:cubicBezTo>
                        <a:pt x="1457039" y="1417409"/>
                        <a:pt x="1429893" y="1429030"/>
                        <a:pt x="1425321" y="1429696"/>
                      </a:cubicBezTo>
                      <a:cubicBezTo>
                        <a:pt x="1420749" y="1430363"/>
                        <a:pt x="1425988" y="1419981"/>
                        <a:pt x="1429226" y="1415409"/>
                      </a:cubicBezTo>
                      <a:cubicBezTo>
                        <a:pt x="1432465" y="1410837"/>
                        <a:pt x="1419511" y="1391406"/>
                        <a:pt x="1416272" y="1378452"/>
                      </a:cubicBezTo>
                      <a:cubicBezTo>
                        <a:pt x="1413034" y="1365498"/>
                        <a:pt x="1408462" y="1351210"/>
                        <a:pt x="1394936" y="1353211"/>
                      </a:cubicBezTo>
                      <a:cubicBezTo>
                        <a:pt x="1381316" y="1355116"/>
                        <a:pt x="1366456" y="1348067"/>
                        <a:pt x="1362551" y="1345400"/>
                      </a:cubicBezTo>
                      <a:cubicBezTo>
                        <a:pt x="1358646" y="1342828"/>
                        <a:pt x="1357979" y="1305871"/>
                        <a:pt x="1361218" y="1290346"/>
                      </a:cubicBezTo>
                      <a:cubicBezTo>
                        <a:pt x="1364456" y="1274820"/>
                        <a:pt x="1381316" y="1251388"/>
                        <a:pt x="1381316" y="1241768"/>
                      </a:cubicBezTo>
                      <a:cubicBezTo>
                        <a:pt x="1381316" y="1232053"/>
                        <a:pt x="1392364" y="1227481"/>
                        <a:pt x="1402080" y="1224909"/>
                      </a:cubicBezTo>
                      <a:cubicBezTo>
                        <a:pt x="1411796" y="1222337"/>
                        <a:pt x="1403985" y="1203478"/>
                        <a:pt x="1413701" y="1202239"/>
                      </a:cubicBezTo>
                      <a:cubicBezTo>
                        <a:pt x="1423416" y="1200906"/>
                        <a:pt x="1424083" y="1197001"/>
                        <a:pt x="1425988" y="1189285"/>
                      </a:cubicBezTo>
                      <a:cubicBezTo>
                        <a:pt x="1427893" y="1181475"/>
                        <a:pt x="1439609" y="1186714"/>
                        <a:pt x="1433131" y="1180237"/>
                      </a:cubicBezTo>
                      <a:cubicBezTo>
                        <a:pt x="1426655" y="1173760"/>
                        <a:pt x="1431798" y="1171759"/>
                        <a:pt x="1446752" y="1171759"/>
                      </a:cubicBezTo>
                      <a:cubicBezTo>
                        <a:pt x="1461706" y="1171759"/>
                        <a:pt x="1483709" y="1166521"/>
                        <a:pt x="1480471" y="1151662"/>
                      </a:cubicBezTo>
                      <a:cubicBezTo>
                        <a:pt x="1477232" y="1136803"/>
                        <a:pt x="1438370" y="1147756"/>
                        <a:pt x="1438370" y="1135469"/>
                      </a:cubicBezTo>
                      <a:cubicBezTo>
                        <a:pt x="1438370" y="1123182"/>
                        <a:pt x="1389126" y="1122515"/>
                        <a:pt x="1392364" y="1115371"/>
                      </a:cubicBezTo>
                      <a:cubicBezTo>
                        <a:pt x="1395603" y="1108228"/>
                        <a:pt x="1441609" y="1120515"/>
                        <a:pt x="1458468" y="1126992"/>
                      </a:cubicBezTo>
                      <a:cubicBezTo>
                        <a:pt x="1475327" y="1133469"/>
                        <a:pt x="1479899" y="1132802"/>
                        <a:pt x="1493425" y="1132231"/>
                      </a:cubicBezTo>
                      <a:cubicBezTo>
                        <a:pt x="1507046" y="1131564"/>
                        <a:pt x="1497997" y="1114133"/>
                        <a:pt x="1500568" y="1106989"/>
                      </a:cubicBezTo>
                      <a:cubicBezTo>
                        <a:pt x="1503140" y="1099846"/>
                        <a:pt x="1529048" y="1118038"/>
                        <a:pt x="1544003" y="1114133"/>
                      </a:cubicBezTo>
                      <a:cubicBezTo>
                        <a:pt x="1558862" y="1110228"/>
                        <a:pt x="1573149" y="1079748"/>
                        <a:pt x="1585436" y="1071366"/>
                      </a:cubicBezTo>
                      <a:cubicBezTo>
                        <a:pt x="1597724" y="1062889"/>
                        <a:pt x="1586770" y="1055173"/>
                        <a:pt x="1562767" y="1057078"/>
                      </a:cubicBezTo>
                      <a:cubicBezTo>
                        <a:pt x="1538764" y="1058983"/>
                        <a:pt x="1525143" y="1049935"/>
                        <a:pt x="1512189" y="1040219"/>
                      </a:cubicBezTo>
                      <a:cubicBezTo>
                        <a:pt x="1499235" y="1030504"/>
                        <a:pt x="1500473" y="1022693"/>
                        <a:pt x="1514094" y="1024027"/>
                      </a:cubicBezTo>
                      <a:cubicBezTo>
                        <a:pt x="1527715" y="1025265"/>
                        <a:pt x="1560100" y="1051935"/>
                        <a:pt x="1572387" y="1052506"/>
                      </a:cubicBezTo>
                      <a:cubicBezTo>
                        <a:pt x="1584674" y="1053173"/>
                        <a:pt x="1606106" y="1028503"/>
                        <a:pt x="1616488" y="1020788"/>
                      </a:cubicBezTo>
                      <a:cubicBezTo>
                        <a:pt x="1626870" y="1012978"/>
                        <a:pt x="1606772" y="1009739"/>
                        <a:pt x="1599629" y="1003929"/>
                      </a:cubicBezTo>
                      <a:cubicBezTo>
                        <a:pt x="1592485" y="998119"/>
                        <a:pt x="1611916" y="994213"/>
                        <a:pt x="1622298" y="994213"/>
                      </a:cubicBezTo>
                      <a:cubicBezTo>
                        <a:pt x="1632680" y="994213"/>
                        <a:pt x="1637157" y="1003262"/>
                        <a:pt x="1641062" y="1007834"/>
                      </a:cubicBezTo>
                      <a:cubicBezTo>
                        <a:pt x="1644968" y="1012406"/>
                        <a:pt x="1663065" y="1004596"/>
                        <a:pt x="1672209" y="1004596"/>
                      </a:cubicBezTo>
                      <a:cubicBezTo>
                        <a:pt x="1681353" y="1004596"/>
                        <a:pt x="1670876" y="989641"/>
                        <a:pt x="1656016" y="983831"/>
                      </a:cubicBezTo>
                      <a:cubicBezTo>
                        <a:pt x="1641158" y="978021"/>
                        <a:pt x="1656683" y="966972"/>
                        <a:pt x="1661255" y="976021"/>
                      </a:cubicBezTo>
                      <a:cubicBezTo>
                        <a:pt x="1665827" y="985069"/>
                        <a:pt x="1676114" y="983164"/>
                        <a:pt x="1681353" y="993547"/>
                      </a:cubicBezTo>
                      <a:cubicBezTo>
                        <a:pt x="1688878" y="1008691"/>
                        <a:pt x="1693640" y="998690"/>
                        <a:pt x="1706594" y="994213"/>
                      </a:cubicBezTo>
                      <a:cubicBezTo>
                        <a:pt x="1719548" y="989641"/>
                        <a:pt x="1726025" y="981926"/>
                        <a:pt x="1733169" y="974116"/>
                      </a:cubicBezTo>
                      <a:cubicBezTo>
                        <a:pt x="1740313" y="966305"/>
                        <a:pt x="1741551" y="975354"/>
                        <a:pt x="1750028" y="963067"/>
                      </a:cubicBezTo>
                      <a:cubicBezTo>
                        <a:pt x="1758410" y="950779"/>
                        <a:pt x="1746123" y="939064"/>
                        <a:pt x="1735741" y="931253"/>
                      </a:cubicBezTo>
                      <a:cubicBezTo>
                        <a:pt x="1725358" y="923443"/>
                        <a:pt x="1736407" y="915727"/>
                        <a:pt x="1726025" y="910489"/>
                      </a:cubicBezTo>
                      <a:cubicBezTo>
                        <a:pt x="1715643" y="905250"/>
                        <a:pt x="1713738" y="895534"/>
                        <a:pt x="1726692" y="898106"/>
                      </a:cubicBezTo>
                      <a:cubicBezTo>
                        <a:pt x="1739646" y="900678"/>
                        <a:pt x="1750028" y="896773"/>
                        <a:pt x="1755839" y="887724"/>
                      </a:cubicBezTo>
                      <a:cubicBezTo>
                        <a:pt x="1761649" y="878675"/>
                        <a:pt x="1736407" y="876675"/>
                        <a:pt x="1748028" y="870198"/>
                      </a:cubicBezTo>
                      <a:cubicBezTo>
                        <a:pt x="1759648" y="863721"/>
                        <a:pt x="1749933" y="857244"/>
                        <a:pt x="1738313" y="857244"/>
                      </a:cubicBezTo>
                      <a:cubicBezTo>
                        <a:pt x="1726692" y="857244"/>
                        <a:pt x="1716881" y="851434"/>
                        <a:pt x="1716310" y="841718"/>
                      </a:cubicBezTo>
                      <a:cubicBezTo>
                        <a:pt x="1715643" y="832003"/>
                        <a:pt x="1695545" y="838480"/>
                        <a:pt x="1683258" y="832669"/>
                      </a:cubicBezTo>
                      <a:cubicBezTo>
                        <a:pt x="1670971" y="826859"/>
                        <a:pt x="1643729" y="828097"/>
                        <a:pt x="1637252" y="828764"/>
                      </a:cubicBezTo>
                      <a:cubicBezTo>
                        <a:pt x="1630775" y="829431"/>
                        <a:pt x="1630109" y="856006"/>
                        <a:pt x="1639824" y="856672"/>
                      </a:cubicBezTo>
                      <a:cubicBezTo>
                        <a:pt x="1649539" y="857339"/>
                        <a:pt x="1657350" y="867721"/>
                        <a:pt x="1648873" y="870960"/>
                      </a:cubicBezTo>
                      <a:cubicBezTo>
                        <a:pt x="1640491" y="874198"/>
                        <a:pt x="1650206" y="884581"/>
                        <a:pt x="1643729" y="883914"/>
                      </a:cubicBezTo>
                      <a:cubicBezTo>
                        <a:pt x="1637252" y="883247"/>
                        <a:pt x="1626870" y="880009"/>
                        <a:pt x="1624965" y="896868"/>
                      </a:cubicBezTo>
                      <a:cubicBezTo>
                        <a:pt x="1623060" y="913727"/>
                        <a:pt x="1621727" y="920204"/>
                        <a:pt x="1610678" y="926014"/>
                      </a:cubicBezTo>
                      <a:cubicBezTo>
                        <a:pt x="1599629" y="931825"/>
                        <a:pt x="1608106" y="907250"/>
                        <a:pt x="1597724" y="907917"/>
                      </a:cubicBezTo>
                      <a:cubicBezTo>
                        <a:pt x="1587341" y="908584"/>
                        <a:pt x="1586103" y="928681"/>
                        <a:pt x="1593818" y="930586"/>
                      </a:cubicBezTo>
                      <a:cubicBezTo>
                        <a:pt x="1601629" y="932491"/>
                        <a:pt x="1602867" y="938968"/>
                        <a:pt x="1604867" y="948684"/>
                      </a:cubicBezTo>
                      <a:cubicBezTo>
                        <a:pt x="1606772" y="958399"/>
                        <a:pt x="1590580" y="951256"/>
                        <a:pt x="1584103" y="962971"/>
                      </a:cubicBezTo>
                      <a:cubicBezTo>
                        <a:pt x="1577626" y="974592"/>
                        <a:pt x="1576959" y="957733"/>
                        <a:pt x="1567910" y="950017"/>
                      </a:cubicBezTo>
                      <a:cubicBezTo>
                        <a:pt x="1558862" y="942207"/>
                        <a:pt x="1547813" y="929253"/>
                        <a:pt x="1548479" y="919537"/>
                      </a:cubicBezTo>
                      <a:cubicBezTo>
                        <a:pt x="1549051" y="911060"/>
                        <a:pt x="1553623" y="907917"/>
                        <a:pt x="1560767" y="906583"/>
                      </a:cubicBezTo>
                      <a:cubicBezTo>
                        <a:pt x="1567910" y="905250"/>
                        <a:pt x="1560767" y="898773"/>
                        <a:pt x="1560100" y="887152"/>
                      </a:cubicBezTo>
                      <a:cubicBezTo>
                        <a:pt x="1559433" y="875532"/>
                        <a:pt x="1551051" y="879342"/>
                        <a:pt x="1540669" y="867055"/>
                      </a:cubicBezTo>
                      <a:cubicBezTo>
                        <a:pt x="1530287" y="854767"/>
                        <a:pt x="1519333" y="854767"/>
                        <a:pt x="1513427" y="860578"/>
                      </a:cubicBezTo>
                      <a:cubicBezTo>
                        <a:pt x="1507617" y="866388"/>
                        <a:pt x="1511522" y="877437"/>
                        <a:pt x="1502378" y="881342"/>
                      </a:cubicBezTo>
                      <a:cubicBezTo>
                        <a:pt x="1493330" y="885247"/>
                        <a:pt x="1497139" y="903345"/>
                        <a:pt x="1489424" y="904678"/>
                      </a:cubicBezTo>
                      <a:cubicBezTo>
                        <a:pt x="1481614" y="906012"/>
                        <a:pt x="1486186" y="872960"/>
                        <a:pt x="1479709" y="869722"/>
                      </a:cubicBezTo>
                      <a:cubicBezTo>
                        <a:pt x="1473232" y="866483"/>
                        <a:pt x="1473899" y="858673"/>
                        <a:pt x="1483614" y="857434"/>
                      </a:cubicBezTo>
                      <a:cubicBezTo>
                        <a:pt x="1493330" y="856101"/>
                        <a:pt x="1499140" y="845719"/>
                        <a:pt x="1490758" y="845719"/>
                      </a:cubicBezTo>
                      <a:cubicBezTo>
                        <a:pt x="1482376" y="845719"/>
                        <a:pt x="1467422" y="836670"/>
                        <a:pt x="1461611" y="834003"/>
                      </a:cubicBezTo>
                      <a:cubicBezTo>
                        <a:pt x="1455801" y="831431"/>
                        <a:pt x="1446085" y="845052"/>
                        <a:pt x="1439609" y="839813"/>
                      </a:cubicBezTo>
                      <a:cubicBezTo>
                        <a:pt x="1433131" y="834670"/>
                        <a:pt x="1440275" y="821620"/>
                        <a:pt x="1440942" y="814572"/>
                      </a:cubicBezTo>
                      <a:cubicBezTo>
                        <a:pt x="1441609" y="807428"/>
                        <a:pt x="1451324" y="817810"/>
                        <a:pt x="1457801" y="808762"/>
                      </a:cubicBezTo>
                      <a:cubicBezTo>
                        <a:pt x="1464278" y="799713"/>
                        <a:pt x="1439609" y="799713"/>
                        <a:pt x="1439609" y="789997"/>
                      </a:cubicBezTo>
                      <a:cubicBezTo>
                        <a:pt x="1439609" y="780282"/>
                        <a:pt x="1420178" y="777710"/>
                        <a:pt x="1413701" y="774472"/>
                      </a:cubicBezTo>
                      <a:cubicBezTo>
                        <a:pt x="1407224" y="771233"/>
                        <a:pt x="1418273" y="755041"/>
                        <a:pt x="1415034" y="748564"/>
                      </a:cubicBezTo>
                      <a:cubicBezTo>
                        <a:pt x="1411796" y="742087"/>
                        <a:pt x="1387793" y="720655"/>
                        <a:pt x="1377410" y="722656"/>
                      </a:cubicBezTo>
                      <a:cubicBezTo>
                        <a:pt x="1367028" y="724561"/>
                        <a:pt x="1364456" y="709035"/>
                        <a:pt x="1370267" y="709702"/>
                      </a:cubicBezTo>
                      <a:cubicBezTo>
                        <a:pt x="1376077" y="710368"/>
                        <a:pt x="1380649" y="706463"/>
                        <a:pt x="1391698" y="694176"/>
                      </a:cubicBezTo>
                      <a:cubicBezTo>
                        <a:pt x="1402747" y="681889"/>
                        <a:pt x="1403985" y="677983"/>
                        <a:pt x="1396270" y="675412"/>
                      </a:cubicBezTo>
                      <a:cubicBezTo>
                        <a:pt x="1388459" y="672840"/>
                        <a:pt x="1384649" y="665029"/>
                        <a:pt x="1398175" y="665696"/>
                      </a:cubicBezTo>
                      <a:cubicBezTo>
                        <a:pt x="1411796" y="666363"/>
                        <a:pt x="1435799" y="675412"/>
                        <a:pt x="1443514" y="669601"/>
                      </a:cubicBezTo>
                      <a:cubicBezTo>
                        <a:pt x="1451324" y="663791"/>
                        <a:pt x="1475899" y="625501"/>
                        <a:pt x="1485614" y="611880"/>
                      </a:cubicBezTo>
                      <a:cubicBezTo>
                        <a:pt x="1495330" y="598259"/>
                        <a:pt x="1478471" y="596926"/>
                        <a:pt x="1455134" y="598926"/>
                      </a:cubicBezTo>
                      <a:cubicBezTo>
                        <a:pt x="1431798" y="600831"/>
                        <a:pt x="1426655" y="589877"/>
                        <a:pt x="1407128" y="588544"/>
                      </a:cubicBezTo>
                      <a:cubicBezTo>
                        <a:pt x="1387697" y="587210"/>
                        <a:pt x="1351407" y="592449"/>
                        <a:pt x="1346168" y="598259"/>
                      </a:cubicBezTo>
                      <a:cubicBezTo>
                        <a:pt x="1341025" y="604069"/>
                        <a:pt x="1355884" y="609308"/>
                        <a:pt x="1353979" y="615785"/>
                      </a:cubicBezTo>
                      <a:cubicBezTo>
                        <a:pt x="1352074" y="622262"/>
                        <a:pt x="1340358" y="611213"/>
                        <a:pt x="1335214" y="613880"/>
                      </a:cubicBezTo>
                      <a:cubicBezTo>
                        <a:pt x="1329976" y="616452"/>
                        <a:pt x="1337120" y="624929"/>
                        <a:pt x="1335214" y="647599"/>
                      </a:cubicBezTo>
                      <a:cubicBezTo>
                        <a:pt x="1333310" y="670268"/>
                        <a:pt x="1339787" y="671602"/>
                        <a:pt x="1346264" y="679984"/>
                      </a:cubicBezTo>
                      <a:cubicBezTo>
                        <a:pt x="1352741" y="688366"/>
                        <a:pt x="1351502" y="699415"/>
                        <a:pt x="1351502" y="713702"/>
                      </a:cubicBezTo>
                      <a:cubicBezTo>
                        <a:pt x="1351502" y="727990"/>
                        <a:pt x="1337881" y="727323"/>
                        <a:pt x="1333310" y="730561"/>
                      </a:cubicBezTo>
                      <a:cubicBezTo>
                        <a:pt x="1328738" y="733800"/>
                        <a:pt x="1344930" y="738943"/>
                        <a:pt x="1342358" y="748087"/>
                      </a:cubicBezTo>
                      <a:cubicBezTo>
                        <a:pt x="1339787" y="757136"/>
                        <a:pt x="1326166" y="742944"/>
                        <a:pt x="1318355" y="745516"/>
                      </a:cubicBezTo>
                      <a:cubicBezTo>
                        <a:pt x="1310545" y="748087"/>
                        <a:pt x="1304068" y="770185"/>
                        <a:pt x="1312545" y="777329"/>
                      </a:cubicBezTo>
                      <a:cubicBezTo>
                        <a:pt x="1320927" y="784473"/>
                        <a:pt x="1324166" y="783139"/>
                        <a:pt x="1317689" y="791617"/>
                      </a:cubicBezTo>
                      <a:cubicBezTo>
                        <a:pt x="1311212" y="799999"/>
                        <a:pt x="1304068" y="812381"/>
                        <a:pt x="1319593" y="824668"/>
                      </a:cubicBezTo>
                      <a:cubicBezTo>
                        <a:pt x="1335119" y="836956"/>
                        <a:pt x="1363694" y="835717"/>
                        <a:pt x="1378553" y="845433"/>
                      </a:cubicBezTo>
                      <a:cubicBezTo>
                        <a:pt x="1393508" y="855148"/>
                        <a:pt x="1372076" y="849338"/>
                        <a:pt x="1377887" y="860292"/>
                      </a:cubicBezTo>
                      <a:cubicBezTo>
                        <a:pt x="1383697" y="871341"/>
                        <a:pt x="1368171" y="875246"/>
                        <a:pt x="1368838" y="883628"/>
                      </a:cubicBezTo>
                      <a:cubicBezTo>
                        <a:pt x="1369505" y="892010"/>
                        <a:pt x="1375315" y="887533"/>
                        <a:pt x="1383125" y="873246"/>
                      </a:cubicBezTo>
                      <a:cubicBezTo>
                        <a:pt x="1390936" y="858958"/>
                        <a:pt x="1396746" y="877151"/>
                        <a:pt x="1396079" y="889438"/>
                      </a:cubicBezTo>
                      <a:cubicBezTo>
                        <a:pt x="1395413" y="901726"/>
                        <a:pt x="1384459" y="894582"/>
                        <a:pt x="1375981" y="906964"/>
                      </a:cubicBezTo>
                      <a:cubicBezTo>
                        <a:pt x="1367600" y="919252"/>
                        <a:pt x="1359789" y="921157"/>
                        <a:pt x="1347502" y="918585"/>
                      </a:cubicBezTo>
                      <a:cubicBezTo>
                        <a:pt x="1335214" y="916013"/>
                        <a:pt x="1342358" y="936111"/>
                        <a:pt x="1347502" y="947160"/>
                      </a:cubicBezTo>
                      <a:cubicBezTo>
                        <a:pt x="1352645" y="958209"/>
                        <a:pt x="1346168" y="962019"/>
                        <a:pt x="1331976" y="958209"/>
                      </a:cubicBezTo>
                      <a:cubicBezTo>
                        <a:pt x="1317689" y="954304"/>
                        <a:pt x="1309306" y="945255"/>
                        <a:pt x="1316450" y="934206"/>
                      </a:cubicBezTo>
                      <a:cubicBezTo>
                        <a:pt x="1323594" y="923157"/>
                        <a:pt x="1328738" y="910203"/>
                        <a:pt x="1320356" y="911536"/>
                      </a:cubicBezTo>
                      <a:cubicBezTo>
                        <a:pt x="1311878" y="912870"/>
                        <a:pt x="1292447" y="910870"/>
                        <a:pt x="1286637" y="901821"/>
                      </a:cubicBezTo>
                      <a:cubicBezTo>
                        <a:pt x="1280827" y="892772"/>
                        <a:pt x="1290542" y="896582"/>
                        <a:pt x="1308068" y="898582"/>
                      </a:cubicBezTo>
                      <a:cubicBezTo>
                        <a:pt x="1325594" y="900487"/>
                        <a:pt x="1310640" y="886962"/>
                        <a:pt x="1323594" y="886962"/>
                      </a:cubicBezTo>
                      <a:cubicBezTo>
                        <a:pt x="1336548" y="886962"/>
                        <a:pt x="1346264" y="894106"/>
                        <a:pt x="1357313" y="884390"/>
                      </a:cubicBezTo>
                      <a:cubicBezTo>
                        <a:pt x="1368362" y="874675"/>
                        <a:pt x="1350169" y="855910"/>
                        <a:pt x="1341120" y="859149"/>
                      </a:cubicBezTo>
                      <a:cubicBezTo>
                        <a:pt x="1332071" y="862387"/>
                        <a:pt x="1317784" y="866293"/>
                        <a:pt x="1317784" y="857244"/>
                      </a:cubicBezTo>
                      <a:cubicBezTo>
                        <a:pt x="1317784" y="848195"/>
                        <a:pt x="1333310" y="854672"/>
                        <a:pt x="1341787" y="852672"/>
                      </a:cubicBezTo>
                      <a:cubicBezTo>
                        <a:pt x="1350264" y="850767"/>
                        <a:pt x="1337215" y="839051"/>
                        <a:pt x="1324261" y="842290"/>
                      </a:cubicBezTo>
                      <a:cubicBezTo>
                        <a:pt x="1311307" y="845528"/>
                        <a:pt x="1302258" y="846195"/>
                        <a:pt x="1291876" y="835146"/>
                      </a:cubicBezTo>
                      <a:cubicBezTo>
                        <a:pt x="1281493" y="824097"/>
                        <a:pt x="1262729" y="817620"/>
                        <a:pt x="1258157" y="842956"/>
                      </a:cubicBezTo>
                      <a:cubicBezTo>
                        <a:pt x="1253585" y="868198"/>
                        <a:pt x="1235488" y="854672"/>
                        <a:pt x="1228344" y="863054"/>
                      </a:cubicBezTo>
                      <a:cubicBezTo>
                        <a:pt x="1221200" y="871531"/>
                        <a:pt x="1236726" y="877342"/>
                        <a:pt x="1254252" y="877913"/>
                      </a:cubicBezTo>
                      <a:cubicBezTo>
                        <a:pt x="1271778" y="878580"/>
                        <a:pt x="1284732" y="894772"/>
                        <a:pt x="1276255" y="894772"/>
                      </a:cubicBezTo>
                      <a:cubicBezTo>
                        <a:pt x="1267873" y="894772"/>
                        <a:pt x="1271683" y="907060"/>
                        <a:pt x="1262634" y="902583"/>
                      </a:cubicBezTo>
                      <a:cubicBezTo>
                        <a:pt x="1253585" y="898011"/>
                        <a:pt x="1244441" y="902583"/>
                        <a:pt x="1251014" y="910298"/>
                      </a:cubicBezTo>
                      <a:cubicBezTo>
                        <a:pt x="1257491" y="918109"/>
                        <a:pt x="1248442" y="921347"/>
                        <a:pt x="1249109" y="929158"/>
                      </a:cubicBezTo>
                      <a:cubicBezTo>
                        <a:pt x="1249775" y="936968"/>
                        <a:pt x="1235488" y="929824"/>
                        <a:pt x="1221867" y="928491"/>
                      </a:cubicBezTo>
                      <a:cubicBezTo>
                        <a:pt x="1208246" y="927157"/>
                        <a:pt x="1183005" y="931729"/>
                        <a:pt x="1164812" y="935635"/>
                      </a:cubicBezTo>
                      <a:cubicBezTo>
                        <a:pt x="1146620" y="939540"/>
                        <a:pt x="1126617" y="933063"/>
                        <a:pt x="1118806" y="924586"/>
                      </a:cubicBezTo>
                      <a:cubicBezTo>
                        <a:pt x="1110996" y="916204"/>
                        <a:pt x="1100614" y="917442"/>
                        <a:pt x="1087660" y="917442"/>
                      </a:cubicBezTo>
                      <a:cubicBezTo>
                        <a:pt x="1074706" y="917442"/>
                        <a:pt x="1078611" y="905155"/>
                        <a:pt x="1061752" y="904488"/>
                      </a:cubicBezTo>
                      <a:cubicBezTo>
                        <a:pt x="1044893" y="903821"/>
                        <a:pt x="1048798" y="889629"/>
                        <a:pt x="1046797" y="881152"/>
                      </a:cubicBezTo>
                      <a:cubicBezTo>
                        <a:pt x="1044893" y="872770"/>
                        <a:pt x="1011174" y="875341"/>
                        <a:pt x="998887" y="883057"/>
                      </a:cubicBezTo>
                      <a:cubicBezTo>
                        <a:pt x="986600" y="890867"/>
                        <a:pt x="962597" y="887629"/>
                        <a:pt x="956120" y="901821"/>
                      </a:cubicBezTo>
                      <a:cubicBezTo>
                        <a:pt x="949643" y="916108"/>
                        <a:pt x="961930" y="914108"/>
                        <a:pt x="969074" y="914108"/>
                      </a:cubicBezTo>
                      <a:cubicBezTo>
                        <a:pt x="978980" y="914108"/>
                        <a:pt x="978122" y="902488"/>
                        <a:pt x="996315" y="905059"/>
                      </a:cubicBezTo>
                      <a:cubicBezTo>
                        <a:pt x="1014508" y="907631"/>
                        <a:pt x="1027462" y="886295"/>
                        <a:pt x="1035177" y="894010"/>
                      </a:cubicBezTo>
                      <a:cubicBezTo>
                        <a:pt x="1042988" y="901821"/>
                        <a:pt x="1004030" y="916680"/>
                        <a:pt x="987266" y="919252"/>
                      </a:cubicBezTo>
                      <a:cubicBezTo>
                        <a:pt x="970407" y="921823"/>
                        <a:pt x="974312" y="935444"/>
                        <a:pt x="990505" y="959447"/>
                      </a:cubicBezTo>
                      <a:cubicBezTo>
                        <a:pt x="1006697" y="983450"/>
                        <a:pt x="983361" y="969829"/>
                        <a:pt x="983361" y="981450"/>
                      </a:cubicBezTo>
                      <a:cubicBezTo>
                        <a:pt x="983361" y="993070"/>
                        <a:pt x="952881" y="977545"/>
                        <a:pt x="965263" y="973639"/>
                      </a:cubicBezTo>
                      <a:cubicBezTo>
                        <a:pt x="977551" y="969734"/>
                        <a:pt x="971741" y="957447"/>
                        <a:pt x="962025" y="949636"/>
                      </a:cubicBezTo>
                      <a:cubicBezTo>
                        <a:pt x="952309" y="941826"/>
                        <a:pt x="945833" y="949636"/>
                        <a:pt x="947166" y="941254"/>
                      </a:cubicBezTo>
                      <a:cubicBezTo>
                        <a:pt x="948500" y="932777"/>
                        <a:pt x="936784" y="941921"/>
                        <a:pt x="927735" y="934777"/>
                      </a:cubicBezTo>
                      <a:cubicBezTo>
                        <a:pt x="918686" y="927634"/>
                        <a:pt x="914114" y="921823"/>
                        <a:pt x="901827" y="928300"/>
                      </a:cubicBezTo>
                      <a:cubicBezTo>
                        <a:pt x="889540" y="934777"/>
                        <a:pt x="875252" y="932872"/>
                        <a:pt x="848011" y="937349"/>
                      </a:cubicBezTo>
                      <a:cubicBezTo>
                        <a:pt x="820769" y="941921"/>
                        <a:pt x="770858" y="940588"/>
                        <a:pt x="761809" y="931539"/>
                      </a:cubicBezTo>
                      <a:cubicBezTo>
                        <a:pt x="752761" y="922490"/>
                        <a:pt x="785146" y="906298"/>
                        <a:pt x="794861" y="908869"/>
                      </a:cubicBezTo>
                      <a:cubicBezTo>
                        <a:pt x="804291" y="911346"/>
                        <a:pt x="798767" y="898487"/>
                        <a:pt x="783812" y="886867"/>
                      </a:cubicBezTo>
                      <a:cubicBezTo>
                        <a:pt x="768858" y="875246"/>
                        <a:pt x="735806" y="868102"/>
                        <a:pt x="736473" y="875246"/>
                      </a:cubicBezTo>
                      <a:cubicBezTo>
                        <a:pt x="737140" y="882390"/>
                        <a:pt x="717709" y="875913"/>
                        <a:pt x="693706" y="871341"/>
                      </a:cubicBezTo>
                      <a:cubicBezTo>
                        <a:pt x="669703" y="866769"/>
                        <a:pt x="666464" y="858387"/>
                        <a:pt x="650938" y="857720"/>
                      </a:cubicBezTo>
                      <a:cubicBezTo>
                        <a:pt x="635889" y="857053"/>
                        <a:pt x="612076" y="852481"/>
                        <a:pt x="593884" y="838289"/>
                      </a:cubicBezTo>
                      <a:cubicBezTo>
                        <a:pt x="575691" y="824002"/>
                        <a:pt x="532924" y="827907"/>
                        <a:pt x="527780" y="840861"/>
                      </a:cubicBezTo>
                      <a:cubicBezTo>
                        <a:pt x="522637" y="853815"/>
                        <a:pt x="508349" y="853148"/>
                        <a:pt x="494062" y="853148"/>
                      </a:cubicBezTo>
                      <a:cubicBezTo>
                        <a:pt x="479774" y="853148"/>
                        <a:pt x="500539" y="837146"/>
                        <a:pt x="495395" y="834384"/>
                      </a:cubicBezTo>
                      <a:cubicBezTo>
                        <a:pt x="488537" y="830764"/>
                        <a:pt x="496062" y="812953"/>
                        <a:pt x="485680" y="811714"/>
                      </a:cubicBezTo>
                      <a:cubicBezTo>
                        <a:pt x="475297" y="810381"/>
                        <a:pt x="465582" y="854482"/>
                        <a:pt x="446151" y="853148"/>
                      </a:cubicBezTo>
                      <a:cubicBezTo>
                        <a:pt x="426720" y="851910"/>
                        <a:pt x="418243" y="806476"/>
                        <a:pt x="402050" y="794855"/>
                      </a:cubicBezTo>
                      <a:cubicBezTo>
                        <a:pt x="385858" y="783235"/>
                        <a:pt x="370904" y="782568"/>
                        <a:pt x="384524" y="799999"/>
                      </a:cubicBezTo>
                      <a:cubicBezTo>
                        <a:pt x="398145" y="817525"/>
                        <a:pt x="372904" y="805142"/>
                        <a:pt x="374142" y="816858"/>
                      </a:cubicBezTo>
                      <a:cubicBezTo>
                        <a:pt x="375475" y="828574"/>
                        <a:pt x="352139" y="842099"/>
                        <a:pt x="352711" y="835622"/>
                      </a:cubicBezTo>
                      <a:cubicBezTo>
                        <a:pt x="353378" y="829145"/>
                        <a:pt x="339757" y="822001"/>
                        <a:pt x="324231" y="840194"/>
                      </a:cubicBezTo>
                      <a:cubicBezTo>
                        <a:pt x="308705" y="858292"/>
                        <a:pt x="297656" y="855720"/>
                        <a:pt x="296323" y="849243"/>
                      </a:cubicBezTo>
                      <a:cubicBezTo>
                        <a:pt x="294989" y="842766"/>
                        <a:pt x="248984" y="866102"/>
                        <a:pt x="250984" y="873913"/>
                      </a:cubicBezTo>
                      <a:cubicBezTo>
                        <a:pt x="252889" y="881723"/>
                        <a:pt x="243840" y="887533"/>
                        <a:pt x="231553" y="886867"/>
                      </a:cubicBezTo>
                      <a:cubicBezTo>
                        <a:pt x="219265" y="886200"/>
                        <a:pt x="228981" y="875818"/>
                        <a:pt x="238696" y="870674"/>
                      </a:cubicBezTo>
                      <a:cubicBezTo>
                        <a:pt x="249650" y="864864"/>
                        <a:pt x="279559" y="840861"/>
                        <a:pt x="295084" y="838289"/>
                      </a:cubicBezTo>
                      <a:cubicBezTo>
                        <a:pt x="310610" y="835717"/>
                        <a:pt x="340423" y="823335"/>
                        <a:pt x="341090" y="816286"/>
                      </a:cubicBezTo>
                      <a:cubicBezTo>
                        <a:pt x="341757" y="809143"/>
                        <a:pt x="326231" y="814953"/>
                        <a:pt x="315849" y="813048"/>
                      </a:cubicBezTo>
                      <a:cubicBezTo>
                        <a:pt x="305467" y="811143"/>
                        <a:pt x="287369" y="822763"/>
                        <a:pt x="269843" y="830574"/>
                      </a:cubicBezTo>
                      <a:cubicBezTo>
                        <a:pt x="252317" y="838384"/>
                        <a:pt x="232219" y="835717"/>
                        <a:pt x="237458" y="846100"/>
                      </a:cubicBezTo>
                      <a:cubicBezTo>
                        <a:pt x="242602" y="856482"/>
                        <a:pt x="221266" y="844766"/>
                        <a:pt x="216694" y="851910"/>
                      </a:cubicBezTo>
                      <a:cubicBezTo>
                        <a:pt x="212122" y="859054"/>
                        <a:pt x="203740" y="851243"/>
                        <a:pt x="210217" y="847338"/>
                      </a:cubicBezTo>
                      <a:cubicBezTo>
                        <a:pt x="216694" y="843433"/>
                        <a:pt x="194691" y="836289"/>
                        <a:pt x="194691" y="840861"/>
                      </a:cubicBezTo>
                      <a:cubicBezTo>
                        <a:pt x="194691" y="845433"/>
                        <a:pt x="190786" y="851243"/>
                        <a:pt x="175260" y="851243"/>
                      </a:cubicBezTo>
                      <a:cubicBezTo>
                        <a:pt x="159734" y="851243"/>
                        <a:pt x="144113" y="862292"/>
                        <a:pt x="154496" y="870007"/>
                      </a:cubicBezTo>
                      <a:cubicBezTo>
                        <a:pt x="164878" y="877818"/>
                        <a:pt x="171355" y="881628"/>
                        <a:pt x="166116" y="886867"/>
                      </a:cubicBezTo>
                      <a:cubicBezTo>
                        <a:pt x="160973" y="892010"/>
                        <a:pt x="144780" y="873246"/>
                        <a:pt x="122015" y="875246"/>
                      </a:cubicBezTo>
                      <a:cubicBezTo>
                        <a:pt x="99346" y="877151"/>
                        <a:pt x="54007" y="850005"/>
                        <a:pt x="54007" y="843528"/>
                      </a:cubicBezTo>
                      <a:cubicBezTo>
                        <a:pt x="54007" y="838289"/>
                        <a:pt x="22098" y="841528"/>
                        <a:pt x="0" y="839146"/>
                      </a:cubicBezTo>
                      <a:lnTo>
                        <a:pt x="0" y="1287107"/>
                      </a:lnTo>
                      <a:cubicBezTo>
                        <a:pt x="0" y="1287107"/>
                        <a:pt x="11240" y="1295489"/>
                        <a:pt x="15526" y="1290250"/>
                      </a:cubicBezTo>
                      <a:cubicBezTo>
                        <a:pt x="19812" y="1285107"/>
                        <a:pt x="27623" y="1291965"/>
                        <a:pt x="42291" y="1285107"/>
                      </a:cubicBezTo>
                      <a:cubicBezTo>
                        <a:pt x="56959" y="1278154"/>
                        <a:pt x="62198" y="1292917"/>
                        <a:pt x="62198" y="1299775"/>
                      </a:cubicBezTo>
                      <a:cubicBezTo>
                        <a:pt x="62198" y="1306729"/>
                        <a:pt x="82963" y="1317968"/>
                        <a:pt x="91535" y="1329208"/>
                      </a:cubicBezTo>
                      <a:cubicBezTo>
                        <a:pt x="100203" y="1340447"/>
                        <a:pt x="104489" y="1349972"/>
                        <a:pt x="114014" y="1343876"/>
                      </a:cubicBezTo>
                      <a:cubicBezTo>
                        <a:pt x="123539" y="1337875"/>
                        <a:pt x="140779" y="1334351"/>
                        <a:pt x="140779" y="1323112"/>
                      </a:cubicBezTo>
                      <a:cubicBezTo>
                        <a:pt x="140779" y="1311872"/>
                        <a:pt x="180499" y="1310158"/>
                        <a:pt x="180499" y="1324921"/>
                      </a:cubicBezTo>
                      <a:cubicBezTo>
                        <a:pt x="180499" y="1339590"/>
                        <a:pt x="221075" y="1356925"/>
                        <a:pt x="243554" y="1396645"/>
                      </a:cubicBezTo>
                      <a:cubicBezTo>
                        <a:pt x="266033" y="1436459"/>
                        <a:pt x="262604" y="1445032"/>
                        <a:pt x="295370" y="1457986"/>
                      </a:cubicBezTo>
                      <a:cubicBezTo>
                        <a:pt x="328232" y="1470940"/>
                        <a:pt x="327374" y="1477893"/>
                        <a:pt x="322993" y="1489132"/>
                      </a:cubicBezTo>
                      <a:cubicBezTo>
                        <a:pt x="318707" y="1500372"/>
                        <a:pt x="342900" y="1506373"/>
                        <a:pt x="329089" y="1515898"/>
                      </a:cubicBezTo>
                      <a:cubicBezTo>
                        <a:pt x="323755" y="1519517"/>
                        <a:pt x="316325" y="1524851"/>
                        <a:pt x="309182" y="1529995"/>
                      </a:cubicBezTo>
                      <a:cubicBezTo>
                        <a:pt x="309848" y="1535710"/>
                        <a:pt x="314992" y="1539329"/>
                        <a:pt x="321564" y="1544854"/>
                      </a:cubicBezTo>
                      <a:cubicBezTo>
                        <a:pt x="329375" y="1551331"/>
                        <a:pt x="307277" y="1551331"/>
                        <a:pt x="313754" y="1557141"/>
                      </a:cubicBezTo>
                      <a:cubicBezTo>
                        <a:pt x="320230" y="1562951"/>
                        <a:pt x="312420" y="1572095"/>
                        <a:pt x="318897" y="1579144"/>
                      </a:cubicBezTo>
                      <a:cubicBezTo>
                        <a:pt x="325374" y="1586287"/>
                        <a:pt x="337090" y="1583716"/>
                        <a:pt x="344138" y="1577810"/>
                      </a:cubicBezTo>
                      <a:cubicBezTo>
                        <a:pt x="351282" y="1572000"/>
                        <a:pt x="356425" y="1584954"/>
                        <a:pt x="350615" y="1594669"/>
                      </a:cubicBezTo>
                      <a:cubicBezTo>
                        <a:pt x="344805" y="1604385"/>
                        <a:pt x="357092" y="1611529"/>
                        <a:pt x="362903" y="1604385"/>
                      </a:cubicBezTo>
                      <a:cubicBezTo>
                        <a:pt x="368713" y="1597241"/>
                        <a:pt x="381000" y="1616005"/>
                        <a:pt x="386905" y="1619244"/>
                      </a:cubicBezTo>
                      <a:cubicBezTo>
                        <a:pt x="392716" y="1622482"/>
                        <a:pt x="398526" y="1632198"/>
                        <a:pt x="388811" y="1632198"/>
                      </a:cubicBezTo>
                      <a:cubicBezTo>
                        <a:pt x="379095" y="1632198"/>
                        <a:pt x="380429" y="1649057"/>
                        <a:pt x="387477" y="1649724"/>
                      </a:cubicBezTo>
                      <a:cubicBezTo>
                        <a:pt x="394621" y="1650391"/>
                        <a:pt x="393954" y="1659439"/>
                        <a:pt x="393954" y="1665250"/>
                      </a:cubicBezTo>
                      <a:cubicBezTo>
                        <a:pt x="393954" y="1671060"/>
                        <a:pt x="416623" y="1679537"/>
                        <a:pt x="425101" y="1676965"/>
                      </a:cubicBezTo>
                      <a:cubicBezTo>
                        <a:pt x="433483" y="1674394"/>
                        <a:pt x="441293" y="1682109"/>
                        <a:pt x="445199" y="1689253"/>
                      </a:cubicBezTo>
                      <a:cubicBezTo>
                        <a:pt x="449104" y="1696396"/>
                        <a:pt x="464630" y="1701540"/>
                        <a:pt x="470440" y="1697063"/>
                      </a:cubicBezTo>
                      <a:cubicBezTo>
                        <a:pt x="476250" y="1692491"/>
                        <a:pt x="480155" y="1705445"/>
                        <a:pt x="481489" y="1714589"/>
                      </a:cubicBezTo>
                      <a:cubicBezTo>
                        <a:pt x="482822" y="1723638"/>
                        <a:pt x="495776" y="1718494"/>
                        <a:pt x="503492" y="1717828"/>
                      </a:cubicBezTo>
                      <a:cubicBezTo>
                        <a:pt x="511302" y="1717161"/>
                        <a:pt x="515779" y="1728210"/>
                        <a:pt x="521017" y="1726210"/>
                      </a:cubicBezTo>
                      <a:cubicBezTo>
                        <a:pt x="532447" y="1721923"/>
                        <a:pt x="535876" y="1741831"/>
                        <a:pt x="543401" y="1753546"/>
                      </a:cubicBezTo>
                      <a:lnTo>
                        <a:pt x="1348931" y="1749165"/>
                      </a:lnTo>
                      <a:cubicBezTo>
                        <a:pt x="1348931" y="1749165"/>
                        <a:pt x="1349502" y="1729162"/>
                        <a:pt x="1358932" y="1736116"/>
                      </a:cubicBezTo>
                      <a:cubicBezTo>
                        <a:pt x="1368457" y="1743069"/>
                        <a:pt x="1359789" y="1754213"/>
                        <a:pt x="1371029" y="1758595"/>
                      </a:cubicBezTo>
                      <a:cubicBezTo>
                        <a:pt x="1382268" y="1762881"/>
                        <a:pt x="1390079" y="1769834"/>
                        <a:pt x="1396079" y="1767262"/>
                      </a:cubicBezTo>
                      <a:cubicBezTo>
                        <a:pt x="1402175" y="1764691"/>
                        <a:pt x="1412462" y="1756023"/>
                        <a:pt x="1422845" y="1768120"/>
                      </a:cubicBezTo>
                      <a:cubicBezTo>
                        <a:pt x="1433227" y="1780216"/>
                        <a:pt x="1441037" y="1769834"/>
                        <a:pt x="1447038" y="1777645"/>
                      </a:cubicBezTo>
                      <a:cubicBezTo>
                        <a:pt x="1453134" y="1785360"/>
                        <a:pt x="1464278" y="1791456"/>
                        <a:pt x="1472089" y="1781931"/>
                      </a:cubicBezTo>
                      <a:cubicBezTo>
                        <a:pt x="1478375" y="1774216"/>
                        <a:pt x="1502283" y="1783550"/>
                        <a:pt x="1513904" y="1787836"/>
                      </a:cubicBezTo>
                      <a:cubicBezTo>
                        <a:pt x="1528096" y="1776406"/>
                        <a:pt x="1539335" y="1752118"/>
                        <a:pt x="1552004" y="1752118"/>
                      </a:cubicBezTo>
                      <a:cubicBezTo>
                        <a:pt x="1568863" y="1752118"/>
                        <a:pt x="1611630" y="1756023"/>
                        <a:pt x="1614202" y="1778026"/>
                      </a:cubicBezTo>
                      <a:cubicBezTo>
                        <a:pt x="1616774" y="1800124"/>
                        <a:pt x="1642681" y="1779359"/>
                        <a:pt x="1645349" y="1800124"/>
                      </a:cubicBezTo>
                      <a:cubicBezTo>
                        <a:pt x="1647539" y="1817745"/>
                        <a:pt x="1664684" y="1831651"/>
                        <a:pt x="1661827" y="1840891"/>
                      </a:cubicBezTo>
                      <a:cubicBezTo>
                        <a:pt x="1666780" y="1843939"/>
                        <a:pt x="1672971" y="1848034"/>
                        <a:pt x="1678496" y="1852511"/>
                      </a:cubicBezTo>
                      <a:cubicBezTo>
                        <a:pt x="1686687" y="1849749"/>
                        <a:pt x="1708690" y="1853273"/>
                        <a:pt x="1723168" y="1858417"/>
                      </a:cubicBezTo>
                      <a:cubicBezTo>
                        <a:pt x="1741361" y="1864894"/>
                        <a:pt x="1768507" y="1850606"/>
                        <a:pt x="1777651" y="1872704"/>
                      </a:cubicBezTo>
                      <a:cubicBezTo>
                        <a:pt x="1786699" y="1894707"/>
                        <a:pt x="1807750" y="1911376"/>
                        <a:pt x="1788033" y="1912900"/>
                      </a:cubicBezTo>
                      <a:cubicBezTo>
                        <a:pt x="1771174" y="1914233"/>
                        <a:pt x="1749171" y="1890897"/>
                        <a:pt x="1750409" y="1903851"/>
                      </a:cubicBezTo>
                      <a:cubicBezTo>
                        <a:pt x="1751743" y="1916805"/>
                        <a:pt x="1741361" y="1910328"/>
                        <a:pt x="1741361" y="1929759"/>
                      </a:cubicBezTo>
                      <a:cubicBezTo>
                        <a:pt x="1741361" y="1949190"/>
                        <a:pt x="1728406" y="1976431"/>
                        <a:pt x="1720596" y="1975098"/>
                      </a:cubicBezTo>
                      <a:cubicBezTo>
                        <a:pt x="1720310" y="1975003"/>
                        <a:pt x="1720120" y="1974907"/>
                        <a:pt x="1719834" y="1974812"/>
                      </a:cubicBezTo>
                      <a:cubicBezTo>
                        <a:pt x="1718501" y="1982146"/>
                        <a:pt x="1718405" y="1991767"/>
                        <a:pt x="1724597" y="1997767"/>
                      </a:cubicBezTo>
                      <a:cubicBezTo>
                        <a:pt x="1734503" y="1990624"/>
                        <a:pt x="1748599" y="1978241"/>
                        <a:pt x="1760791" y="1979098"/>
                      </a:cubicBezTo>
                      <a:cubicBezTo>
                        <a:pt x="1780223" y="1980432"/>
                        <a:pt x="1785461" y="1992052"/>
                        <a:pt x="1798415" y="1983004"/>
                      </a:cubicBezTo>
                      <a:cubicBezTo>
                        <a:pt x="1811369" y="1973955"/>
                        <a:pt x="1813941" y="1970050"/>
                        <a:pt x="1816608" y="1976527"/>
                      </a:cubicBezTo>
                      <a:cubicBezTo>
                        <a:pt x="1816894" y="1977384"/>
                        <a:pt x="1816703" y="1978336"/>
                        <a:pt x="1816132" y="1979479"/>
                      </a:cubicBezTo>
                      <a:cubicBezTo>
                        <a:pt x="1821085" y="1976812"/>
                        <a:pt x="1824514" y="1974336"/>
                        <a:pt x="1824799" y="1972240"/>
                      </a:cubicBezTo>
                      <a:cubicBezTo>
                        <a:pt x="1825181" y="1969002"/>
                        <a:pt x="1824323" y="1964620"/>
                        <a:pt x="1823180" y="1960620"/>
                      </a:cubicBezTo>
                      <a:cubicBezTo>
                        <a:pt x="1810226" y="1962525"/>
                        <a:pt x="1805940" y="1963477"/>
                        <a:pt x="1802321" y="1954524"/>
                      </a:cubicBezTo>
                      <a:cubicBezTo>
                        <a:pt x="1797177" y="1941570"/>
                        <a:pt x="1841182" y="1928616"/>
                        <a:pt x="1861947" y="1931188"/>
                      </a:cubicBezTo>
                      <a:cubicBezTo>
                        <a:pt x="1881569" y="1933664"/>
                        <a:pt x="1895475" y="1919853"/>
                        <a:pt x="1902333" y="1928330"/>
                      </a:cubicBezTo>
                      <a:cubicBezTo>
                        <a:pt x="1914811" y="1917091"/>
                        <a:pt x="1936052" y="1898803"/>
                        <a:pt x="1941481" y="1898803"/>
                      </a:cubicBezTo>
                      <a:cubicBezTo>
                        <a:pt x="1949291" y="1898803"/>
                        <a:pt x="2041779" y="1897945"/>
                        <a:pt x="2041779" y="1897945"/>
                      </a:cubicBezTo>
                      <a:cubicBezTo>
                        <a:pt x="2041779" y="1897945"/>
                        <a:pt x="2073783" y="1878038"/>
                        <a:pt x="2078069" y="1859941"/>
                      </a:cubicBezTo>
                      <a:cubicBezTo>
                        <a:pt x="2082356" y="1841843"/>
                        <a:pt x="2103120" y="1798600"/>
                        <a:pt x="2115217" y="1808125"/>
                      </a:cubicBezTo>
                      <a:cubicBezTo>
                        <a:pt x="2127314" y="1817650"/>
                        <a:pt x="2153222" y="1810696"/>
                        <a:pt x="2154079" y="1819364"/>
                      </a:cubicBezTo>
                      <a:cubicBezTo>
                        <a:pt x="2154841" y="1827365"/>
                        <a:pt x="2145506" y="1856702"/>
                        <a:pt x="2178749" y="1900612"/>
                      </a:cubicBezTo>
                      <a:cubicBezTo>
                        <a:pt x="2190464" y="1893183"/>
                        <a:pt x="2202561" y="1887468"/>
                        <a:pt x="2209419" y="1887849"/>
                      </a:cubicBezTo>
                      <a:cubicBezTo>
                        <a:pt x="2221040" y="1888516"/>
                        <a:pt x="2238566" y="1872990"/>
                        <a:pt x="2243804" y="1863179"/>
                      </a:cubicBezTo>
                      <a:cubicBezTo>
                        <a:pt x="2248948" y="1853464"/>
                        <a:pt x="2256091" y="1872228"/>
                        <a:pt x="2245709" y="1875466"/>
                      </a:cubicBezTo>
                      <a:cubicBezTo>
                        <a:pt x="2235327" y="1878705"/>
                        <a:pt x="2254187" y="1886515"/>
                        <a:pt x="2272284" y="1885849"/>
                      </a:cubicBezTo>
                      <a:cubicBezTo>
                        <a:pt x="2290382" y="1885182"/>
                        <a:pt x="2263807" y="1892326"/>
                        <a:pt x="2250281" y="1891659"/>
                      </a:cubicBezTo>
                      <a:cubicBezTo>
                        <a:pt x="2236661" y="1890992"/>
                        <a:pt x="2230850" y="1892992"/>
                        <a:pt x="2212658" y="1911090"/>
                      </a:cubicBezTo>
                      <a:cubicBezTo>
                        <a:pt x="2194465" y="1929187"/>
                        <a:pt x="2199037" y="1934426"/>
                        <a:pt x="2209419" y="1943475"/>
                      </a:cubicBezTo>
                      <a:cubicBezTo>
                        <a:pt x="2219801" y="1952619"/>
                        <a:pt x="2233422" y="1948714"/>
                        <a:pt x="2247614" y="1936331"/>
                      </a:cubicBezTo>
                      <a:cubicBezTo>
                        <a:pt x="2261807" y="1923949"/>
                        <a:pt x="2261235" y="1911661"/>
                        <a:pt x="2275523" y="1912328"/>
                      </a:cubicBezTo>
                      <a:cubicBezTo>
                        <a:pt x="2289810" y="1912995"/>
                        <a:pt x="2326767" y="1899374"/>
                        <a:pt x="2342960" y="1894231"/>
                      </a:cubicBezTo>
                      <a:cubicBezTo>
                        <a:pt x="2359152" y="1888992"/>
                        <a:pt x="2348770" y="1886420"/>
                        <a:pt x="2348770" y="1879276"/>
                      </a:cubicBezTo>
                      <a:cubicBezTo>
                        <a:pt x="2348770" y="1872133"/>
                        <a:pt x="2377249" y="1872133"/>
                        <a:pt x="2387632" y="1864989"/>
                      </a:cubicBezTo>
                      <a:cubicBezTo>
                        <a:pt x="2397919" y="1857559"/>
                        <a:pt x="2385632" y="1851749"/>
                        <a:pt x="2376583" y="1853083"/>
                      </a:cubicBezTo>
                      <a:close/>
                      <a:moveTo>
                        <a:pt x="689705" y="1012978"/>
                      </a:moveTo>
                      <a:cubicBezTo>
                        <a:pt x="672655" y="1034123"/>
                        <a:pt x="667036" y="1037171"/>
                        <a:pt x="649510" y="1034123"/>
                      </a:cubicBezTo>
                      <a:cubicBezTo>
                        <a:pt x="631984" y="1031075"/>
                        <a:pt x="621221" y="1039838"/>
                        <a:pt x="629888" y="1046029"/>
                      </a:cubicBezTo>
                      <a:cubicBezTo>
                        <a:pt x="638651" y="1052221"/>
                        <a:pt x="639223" y="1057364"/>
                        <a:pt x="621125" y="1061460"/>
                      </a:cubicBezTo>
                      <a:cubicBezTo>
                        <a:pt x="603028" y="1065556"/>
                        <a:pt x="591217" y="1079462"/>
                        <a:pt x="583978" y="1077938"/>
                      </a:cubicBezTo>
                      <a:cubicBezTo>
                        <a:pt x="576739" y="1076414"/>
                        <a:pt x="614934" y="1049077"/>
                        <a:pt x="605123" y="1041838"/>
                      </a:cubicBezTo>
                      <a:cubicBezTo>
                        <a:pt x="595313" y="1034599"/>
                        <a:pt x="571119" y="1054221"/>
                        <a:pt x="570643" y="1062984"/>
                      </a:cubicBezTo>
                      <a:cubicBezTo>
                        <a:pt x="570167" y="1071747"/>
                        <a:pt x="554164" y="1072223"/>
                        <a:pt x="544354" y="1071747"/>
                      </a:cubicBezTo>
                      <a:cubicBezTo>
                        <a:pt x="534543" y="1071271"/>
                        <a:pt x="521684" y="1061936"/>
                        <a:pt x="531495" y="1060888"/>
                      </a:cubicBezTo>
                      <a:cubicBezTo>
                        <a:pt x="541306" y="1059841"/>
                        <a:pt x="534638" y="1049077"/>
                        <a:pt x="547973" y="1043934"/>
                      </a:cubicBezTo>
                      <a:cubicBezTo>
                        <a:pt x="561308" y="1038790"/>
                        <a:pt x="545401" y="1031075"/>
                        <a:pt x="549497" y="1025360"/>
                      </a:cubicBezTo>
                      <a:cubicBezTo>
                        <a:pt x="553593" y="1019645"/>
                        <a:pt x="580930" y="1030980"/>
                        <a:pt x="581406" y="1020693"/>
                      </a:cubicBezTo>
                      <a:cubicBezTo>
                        <a:pt x="581882" y="1010406"/>
                        <a:pt x="554069" y="1001643"/>
                        <a:pt x="544830" y="1007834"/>
                      </a:cubicBezTo>
                      <a:cubicBezTo>
                        <a:pt x="535591" y="1014025"/>
                        <a:pt x="513874" y="1028408"/>
                        <a:pt x="488156" y="1017073"/>
                      </a:cubicBezTo>
                      <a:cubicBezTo>
                        <a:pt x="480060" y="1013549"/>
                        <a:pt x="553117" y="1005739"/>
                        <a:pt x="565499" y="994404"/>
                      </a:cubicBezTo>
                      <a:cubicBezTo>
                        <a:pt x="577882" y="983069"/>
                        <a:pt x="633508" y="970115"/>
                        <a:pt x="637604" y="980497"/>
                      </a:cubicBezTo>
                      <a:cubicBezTo>
                        <a:pt x="641699" y="990784"/>
                        <a:pt x="607695" y="997547"/>
                        <a:pt x="624173" y="1006786"/>
                      </a:cubicBezTo>
                      <a:cubicBezTo>
                        <a:pt x="640651" y="1016026"/>
                        <a:pt x="667417" y="1009834"/>
                        <a:pt x="673608" y="1000119"/>
                      </a:cubicBezTo>
                      <a:cubicBezTo>
                        <a:pt x="679895" y="990308"/>
                        <a:pt x="706660" y="991927"/>
                        <a:pt x="689705" y="1012978"/>
                      </a:cubicBezTo>
                      <a:close/>
                      <a:moveTo>
                        <a:pt x="853535" y="1221194"/>
                      </a:moveTo>
                      <a:cubicBezTo>
                        <a:pt x="833438" y="1238720"/>
                        <a:pt x="834962" y="1234053"/>
                        <a:pt x="817435" y="1237196"/>
                      </a:cubicBezTo>
                      <a:cubicBezTo>
                        <a:pt x="799909" y="1240244"/>
                        <a:pt x="813816" y="1257865"/>
                        <a:pt x="792671" y="1259389"/>
                      </a:cubicBezTo>
                      <a:cubicBezTo>
                        <a:pt x="771525" y="1260913"/>
                        <a:pt x="720566" y="1263009"/>
                        <a:pt x="713327" y="1251198"/>
                      </a:cubicBezTo>
                      <a:cubicBezTo>
                        <a:pt x="710946" y="1247197"/>
                        <a:pt x="741140" y="1250150"/>
                        <a:pt x="743236" y="1241387"/>
                      </a:cubicBezTo>
                      <a:cubicBezTo>
                        <a:pt x="745331" y="1232624"/>
                        <a:pt x="753523" y="1218718"/>
                        <a:pt x="766381" y="1218718"/>
                      </a:cubicBezTo>
                      <a:cubicBezTo>
                        <a:pt x="779240" y="1218718"/>
                        <a:pt x="778193" y="1201763"/>
                        <a:pt x="757142" y="1191381"/>
                      </a:cubicBezTo>
                      <a:cubicBezTo>
                        <a:pt x="735997" y="1181094"/>
                        <a:pt x="787527" y="1174331"/>
                        <a:pt x="799433" y="1190905"/>
                      </a:cubicBezTo>
                      <a:cubicBezTo>
                        <a:pt x="811244" y="1207383"/>
                        <a:pt x="832390" y="1219289"/>
                        <a:pt x="844296" y="1207383"/>
                      </a:cubicBezTo>
                      <a:cubicBezTo>
                        <a:pt x="856107" y="1195477"/>
                        <a:pt x="923639" y="1162520"/>
                        <a:pt x="923639" y="1178046"/>
                      </a:cubicBezTo>
                      <a:cubicBezTo>
                        <a:pt x="923639" y="1193381"/>
                        <a:pt x="873633" y="1203668"/>
                        <a:pt x="853535" y="1221194"/>
                      </a:cubicBezTo>
                      <a:close/>
                      <a:moveTo>
                        <a:pt x="1304544" y="1692301"/>
                      </a:moveTo>
                      <a:cubicBezTo>
                        <a:pt x="1290352" y="1693920"/>
                        <a:pt x="1305878" y="1654677"/>
                        <a:pt x="1279874" y="1640485"/>
                      </a:cubicBezTo>
                      <a:cubicBezTo>
                        <a:pt x="1249394" y="1623721"/>
                        <a:pt x="1235774" y="1592574"/>
                        <a:pt x="1235774" y="1575715"/>
                      </a:cubicBezTo>
                      <a:cubicBezTo>
                        <a:pt x="1235774" y="1558855"/>
                        <a:pt x="1261681" y="1551045"/>
                        <a:pt x="1272064" y="1564094"/>
                      </a:cubicBezTo>
                      <a:cubicBezTo>
                        <a:pt x="1282446" y="1577048"/>
                        <a:pt x="1297972" y="1630198"/>
                        <a:pt x="1307021" y="1647057"/>
                      </a:cubicBezTo>
                      <a:cubicBezTo>
                        <a:pt x="1316260" y="1663821"/>
                        <a:pt x="1316260" y="1691062"/>
                        <a:pt x="1304544" y="1692301"/>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59" name="Freeform: Shape 358">
                  <a:extLst>
                    <a:ext uri="{FF2B5EF4-FFF2-40B4-BE49-F238E27FC236}">
                      <a16:creationId xmlns:a16="http://schemas.microsoft.com/office/drawing/2014/main" id="{2DB8CE8B-ECAC-4B01-8100-E3B4F2B278CF}"/>
                    </a:ext>
                  </a:extLst>
                </p:cNvPr>
                <p:cNvSpPr/>
                <p:nvPr/>
              </p:nvSpPr>
              <p:spPr>
                <a:xfrm>
                  <a:off x="830070" y="1659652"/>
                  <a:ext cx="2962275" cy="2009775"/>
                </a:xfrm>
                <a:custGeom>
                  <a:avLst/>
                  <a:gdLst>
                    <a:gd name="connsiteX0" fmla="*/ 1111791 w 2962275"/>
                    <a:gd name="connsiteY0" fmla="*/ 737886 h 2009775"/>
                    <a:gd name="connsiteX1" fmla="*/ 1084168 w 2962275"/>
                    <a:gd name="connsiteY1" fmla="*/ 706739 h 2009775"/>
                    <a:gd name="connsiteX2" fmla="*/ 1032352 w 2962275"/>
                    <a:gd name="connsiteY2" fmla="*/ 645398 h 2009775"/>
                    <a:gd name="connsiteX3" fmla="*/ 969297 w 2962275"/>
                    <a:gd name="connsiteY3" fmla="*/ 573675 h 2009775"/>
                    <a:gd name="connsiteX4" fmla="*/ 929577 w 2962275"/>
                    <a:gd name="connsiteY4" fmla="*/ 571865 h 2009775"/>
                    <a:gd name="connsiteX5" fmla="*/ 902812 w 2962275"/>
                    <a:gd name="connsiteY5" fmla="*/ 592630 h 2009775"/>
                    <a:gd name="connsiteX6" fmla="*/ 880333 w 2962275"/>
                    <a:gd name="connsiteY6" fmla="*/ 577961 h 2009775"/>
                    <a:gd name="connsiteX7" fmla="*/ 850996 w 2962275"/>
                    <a:gd name="connsiteY7" fmla="*/ 548529 h 2009775"/>
                    <a:gd name="connsiteX8" fmla="*/ 831089 w 2962275"/>
                    <a:gd name="connsiteY8" fmla="*/ 533860 h 2009775"/>
                    <a:gd name="connsiteX9" fmla="*/ 804324 w 2962275"/>
                    <a:gd name="connsiteY9" fmla="*/ 539004 h 2009775"/>
                    <a:gd name="connsiteX10" fmla="*/ 788798 w 2962275"/>
                    <a:gd name="connsiteY10" fmla="*/ 535861 h 2009775"/>
                    <a:gd name="connsiteX11" fmla="*/ 788798 w 2962275"/>
                    <a:gd name="connsiteY11" fmla="*/ 87995 h 2009775"/>
                    <a:gd name="connsiteX12" fmla="*/ 775368 w 2962275"/>
                    <a:gd name="connsiteY12" fmla="*/ 85233 h 2009775"/>
                    <a:gd name="connsiteX13" fmla="*/ 713836 w 2962275"/>
                    <a:gd name="connsiteY13" fmla="*/ 68374 h 2009775"/>
                    <a:gd name="connsiteX14" fmla="*/ 658782 w 2962275"/>
                    <a:gd name="connsiteY14" fmla="*/ 70279 h 2009775"/>
                    <a:gd name="connsiteX15" fmla="*/ 612776 w 2962275"/>
                    <a:gd name="connsiteY15" fmla="*/ 63802 h 2009775"/>
                    <a:gd name="connsiteX16" fmla="*/ 550578 w 2962275"/>
                    <a:gd name="connsiteY16" fmla="*/ 45609 h 2009775"/>
                    <a:gd name="connsiteX17" fmla="*/ 476092 w 2962275"/>
                    <a:gd name="connsiteY17" fmla="*/ 50752 h 2009775"/>
                    <a:gd name="connsiteX18" fmla="*/ 457328 w 2962275"/>
                    <a:gd name="connsiteY18" fmla="*/ 42370 h 2009775"/>
                    <a:gd name="connsiteX19" fmla="*/ 448279 w 2962275"/>
                    <a:gd name="connsiteY19" fmla="*/ 27416 h 2009775"/>
                    <a:gd name="connsiteX20" fmla="*/ 397702 w 2962275"/>
                    <a:gd name="connsiteY20" fmla="*/ 28083 h 2009775"/>
                    <a:gd name="connsiteX21" fmla="*/ 383414 w 2962275"/>
                    <a:gd name="connsiteY21" fmla="*/ 16462 h 2009775"/>
                    <a:gd name="connsiteX22" fmla="*/ 368555 w 2962275"/>
                    <a:gd name="connsiteY22" fmla="*/ 20368 h 2009775"/>
                    <a:gd name="connsiteX23" fmla="*/ 345885 w 2962275"/>
                    <a:gd name="connsiteY23" fmla="*/ 24273 h 2009775"/>
                    <a:gd name="connsiteX24" fmla="*/ 357601 w 2962275"/>
                    <a:gd name="connsiteY24" fmla="*/ 11319 h 2009775"/>
                    <a:gd name="connsiteX25" fmla="*/ 334265 w 2962275"/>
                    <a:gd name="connsiteY25" fmla="*/ 270 h 2009775"/>
                    <a:gd name="connsiteX26" fmla="*/ 303785 w 2962275"/>
                    <a:gd name="connsiteY26" fmla="*/ 19034 h 2009775"/>
                    <a:gd name="connsiteX27" fmla="*/ 257779 w 2962275"/>
                    <a:gd name="connsiteY27" fmla="*/ 28750 h 2009775"/>
                    <a:gd name="connsiteX28" fmla="*/ 230538 w 2962275"/>
                    <a:gd name="connsiteY28" fmla="*/ 37227 h 2009775"/>
                    <a:gd name="connsiteX29" fmla="*/ 237015 w 2962275"/>
                    <a:gd name="connsiteY29" fmla="*/ 52753 h 2009775"/>
                    <a:gd name="connsiteX30" fmla="*/ 215583 w 2962275"/>
                    <a:gd name="connsiteY30" fmla="*/ 50181 h 2009775"/>
                    <a:gd name="connsiteX31" fmla="*/ 172816 w 2962275"/>
                    <a:gd name="connsiteY31" fmla="*/ 57991 h 2009775"/>
                    <a:gd name="connsiteX32" fmla="*/ 138431 w 2962275"/>
                    <a:gd name="connsiteY32" fmla="*/ 86471 h 2009775"/>
                    <a:gd name="connsiteX33" fmla="*/ 126144 w 2962275"/>
                    <a:gd name="connsiteY33" fmla="*/ 117618 h 2009775"/>
                    <a:gd name="connsiteX34" fmla="*/ 52230 w 2962275"/>
                    <a:gd name="connsiteY34" fmla="*/ 132572 h 2009775"/>
                    <a:gd name="connsiteX35" fmla="*/ 44419 w 2962275"/>
                    <a:gd name="connsiteY35" fmla="*/ 150670 h 2009775"/>
                    <a:gd name="connsiteX36" fmla="*/ 76804 w 2962275"/>
                    <a:gd name="connsiteY36" fmla="*/ 171434 h 2009775"/>
                    <a:gd name="connsiteX37" fmla="*/ 124715 w 2962275"/>
                    <a:gd name="connsiteY37" fmla="*/ 222012 h 2009775"/>
                    <a:gd name="connsiteX38" fmla="*/ 173959 w 2962275"/>
                    <a:gd name="connsiteY38" fmla="*/ 223345 h 2009775"/>
                    <a:gd name="connsiteX39" fmla="*/ 183675 w 2962275"/>
                    <a:gd name="connsiteY39" fmla="*/ 248587 h 2009775"/>
                    <a:gd name="connsiteX40" fmla="*/ 214821 w 2962275"/>
                    <a:gd name="connsiteY40" fmla="*/ 255064 h 2009775"/>
                    <a:gd name="connsiteX41" fmla="*/ 179865 w 2962275"/>
                    <a:gd name="connsiteY41" fmla="*/ 264779 h 2009775"/>
                    <a:gd name="connsiteX42" fmla="*/ 155195 w 2962275"/>
                    <a:gd name="connsiteY42" fmla="*/ 271923 h 2009775"/>
                    <a:gd name="connsiteX43" fmla="*/ 117571 w 2962275"/>
                    <a:gd name="connsiteY43" fmla="*/ 270589 h 2009775"/>
                    <a:gd name="connsiteX44" fmla="*/ 117571 w 2962275"/>
                    <a:gd name="connsiteY44" fmla="*/ 250492 h 2009775"/>
                    <a:gd name="connsiteX45" fmla="*/ 81281 w 2962275"/>
                    <a:gd name="connsiteY45" fmla="*/ 251825 h 2009775"/>
                    <a:gd name="connsiteX46" fmla="*/ 65088 w 2962275"/>
                    <a:gd name="connsiteY46" fmla="*/ 269351 h 2009775"/>
                    <a:gd name="connsiteX47" fmla="*/ 39847 w 2962275"/>
                    <a:gd name="connsiteY47" fmla="*/ 271923 h 2009775"/>
                    <a:gd name="connsiteX48" fmla="*/ 318 w 2962275"/>
                    <a:gd name="connsiteY48" fmla="*/ 294592 h 2009775"/>
                    <a:gd name="connsiteX49" fmla="*/ 42419 w 2962275"/>
                    <a:gd name="connsiteY49" fmla="*/ 311452 h 2009775"/>
                    <a:gd name="connsiteX50" fmla="*/ 37275 w 2962275"/>
                    <a:gd name="connsiteY50" fmla="*/ 325739 h 2009775"/>
                    <a:gd name="connsiteX51" fmla="*/ 59278 w 2962275"/>
                    <a:gd name="connsiteY51" fmla="*/ 347170 h 2009775"/>
                    <a:gd name="connsiteX52" fmla="*/ 121476 w 2962275"/>
                    <a:gd name="connsiteY52" fmla="*/ 347170 h 2009775"/>
                    <a:gd name="connsiteX53" fmla="*/ 148051 w 2962275"/>
                    <a:gd name="connsiteY53" fmla="*/ 350409 h 2009775"/>
                    <a:gd name="connsiteX54" fmla="*/ 199867 w 2962275"/>
                    <a:gd name="connsiteY54" fmla="*/ 332311 h 2009775"/>
                    <a:gd name="connsiteX55" fmla="*/ 191485 w 2962275"/>
                    <a:gd name="connsiteY55" fmla="*/ 352409 h 2009775"/>
                    <a:gd name="connsiteX56" fmla="*/ 194724 w 2962275"/>
                    <a:gd name="connsiteY56" fmla="*/ 391271 h 2009775"/>
                    <a:gd name="connsiteX57" fmla="*/ 159100 w 2962275"/>
                    <a:gd name="connsiteY57" fmla="*/ 393843 h 2009775"/>
                    <a:gd name="connsiteX58" fmla="*/ 143574 w 2962275"/>
                    <a:gd name="connsiteY58" fmla="*/ 417846 h 2009775"/>
                    <a:gd name="connsiteX59" fmla="*/ 106617 w 2962275"/>
                    <a:gd name="connsiteY59" fmla="*/ 407464 h 2009775"/>
                    <a:gd name="connsiteX60" fmla="*/ 94902 w 2962275"/>
                    <a:gd name="connsiteY60" fmla="*/ 437277 h 2009775"/>
                    <a:gd name="connsiteX61" fmla="*/ 65755 w 2962275"/>
                    <a:gd name="connsiteY61" fmla="*/ 458708 h 2009775"/>
                    <a:gd name="connsiteX62" fmla="*/ 51468 w 2962275"/>
                    <a:gd name="connsiteY62" fmla="*/ 484616 h 2009775"/>
                    <a:gd name="connsiteX63" fmla="*/ 78042 w 2962275"/>
                    <a:gd name="connsiteY63" fmla="*/ 502142 h 2009775"/>
                    <a:gd name="connsiteX64" fmla="*/ 76709 w 2962275"/>
                    <a:gd name="connsiteY64" fmla="*/ 530050 h 2009775"/>
                    <a:gd name="connsiteX65" fmla="*/ 112999 w 2962275"/>
                    <a:gd name="connsiteY65" fmla="*/ 564436 h 2009775"/>
                    <a:gd name="connsiteX66" fmla="*/ 147384 w 2962275"/>
                    <a:gd name="connsiteY66" fmla="*/ 559292 h 2009775"/>
                    <a:gd name="connsiteX67" fmla="*/ 162243 w 2962275"/>
                    <a:gd name="connsiteY67" fmla="*/ 547005 h 2009775"/>
                    <a:gd name="connsiteX68" fmla="*/ 173959 w 2962275"/>
                    <a:gd name="connsiteY68" fmla="*/ 580057 h 2009775"/>
                    <a:gd name="connsiteX69" fmla="*/ 171387 w 2962275"/>
                    <a:gd name="connsiteY69" fmla="*/ 609203 h 2009775"/>
                    <a:gd name="connsiteX70" fmla="*/ 203106 w 2962275"/>
                    <a:gd name="connsiteY70" fmla="*/ 605298 h 2009775"/>
                    <a:gd name="connsiteX71" fmla="*/ 243301 w 2962275"/>
                    <a:gd name="connsiteY71" fmla="*/ 608536 h 2009775"/>
                    <a:gd name="connsiteX72" fmla="*/ 261494 w 2962275"/>
                    <a:gd name="connsiteY72" fmla="*/ 614347 h 2009775"/>
                    <a:gd name="connsiteX73" fmla="*/ 273781 w 2962275"/>
                    <a:gd name="connsiteY73" fmla="*/ 599392 h 2009775"/>
                    <a:gd name="connsiteX74" fmla="*/ 305500 w 2962275"/>
                    <a:gd name="connsiteY74" fmla="*/ 602631 h 2009775"/>
                    <a:gd name="connsiteX75" fmla="*/ 306166 w 2962275"/>
                    <a:gd name="connsiteY75" fmla="*/ 616252 h 2009775"/>
                    <a:gd name="connsiteX76" fmla="*/ 295784 w 2962275"/>
                    <a:gd name="connsiteY76" fmla="*/ 662924 h 2009775"/>
                    <a:gd name="connsiteX77" fmla="*/ 260160 w 2962275"/>
                    <a:gd name="connsiteY77" fmla="*/ 694071 h 2009775"/>
                    <a:gd name="connsiteX78" fmla="*/ 210916 w 2962275"/>
                    <a:gd name="connsiteY78" fmla="*/ 732933 h 2009775"/>
                    <a:gd name="connsiteX79" fmla="*/ 165577 w 2962275"/>
                    <a:gd name="connsiteY79" fmla="*/ 737505 h 2009775"/>
                    <a:gd name="connsiteX80" fmla="*/ 144241 w 2962275"/>
                    <a:gd name="connsiteY80" fmla="*/ 769318 h 2009775"/>
                    <a:gd name="connsiteX81" fmla="*/ 179198 w 2962275"/>
                    <a:gd name="connsiteY81" fmla="*/ 750554 h 2009775"/>
                    <a:gd name="connsiteX82" fmla="*/ 189580 w 2962275"/>
                    <a:gd name="connsiteY82" fmla="*/ 749887 h 2009775"/>
                    <a:gd name="connsiteX83" fmla="*/ 213583 w 2962275"/>
                    <a:gd name="connsiteY83" fmla="*/ 742077 h 2009775"/>
                    <a:gd name="connsiteX84" fmla="*/ 235014 w 2962275"/>
                    <a:gd name="connsiteY84" fmla="*/ 739505 h 2009775"/>
                    <a:gd name="connsiteX85" fmla="*/ 260922 w 2962275"/>
                    <a:gd name="connsiteY85" fmla="*/ 729123 h 2009775"/>
                    <a:gd name="connsiteX86" fmla="*/ 278448 w 2962275"/>
                    <a:gd name="connsiteY86" fmla="*/ 711692 h 2009775"/>
                    <a:gd name="connsiteX87" fmla="*/ 331598 w 2962275"/>
                    <a:gd name="connsiteY87" fmla="*/ 681212 h 2009775"/>
                    <a:gd name="connsiteX88" fmla="*/ 343218 w 2962275"/>
                    <a:gd name="connsiteY88" fmla="*/ 665686 h 2009775"/>
                    <a:gd name="connsiteX89" fmla="*/ 375604 w 2962275"/>
                    <a:gd name="connsiteY89" fmla="*/ 645589 h 2009775"/>
                    <a:gd name="connsiteX90" fmla="*/ 397606 w 2962275"/>
                    <a:gd name="connsiteY90" fmla="*/ 637207 h 2009775"/>
                    <a:gd name="connsiteX91" fmla="*/ 407988 w 2962275"/>
                    <a:gd name="connsiteY91" fmla="*/ 615775 h 2009775"/>
                    <a:gd name="connsiteX92" fmla="*/ 422943 w 2962275"/>
                    <a:gd name="connsiteY92" fmla="*/ 600916 h 2009775"/>
                    <a:gd name="connsiteX93" fmla="*/ 399606 w 2962275"/>
                    <a:gd name="connsiteY93" fmla="*/ 589296 h 2009775"/>
                    <a:gd name="connsiteX94" fmla="*/ 423609 w 2962275"/>
                    <a:gd name="connsiteY94" fmla="*/ 568531 h 2009775"/>
                    <a:gd name="connsiteX95" fmla="*/ 443040 w 2962275"/>
                    <a:gd name="connsiteY95" fmla="*/ 551005 h 2009775"/>
                    <a:gd name="connsiteX96" fmla="*/ 462472 w 2962275"/>
                    <a:gd name="connsiteY96" fmla="*/ 529669 h 2009775"/>
                    <a:gd name="connsiteX97" fmla="*/ 477426 w 2962275"/>
                    <a:gd name="connsiteY97" fmla="*/ 512143 h 2009775"/>
                    <a:gd name="connsiteX98" fmla="*/ 502667 w 2962275"/>
                    <a:gd name="connsiteY98" fmla="*/ 494617 h 2009775"/>
                    <a:gd name="connsiteX99" fmla="*/ 520193 w 2962275"/>
                    <a:gd name="connsiteY99" fmla="*/ 501761 h 2009775"/>
                    <a:gd name="connsiteX100" fmla="*/ 520860 w 2962275"/>
                    <a:gd name="connsiteY100" fmla="*/ 512810 h 2009775"/>
                    <a:gd name="connsiteX101" fmla="*/ 490380 w 2962275"/>
                    <a:gd name="connsiteY101" fmla="*/ 518620 h 2009775"/>
                    <a:gd name="connsiteX102" fmla="*/ 478759 w 2962275"/>
                    <a:gd name="connsiteY102" fmla="*/ 545195 h 2009775"/>
                    <a:gd name="connsiteX103" fmla="*/ 480664 w 2962275"/>
                    <a:gd name="connsiteY103" fmla="*/ 566531 h 2009775"/>
                    <a:gd name="connsiteX104" fmla="*/ 470282 w 2962275"/>
                    <a:gd name="connsiteY104" fmla="*/ 579485 h 2009775"/>
                    <a:gd name="connsiteX105" fmla="*/ 481903 w 2962275"/>
                    <a:gd name="connsiteY105" fmla="*/ 589201 h 2009775"/>
                    <a:gd name="connsiteX106" fmla="*/ 539624 w 2962275"/>
                    <a:gd name="connsiteY106" fmla="*/ 557387 h 2009775"/>
                    <a:gd name="connsiteX107" fmla="*/ 581725 w 2962275"/>
                    <a:gd name="connsiteY107" fmla="*/ 555482 h 2009775"/>
                    <a:gd name="connsiteX108" fmla="*/ 582391 w 2962275"/>
                    <a:gd name="connsiteY108" fmla="*/ 540623 h 2009775"/>
                    <a:gd name="connsiteX109" fmla="*/ 569437 w 2962275"/>
                    <a:gd name="connsiteY109" fmla="*/ 523097 h 2009775"/>
                    <a:gd name="connsiteX110" fmla="*/ 579153 w 2962275"/>
                    <a:gd name="connsiteY110" fmla="*/ 508905 h 2009775"/>
                    <a:gd name="connsiteX111" fmla="*/ 595345 w 2962275"/>
                    <a:gd name="connsiteY111" fmla="*/ 507571 h 2009775"/>
                    <a:gd name="connsiteX112" fmla="*/ 616777 w 2962275"/>
                    <a:gd name="connsiteY112" fmla="*/ 515382 h 2009775"/>
                    <a:gd name="connsiteX113" fmla="*/ 639446 w 2962275"/>
                    <a:gd name="connsiteY113" fmla="*/ 520525 h 2009775"/>
                    <a:gd name="connsiteX114" fmla="*/ 626492 w 2962275"/>
                    <a:gd name="connsiteY114" fmla="*/ 530241 h 2009775"/>
                    <a:gd name="connsiteX115" fmla="*/ 629731 w 2962275"/>
                    <a:gd name="connsiteY115" fmla="*/ 540623 h 2009775"/>
                    <a:gd name="connsiteX116" fmla="*/ 653067 w 2962275"/>
                    <a:gd name="connsiteY116" fmla="*/ 536051 h 2009775"/>
                    <a:gd name="connsiteX117" fmla="*/ 670593 w 2962275"/>
                    <a:gd name="connsiteY117" fmla="*/ 533479 h 2009775"/>
                    <a:gd name="connsiteX118" fmla="*/ 677070 w 2962275"/>
                    <a:gd name="connsiteY118" fmla="*/ 539290 h 2009775"/>
                    <a:gd name="connsiteX119" fmla="*/ 710121 w 2962275"/>
                    <a:gd name="connsiteY119" fmla="*/ 549672 h 2009775"/>
                    <a:gd name="connsiteX120" fmla="*/ 773653 w 2962275"/>
                    <a:gd name="connsiteY120" fmla="*/ 547767 h 2009775"/>
                    <a:gd name="connsiteX121" fmla="*/ 799561 w 2962275"/>
                    <a:gd name="connsiteY121" fmla="*/ 565293 h 2009775"/>
                    <a:gd name="connsiteX122" fmla="*/ 835185 w 2962275"/>
                    <a:gd name="connsiteY122" fmla="*/ 553672 h 2009775"/>
                    <a:gd name="connsiteX123" fmla="*/ 829375 w 2962275"/>
                    <a:gd name="connsiteY123" fmla="*/ 571770 h 2009775"/>
                    <a:gd name="connsiteX124" fmla="*/ 843662 w 2962275"/>
                    <a:gd name="connsiteY124" fmla="*/ 582152 h 2009775"/>
                    <a:gd name="connsiteX125" fmla="*/ 878047 w 2962275"/>
                    <a:gd name="connsiteY125" fmla="*/ 599011 h 2009775"/>
                    <a:gd name="connsiteX126" fmla="*/ 912433 w 2962275"/>
                    <a:gd name="connsiteY126" fmla="*/ 626920 h 2009775"/>
                    <a:gd name="connsiteX127" fmla="*/ 929292 w 2962275"/>
                    <a:gd name="connsiteY127" fmla="*/ 612632 h 2009775"/>
                    <a:gd name="connsiteX128" fmla="*/ 952628 w 2962275"/>
                    <a:gd name="connsiteY128" fmla="*/ 624919 h 2009775"/>
                    <a:gd name="connsiteX129" fmla="*/ 955200 w 2962275"/>
                    <a:gd name="connsiteY129" fmla="*/ 600250 h 2009775"/>
                    <a:gd name="connsiteX130" fmla="*/ 966916 w 2962275"/>
                    <a:gd name="connsiteY130" fmla="*/ 602821 h 2009775"/>
                    <a:gd name="connsiteX131" fmla="*/ 968821 w 2962275"/>
                    <a:gd name="connsiteY131" fmla="*/ 641112 h 2009775"/>
                    <a:gd name="connsiteX132" fmla="*/ 947389 w 2962275"/>
                    <a:gd name="connsiteY132" fmla="*/ 636540 h 2009775"/>
                    <a:gd name="connsiteX133" fmla="*/ 927292 w 2962275"/>
                    <a:gd name="connsiteY133" fmla="*/ 641683 h 2009775"/>
                    <a:gd name="connsiteX134" fmla="*/ 951294 w 2962275"/>
                    <a:gd name="connsiteY134" fmla="*/ 670258 h 2009775"/>
                    <a:gd name="connsiteX135" fmla="*/ 960343 w 2962275"/>
                    <a:gd name="connsiteY135" fmla="*/ 690356 h 2009775"/>
                    <a:gd name="connsiteX136" fmla="*/ 973964 w 2962275"/>
                    <a:gd name="connsiteY136" fmla="*/ 707215 h 2009775"/>
                    <a:gd name="connsiteX137" fmla="*/ 971392 w 2962275"/>
                    <a:gd name="connsiteY137" fmla="*/ 675497 h 2009775"/>
                    <a:gd name="connsiteX138" fmla="*/ 975964 w 2962275"/>
                    <a:gd name="connsiteY138" fmla="*/ 656066 h 2009775"/>
                    <a:gd name="connsiteX139" fmla="*/ 979869 w 2962275"/>
                    <a:gd name="connsiteY139" fmla="*/ 676831 h 2009775"/>
                    <a:gd name="connsiteX140" fmla="*/ 997396 w 2962275"/>
                    <a:gd name="connsiteY140" fmla="*/ 667115 h 2009775"/>
                    <a:gd name="connsiteX141" fmla="*/ 996729 w 2962275"/>
                    <a:gd name="connsiteY141" fmla="*/ 639207 h 2009775"/>
                    <a:gd name="connsiteX142" fmla="*/ 1014255 w 2962275"/>
                    <a:gd name="connsiteY142" fmla="*/ 659305 h 2009775"/>
                    <a:gd name="connsiteX143" fmla="*/ 1004539 w 2962275"/>
                    <a:gd name="connsiteY143" fmla="*/ 679402 h 2009775"/>
                    <a:gd name="connsiteX144" fmla="*/ 988347 w 2962275"/>
                    <a:gd name="connsiteY144" fmla="*/ 687213 h 2009775"/>
                    <a:gd name="connsiteX145" fmla="*/ 991585 w 2962275"/>
                    <a:gd name="connsiteY145" fmla="*/ 717693 h 2009775"/>
                    <a:gd name="connsiteX146" fmla="*/ 1003301 w 2962275"/>
                    <a:gd name="connsiteY146" fmla="*/ 707311 h 2009775"/>
                    <a:gd name="connsiteX147" fmla="*/ 1022065 w 2962275"/>
                    <a:gd name="connsiteY147" fmla="*/ 703405 h 2009775"/>
                    <a:gd name="connsiteX148" fmla="*/ 1046735 w 2962275"/>
                    <a:gd name="connsiteY148" fmla="*/ 722836 h 2009775"/>
                    <a:gd name="connsiteX149" fmla="*/ 1035115 w 2962275"/>
                    <a:gd name="connsiteY149" fmla="*/ 708549 h 2009775"/>
                    <a:gd name="connsiteX150" fmla="*/ 1035781 w 2962275"/>
                    <a:gd name="connsiteY150" fmla="*/ 692356 h 2009775"/>
                    <a:gd name="connsiteX151" fmla="*/ 1058451 w 2962275"/>
                    <a:gd name="connsiteY151" fmla="*/ 721503 h 2009775"/>
                    <a:gd name="connsiteX152" fmla="*/ 1043496 w 2962275"/>
                    <a:gd name="connsiteY152" fmla="*/ 736457 h 2009775"/>
                    <a:gd name="connsiteX153" fmla="*/ 1018255 w 2962275"/>
                    <a:gd name="connsiteY153" fmla="*/ 724170 h 2009775"/>
                    <a:gd name="connsiteX154" fmla="*/ 1022160 w 2962275"/>
                    <a:gd name="connsiteY154" fmla="*/ 746839 h 2009775"/>
                    <a:gd name="connsiteX155" fmla="*/ 1022827 w 2962275"/>
                    <a:gd name="connsiteY155" fmla="*/ 775414 h 2009775"/>
                    <a:gd name="connsiteX156" fmla="*/ 1032543 w 2962275"/>
                    <a:gd name="connsiteY156" fmla="*/ 765699 h 2009775"/>
                    <a:gd name="connsiteX157" fmla="*/ 1048735 w 2962275"/>
                    <a:gd name="connsiteY157" fmla="*/ 771509 h 2009775"/>
                    <a:gd name="connsiteX158" fmla="*/ 1055212 w 2962275"/>
                    <a:gd name="connsiteY158" fmla="*/ 755317 h 2009775"/>
                    <a:gd name="connsiteX159" fmla="*/ 1070071 w 2962275"/>
                    <a:gd name="connsiteY159" fmla="*/ 760555 h 2009775"/>
                    <a:gd name="connsiteX160" fmla="*/ 1083692 w 2962275"/>
                    <a:gd name="connsiteY160" fmla="*/ 753412 h 2009775"/>
                    <a:gd name="connsiteX161" fmla="*/ 1086264 w 2962275"/>
                    <a:gd name="connsiteY161" fmla="*/ 774176 h 2009775"/>
                    <a:gd name="connsiteX162" fmla="*/ 1098551 w 2962275"/>
                    <a:gd name="connsiteY162" fmla="*/ 776081 h 2009775"/>
                    <a:gd name="connsiteX163" fmla="*/ 1098456 w 2962275"/>
                    <a:gd name="connsiteY163" fmla="*/ 779320 h 2009775"/>
                    <a:gd name="connsiteX164" fmla="*/ 1118363 w 2962275"/>
                    <a:gd name="connsiteY164" fmla="*/ 765223 h 2009775"/>
                    <a:gd name="connsiteX165" fmla="*/ 1111791 w 2962275"/>
                    <a:gd name="connsiteY165" fmla="*/ 737886 h 2009775"/>
                    <a:gd name="connsiteX166" fmla="*/ 18225 w 2962275"/>
                    <a:gd name="connsiteY166" fmla="*/ 829897 h 2009775"/>
                    <a:gd name="connsiteX167" fmla="*/ 33751 w 2962275"/>
                    <a:gd name="connsiteY167" fmla="*/ 807895 h 2009775"/>
                    <a:gd name="connsiteX168" fmla="*/ 18225 w 2962275"/>
                    <a:gd name="connsiteY168" fmla="*/ 829897 h 2009775"/>
                    <a:gd name="connsiteX169" fmla="*/ 128430 w 2962275"/>
                    <a:gd name="connsiteY169" fmla="*/ 771509 h 2009775"/>
                    <a:gd name="connsiteX170" fmla="*/ 89568 w 2962275"/>
                    <a:gd name="connsiteY170" fmla="*/ 790940 h 2009775"/>
                    <a:gd name="connsiteX171" fmla="*/ 112904 w 2962275"/>
                    <a:gd name="connsiteY171" fmla="*/ 783130 h 2009775"/>
                    <a:gd name="connsiteX172" fmla="*/ 128430 w 2962275"/>
                    <a:gd name="connsiteY172" fmla="*/ 771509 h 2009775"/>
                    <a:gd name="connsiteX173" fmla="*/ 457042 w 2962275"/>
                    <a:gd name="connsiteY173" fmla="*/ 619204 h 2009775"/>
                    <a:gd name="connsiteX174" fmla="*/ 434373 w 2962275"/>
                    <a:gd name="connsiteY174" fmla="*/ 627682 h 2009775"/>
                    <a:gd name="connsiteX175" fmla="*/ 408465 w 2962275"/>
                    <a:gd name="connsiteY175" fmla="*/ 657495 h 2009775"/>
                    <a:gd name="connsiteX176" fmla="*/ 387033 w 2962275"/>
                    <a:gd name="connsiteY176" fmla="*/ 665210 h 2009775"/>
                    <a:gd name="connsiteX177" fmla="*/ 399321 w 2962275"/>
                    <a:gd name="connsiteY177" fmla="*/ 687880 h 2009775"/>
                    <a:gd name="connsiteX178" fmla="*/ 414847 w 2962275"/>
                    <a:gd name="connsiteY178" fmla="*/ 687880 h 2009775"/>
                    <a:gd name="connsiteX179" fmla="*/ 453042 w 2962275"/>
                    <a:gd name="connsiteY179" fmla="*/ 660638 h 2009775"/>
                    <a:gd name="connsiteX180" fmla="*/ 441993 w 2962275"/>
                    <a:gd name="connsiteY180" fmla="*/ 643112 h 2009775"/>
                    <a:gd name="connsiteX181" fmla="*/ 462757 w 2962275"/>
                    <a:gd name="connsiteY181" fmla="*/ 633397 h 2009775"/>
                    <a:gd name="connsiteX182" fmla="*/ 457042 w 2962275"/>
                    <a:gd name="connsiteY182" fmla="*/ 619204 h 2009775"/>
                    <a:gd name="connsiteX183" fmla="*/ 44229 w 2962275"/>
                    <a:gd name="connsiteY183" fmla="*/ 542719 h 2009775"/>
                    <a:gd name="connsiteX184" fmla="*/ 18321 w 2962275"/>
                    <a:gd name="connsiteY184" fmla="*/ 551767 h 2009775"/>
                    <a:gd name="connsiteX185" fmla="*/ 59183 w 2962275"/>
                    <a:gd name="connsiteY185" fmla="*/ 564055 h 2009775"/>
                    <a:gd name="connsiteX186" fmla="*/ 64993 w 2962275"/>
                    <a:gd name="connsiteY186" fmla="*/ 543957 h 2009775"/>
                    <a:gd name="connsiteX187" fmla="*/ 44229 w 2962275"/>
                    <a:gd name="connsiteY187" fmla="*/ 542719 h 2009775"/>
                    <a:gd name="connsiteX188" fmla="*/ 359982 w 2962275"/>
                    <a:gd name="connsiteY188" fmla="*/ 1973755 h 2009775"/>
                    <a:gd name="connsiteX189" fmla="*/ 361411 w 2962275"/>
                    <a:gd name="connsiteY189" fmla="*/ 2009474 h 2009775"/>
                    <a:gd name="connsiteX190" fmla="*/ 382366 w 2962275"/>
                    <a:gd name="connsiteY190" fmla="*/ 1997567 h 2009775"/>
                    <a:gd name="connsiteX191" fmla="*/ 359982 w 2962275"/>
                    <a:gd name="connsiteY191" fmla="*/ 1973755 h 2009775"/>
                    <a:gd name="connsiteX192" fmla="*/ 338551 w 2962275"/>
                    <a:gd name="connsiteY192" fmla="*/ 1948990 h 2009775"/>
                    <a:gd name="connsiteX193" fmla="*/ 341409 w 2962275"/>
                    <a:gd name="connsiteY193" fmla="*/ 1963277 h 2009775"/>
                    <a:gd name="connsiteX194" fmla="*/ 338551 w 2962275"/>
                    <a:gd name="connsiteY194" fmla="*/ 1948990 h 2009775"/>
                    <a:gd name="connsiteX195" fmla="*/ 237491 w 2962275"/>
                    <a:gd name="connsiteY195" fmla="*/ 1916128 h 2009775"/>
                    <a:gd name="connsiteX196" fmla="*/ 254636 w 2962275"/>
                    <a:gd name="connsiteY196" fmla="*/ 1914700 h 2009775"/>
                    <a:gd name="connsiteX197" fmla="*/ 237491 w 2962275"/>
                    <a:gd name="connsiteY197" fmla="*/ 1916128 h 2009775"/>
                    <a:gd name="connsiteX198" fmla="*/ 283211 w 2962275"/>
                    <a:gd name="connsiteY198" fmla="*/ 1935655 h 2009775"/>
                    <a:gd name="connsiteX199" fmla="*/ 301308 w 2962275"/>
                    <a:gd name="connsiteY199" fmla="*/ 1938512 h 2009775"/>
                    <a:gd name="connsiteX200" fmla="*/ 283211 w 2962275"/>
                    <a:gd name="connsiteY200" fmla="*/ 1935655 h 2009775"/>
                    <a:gd name="connsiteX201" fmla="*/ 2942877 w 2962275"/>
                    <a:gd name="connsiteY201" fmla="*/ 1067927 h 2009775"/>
                    <a:gd name="connsiteX202" fmla="*/ 2904015 w 2962275"/>
                    <a:gd name="connsiteY202" fmla="*/ 1056688 h 2009775"/>
                    <a:gd name="connsiteX203" fmla="*/ 2866867 w 2962275"/>
                    <a:gd name="connsiteY203" fmla="*/ 1108504 h 2009775"/>
                    <a:gd name="connsiteX204" fmla="*/ 2830577 w 2962275"/>
                    <a:gd name="connsiteY204" fmla="*/ 1146508 h 2009775"/>
                    <a:gd name="connsiteX205" fmla="*/ 2730279 w 2962275"/>
                    <a:gd name="connsiteY205" fmla="*/ 1147366 h 2009775"/>
                    <a:gd name="connsiteX206" fmla="*/ 2691131 w 2962275"/>
                    <a:gd name="connsiteY206" fmla="*/ 1176893 h 2009775"/>
                    <a:gd name="connsiteX207" fmla="*/ 2692274 w 2962275"/>
                    <a:gd name="connsiteY207" fmla="*/ 1178417 h 2009775"/>
                    <a:gd name="connsiteX208" fmla="*/ 2635219 w 2962275"/>
                    <a:gd name="connsiteY208" fmla="*/ 1206992 h 2009775"/>
                    <a:gd name="connsiteX209" fmla="*/ 2611978 w 2962275"/>
                    <a:gd name="connsiteY209" fmla="*/ 1209183 h 2009775"/>
                    <a:gd name="connsiteX210" fmla="*/ 2613598 w 2962275"/>
                    <a:gd name="connsiteY210" fmla="*/ 1220803 h 2009775"/>
                    <a:gd name="connsiteX211" fmla="*/ 2604930 w 2962275"/>
                    <a:gd name="connsiteY211" fmla="*/ 1228042 h 2009775"/>
                    <a:gd name="connsiteX212" fmla="*/ 2537969 w 2962275"/>
                    <a:gd name="connsiteY212" fmla="*/ 1269190 h 2009775"/>
                    <a:gd name="connsiteX213" fmla="*/ 2479676 w 2962275"/>
                    <a:gd name="connsiteY213" fmla="*/ 1256236 h 2009775"/>
                    <a:gd name="connsiteX214" fmla="*/ 2501679 w 2962275"/>
                    <a:gd name="connsiteY214" fmla="*/ 1249759 h 2009775"/>
                    <a:gd name="connsiteX215" fmla="*/ 2513394 w 2962275"/>
                    <a:gd name="connsiteY215" fmla="*/ 1246426 h 2009775"/>
                    <a:gd name="connsiteX216" fmla="*/ 2508632 w 2962275"/>
                    <a:gd name="connsiteY216" fmla="*/ 1223470 h 2009775"/>
                    <a:gd name="connsiteX217" fmla="*/ 2497678 w 2962275"/>
                    <a:gd name="connsiteY217" fmla="*/ 1186228 h 2009775"/>
                    <a:gd name="connsiteX218" fmla="*/ 2466532 w 2962275"/>
                    <a:gd name="connsiteY218" fmla="*/ 1191371 h 2009775"/>
                    <a:gd name="connsiteX219" fmla="*/ 2478152 w 2962275"/>
                    <a:gd name="connsiteY219" fmla="*/ 1138222 h 2009775"/>
                    <a:gd name="connsiteX220" fmla="*/ 2432813 w 2962275"/>
                    <a:gd name="connsiteY220" fmla="*/ 1132983 h 2009775"/>
                    <a:gd name="connsiteX221" fmla="*/ 2403000 w 2962275"/>
                    <a:gd name="connsiteY221" fmla="*/ 1154986 h 2009775"/>
                    <a:gd name="connsiteX222" fmla="*/ 2395189 w 2962275"/>
                    <a:gd name="connsiteY222" fmla="*/ 1217184 h 2009775"/>
                    <a:gd name="connsiteX223" fmla="*/ 2374425 w 2962275"/>
                    <a:gd name="connsiteY223" fmla="*/ 1259951 h 2009775"/>
                    <a:gd name="connsiteX224" fmla="*/ 2352422 w 2962275"/>
                    <a:gd name="connsiteY224" fmla="*/ 1204230 h 2009775"/>
                    <a:gd name="connsiteX225" fmla="*/ 2358899 w 2962275"/>
                    <a:gd name="connsiteY225" fmla="*/ 1153652 h 2009775"/>
                    <a:gd name="connsiteX226" fmla="*/ 2403000 w 2962275"/>
                    <a:gd name="connsiteY226" fmla="*/ 1116028 h 2009775"/>
                    <a:gd name="connsiteX227" fmla="*/ 2463960 w 2962275"/>
                    <a:gd name="connsiteY227" fmla="*/ 1104313 h 2009775"/>
                    <a:gd name="connsiteX228" fmla="*/ 2467294 w 2962275"/>
                    <a:gd name="connsiteY228" fmla="*/ 1100979 h 2009775"/>
                    <a:gd name="connsiteX229" fmla="*/ 2450625 w 2962275"/>
                    <a:gd name="connsiteY229" fmla="*/ 1089358 h 2009775"/>
                    <a:gd name="connsiteX230" fmla="*/ 2447101 w 2962275"/>
                    <a:gd name="connsiteY230" fmla="*/ 1093930 h 2009775"/>
                    <a:gd name="connsiteX231" fmla="*/ 2419859 w 2962275"/>
                    <a:gd name="connsiteY231" fmla="*/ 1082215 h 2009775"/>
                    <a:gd name="connsiteX232" fmla="*/ 2365376 w 2962275"/>
                    <a:gd name="connsiteY232" fmla="*/ 1092597 h 2009775"/>
                    <a:gd name="connsiteX233" fmla="*/ 2343373 w 2962275"/>
                    <a:gd name="connsiteY233" fmla="*/ 1074404 h 2009775"/>
                    <a:gd name="connsiteX234" fmla="*/ 2332991 w 2962275"/>
                    <a:gd name="connsiteY234" fmla="*/ 1058878 h 2009775"/>
                    <a:gd name="connsiteX235" fmla="*/ 2266888 w 2962275"/>
                    <a:gd name="connsiteY235" fmla="*/ 1086120 h 2009775"/>
                    <a:gd name="connsiteX236" fmla="*/ 2229264 w 2962275"/>
                    <a:gd name="connsiteY236" fmla="*/ 1079643 h 2009775"/>
                    <a:gd name="connsiteX237" fmla="*/ 2287557 w 2962275"/>
                    <a:gd name="connsiteY237" fmla="*/ 1042019 h 2009775"/>
                    <a:gd name="connsiteX238" fmla="*/ 2302606 w 2962275"/>
                    <a:gd name="connsiteY238" fmla="*/ 1036209 h 2009775"/>
                    <a:gd name="connsiteX239" fmla="*/ 2260792 w 2962275"/>
                    <a:gd name="connsiteY239" fmla="*/ 1030303 h 2009775"/>
                    <a:gd name="connsiteX240" fmla="*/ 2235741 w 2962275"/>
                    <a:gd name="connsiteY240" fmla="*/ 1026017 h 2009775"/>
                    <a:gd name="connsiteX241" fmla="*/ 2211547 w 2962275"/>
                    <a:gd name="connsiteY241" fmla="*/ 1016492 h 2009775"/>
                    <a:gd name="connsiteX242" fmla="*/ 2184782 w 2962275"/>
                    <a:gd name="connsiteY242" fmla="*/ 1015635 h 2009775"/>
                    <a:gd name="connsiteX243" fmla="*/ 2159731 w 2962275"/>
                    <a:gd name="connsiteY243" fmla="*/ 1006967 h 2009775"/>
                    <a:gd name="connsiteX244" fmla="*/ 2147635 w 2962275"/>
                    <a:gd name="connsiteY244" fmla="*/ 984488 h 2009775"/>
                    <a:gd name="connsiteX245" fmla="*/ 2137633 w 2962275"/>
                    <a:gd name="connsiteY245" fmla="*/ 997537 h 2009775"/>
                    <a:gd name="connsiteX246" fmla="*/ 1332104 w 2962275"/>
                    <a:gd name="connsiteY246" fmla="*/ 1001919 h 2009775"/>
                    <a:gd name="connsiteX247" fmla="*/ 1334962 w 2962275"/>
                    <a:gd name="connsiteY247" fmla="*/ 1005634 h 2009775"/>
                    <a:gd name="connsiteX248" fmla="*/ 1340105 w 2962275"/>
                    <a:gd name="connsiteY248" fmla="*/ 1036114 h 2009775"/>
                    <a:gd name="connsiteX249" fmla="*/ 1331056 w 2962275"/>
                    <a:gd name="connsiteY249" fmla="*/ 1065927 h 2009775"/>
                    <a:gd name="connsiteX250" fmla="*/ 1327151 w 2962275"/>
                    <a:gd name="connsiteY250" fmla="*/ 1050973 h 2009775"/>
                    <a:gd name="connsiteX251" fmla="*/ 1323246 w 2962275"/>
                    <a:gd name="connsiteY251" fmla="*/ 1032875 h 2009775"/>
                    <a:gd name="connsiteX252" fmla="*/ 1317626 w 2962275"/>
                    <a:gd name="connsiteY252" fmla="*/ 1022302 h 2009775"/>
                    <a:gd name="connsiteX253" fmla="*/ 1271430 w 2962275"/>
                    <a:gd name="connsiteY253" fmla="*/ 1022207 h 2009775"/>
                    <a:gd name="connsiteX254" fmla="*/ 1272097 w 2962275"/>
                    <a:gd name="connsiteY254" fmla="*/ 1024493 h 2009775"/>
                    <a:gd name="connsiteX255" fmla="*/ 1286955 w 2962275"/>
                    <a:gd name="connsiteY255" fmla="*/ 1063355 h 2009775"/>
                    <a:gd name="connsiteX256" fmla="*/ 1299909 w 2962275"/>
                    <a:gd name="connsiteY256" fmla="*/ 1090597 h 2009775"/>
                    <a:gd name="connsiteX257" fmla="*/ 1299909 w 2962275"/>
                    <a:gd name="connsiteY257" fmla="*/ 1100312 h 2009775"/>
                    <a:gd name="connsiteX258" fmla="*/ 1294099 w 2962275"/>
                    <a:gd name="connsiteY258" fmla="*/ 1126887 h 2009775"/>
                    <a:gd name="connsiteX259" fmla="*/ 1289527 w 2962275"/>
                    <a:gd name="connsiteY259" fmla="*/ 1198801 h 2009775"/>
                    <a:gd name="connsiteX260" fmla="*/ 1281717 w 2962275"/>
                    <a:gd name="connsiteY260" fmla="*/ 1244140 h 2009775"/>
                    <a:gd name="connsiteX261" fmla="*/ 1291432 w 2962275"/>
                    <a:gd name="connsiteY261" fmla="*/ 1291479 h 2009775"/>
                    <a:gd name="connsiteX262" fmla="*/ 1294671 w 2962275"/>
                    <a:gd name="connsiteY262" fmla="*/ 1329674 h 2009775"/>
                    <a:gd name="connsiteX263" fmla="*/ 1303720 w 2962275"/>
                    <a:gd name="connsiteY263" fmla="*/ 1367869 h 2009775"/>
                    <a:gd name="connsiteX264" fmla="*/ 1325722 w 2962275"/>
                    <a:gd name="connsiteY264" fmla="*/ 1393111 h 2009775"/>
                    <a:gd name="connsiteX265" fmla="*/ 1340581 w 2962275"/>
                    <a:gd name="connsiteY265" fmla="*/ 1409303 h 2009775"/>
                    <a:gd name="connsiteX266" fmla="*/ 1352202 w 2962275"/>
                    <a:gd name="connsiteY266" fmla="*/ 1427401 h 2009775"/>
                    <a:gd name="connsiteX267" fmla="*/ 1356107 w 2962275"/>
                    <a:gd name="connsiteY267" fmla="*/ 1450070 h 2009775"/>
                    <a:gd name="connsiteX268" fmla="*/ 1386587 w 2962275"/>
                    <a:gd name="connsiteY268" fmla="*/ 1483122 h 2009775"/>
                    <a:gd name="connsiteX269" fmla="*/ 1401446 w 2962275"/>
                    <a:gd name="connsiteY269" fmla="*/ 1510363 h 2009775"/>
                    <a:gd name="connsiteX270" fmla="*/ 1437736 w 2962275"/>
                    <a:gd name="connsiteY270" fmla="*/ 1525318 h 2009775"/>
                    <a:gd name="connsiteX271" fmla="*/ 1462406 w 2962275"/>
                    <a:gd name="connsiteY271" fmla="*/ 1530461 h 2009775"/>
                    <a:gd name="connsiteX272" fmla="*/ 1489647 w 2962275"/>
                    <a:gd name="connsiteY272" fmla="*/ 1562846 h 2009775"/>
                    <a:gd name="connsiteX273" fmla="*/ 1496220 w 2962275"/>
                    <a:gd name="connsiteY273" fmla="*/ 1581325 h 2009775"/>
                    <a:gd name="connsiteX274" fmla="*/ 1563466 w 2962275"/>
                    <a:gd name="connsiteY274" fmla="*/ 1572467 h 2009775"/>
                    <a:gd name="connsiteX275" fmla="*/ 1596042 w 2962275"/>
                    <a:gd name="connsiteY275" fmla="*/ 1589802 h 2009775"/>
                    <a:gd name="connsiteX276" fmla="*/ 1671480 w 2962275"/>
                    <a:gd name="connsiteY276" fmla="*/ 1616091 h 2009775"/>
                    <a:gd name="connsiteX277" fmla="*/ 1754538 w 2962275"/>
                    <a:gd name="connsiteY277" fmla="*/ 1615424 h 2009775"/>
                    <a:gd name="connsiteX278" fmla="*/ 1764253 w 2962275"/>
                    <a:gd name="connsiteY278" fmla="*/ 1602946 h 2009775"/>
                    <a:gd name="connsiteX279" fmla="*/ 1809973 w 2962275"/>
                    <a:gd name="connsiteY279" fmla="*/ 1602946 h 2009775"/>
                    <a:gd name="connsiteX280" fmla="*/ 1843216 w 2962275"/>
                    <a:gd name="connsiteY280" fmla="*/ 1632760 h 2009775"/>
                    <a:gd name="connsiteX281" fmla="*/ 1861884 w 2962275"/>
                    <a:gd name="connsiteY281" fmla="*/ 1655620 h 2009775"/>
                    <a:gd name="connsiteX282" fmla="*/ 1872267 w 2962275"/>
                    <a:gd name="connsiteY282" fmla="*/ 1674289 h 2009775"/>
                    <a:gd name="connsiteX283" fmla="*/ 1906176 w 2962275"/>
                    <a:gd name="connsiteY283" fmla="*/ 1691624 h 2009775"/>
                    <a:gd name="connsiteX284" fmla="*/ 1929036 w 2962275"/>
                    <a:gd name="connsiteY284" fmla="*/ 1664668 h 2009775"/>
                    <a:gd name="connsiteX285" fmla="*/ 1980947 w 2962275"/>
                    <a:gd name="connsiteY285" fmla="*/ 1694386 h 2009775"/>
                    <a:gd name="connsiteX286" fmla="*/ 2008665 w 2962275"/>
                    <a:gd name="connsiteY286" fmla="*/ 1733820 h 2009775"/>
                    <a:gd name="connsiteX287" fmla="*/ 2015618 w 2962275"/>
                    <a:gd name="connsiteY287" fmla="*/ 1756013 h 2009775"/>
                    <a:gd name="connsiteX288" fmla="*/ 2023905 w 2962275"/>
                    <a:gd name="connsiteY288" fmla="*/ 1774016 h 2009775"/>
                    <a:gd name="connsiteX289" fmla="*/ 2064767 w 2962275"/>
                    <a:gd name="connsiteY289" fmla="*/ 1788589 h 2009775"/>
                    <a:gd name="connsiteX290" fmla="*/ 2076959 w 2962275"/>
                    <a:gd name="connsiteY290" fmla="*/ 1793161 h 2009775"/>
                    <a:gd name="connsiteX291" fmla="*/ 2068482 w 2962275"/>
                    <a:gd name="connsiteY291" fmla="*/ 1755442 h 2009775"/>
                    <a:gd name="connsiteX292" fmla="*/ 2075626 w 2962275"/>
                    <a:gd name="connsiteY292" fmla="*/ 1727533 h 2009775"/>
                    <a:gd name="connsiteX293" fmla="*/ 2097057 w 2962275"/>
                    <a:gd name="connsiteY293" fmla="*/ 1709436 h 2009775"/>
                    <a:gd name="connsiteX294" fmla="*/ 2114583 w 2962275"/>
                    <a:gd name="connsiteY294" fmla="*/ 1702959 h 2009775"/>
                    <a:gd name="connsiteX295" fmla="*/ 2143063 w 2962275"/>
                    <a:gd name="connsiteY295" fmla="*/ 1678956 h 2009775"/>
                    <a:gd name="connsiteX296" fmla="*/ 2157350 w 2962275"/>
                    <a:gd name="connsiteY296" fmla="*/ 1673146 h 2009775"/>
                    <a:gd name="connsiteX297" fmla="*/ 2175543 w 2962275"/>
                    <a:gd name="connsiteY297" fmla="*/ 1661525 h 2009775"/>
                    <a:gd name="connsiteX298" fmla="*/ 2190497 w 2962275"/>
                    <a:gd name="connsiteY298" fmla="*/ 1662859 h 2009775"/>
                    <a:gd name="connsiteX299" fmla="*/ 2204785 w 2962275"/>
                    <a:gd name="connsiteY299" fmla="*/ 1666097 h 2009775"/>
                    <a:gd name="connsiteX300" fmla="*/ 2228788 w 2962275"/>
                    <a:gd name="connsiteY300" fmla="*/ 1666764 h 2009775"/>
                    <a:gd name="connsiteX301" fmla="*/ 2248219 w 2962275"/>
                    <a:gd name="connsiteY301" fmla="*/ 1675813 h 2009775"/>
                    <a:gd name="connsiteX302" fmla="*/ 2272888 w 2962275"/>
                    <a:gd name="connsiteY302" fmla="*/ 1682957 h 2009775"/>
                    <a:gd name="connsiteX303" fmla="*/ 2285842 w 2962275"/>
                    <a:gd name="connsiteY303" fmla="*/ 1672574 h 2009775"/>
                    <a:gd name="connsiteX304" fmla="*/ 2311750 w 2962275"/>
                    <a:gd name="connsiteY304" fmla="*/ 1690672 h 2009775"/>
                    <a:gd name="connsiteX305" fmla="*/ 2305273 w 2962275"/>
                    <a:gd name="connsiteY305" fmla="*/ 1675813 h 2009775"/>
                    <a:gd name="connsiteX306" fmla="*/ 2299463 w 2962275"/>
                    <a:gd name="connsiteY306" fmla="*/ 1659620 h 2009775"/>
                    <a:gd name="connsiteX307" fmla="*/ 2324704 w 2962275"/>
                    <a:gd name="connsiteY307" fmla="*/ 1646666 h 2009775"/>
                    <a:gd name="connsiteX308" fmla="*/ 2345469 w 2962275"/>
                    <a:gd name="connsiteY308" fmla="*/ 1642094 h 2009775"/>
                    <a:gd name="connsiteX309" fmla="*/ 2357185 w 2962275"/>
                    <a:gd name="connsiteY309" fmla="*/ 1649905 h 2009775"/>
                    <a:gd name="connsiteX310" fmla="*/ 2396047 w 2962275"/>
                    <a:gd name="connsiteY310" fmla="*/ 1645333 h 2009775"/>
                    <a:gd name="connsiteX311" fmla="*/ 2423288 w 2962275"/>
                    <a:gd name="connsiteY311" fmla="*/ 1664764 h 2009775"/>
                    <a:gd name="connsiteX312" fmla="*/ 2443386 w 2962275"/>
                    <a:gd name="connsiteY312" fmla="*/ 1668002 h 2009775"/>
                    <a:gd name="connsiteX313" fmla="*/ 2470627 w 2962275"/>
                    <a:gd name="connsiteY313" fmla="*/ 1658953 h 2009775"/>
                    <a:gd name="connsiteX314" fmla="*/ 2499774 w 2962275"/>
                    <a:gd name="connsiteY314" fmla="*/ 1691338 h 2009775"/>
                    <a:gd name="connsiteX315" fmla="*/ 2500441 w 2962275"/>
                    <a:gd name="connsiteY315" fmla="*/ 1724390 h 2009775"/>
                    <a:gd name="connsiteX316" fmla="*/ 2512728 w 2962275"/>
                    <a:gd name="connsiteY316" fmla="*/ 1753537 h 2009775"/>
                    <a:gd name="connsiteX317" fmla="*/ 2524348 w 2962275"/>
                    <a:gd name="connsiteY317" fmla="*/ 1784017 h 2009775"/>
                    <a:gd name="connsiteX318" fmla="*/ 2544446 w 2962275"/>
                    <a:gd name="connsiteY318" fmla="*/ 1809258 h 2009775"/>
                    <a:gd name="connsiteX319" fmla="*/ 2566449 w 2962275"/>
                    <a:gd name="connsiteY319" fmla="*/ 1813163 h 2009775"/>
                    <a:gd name="connsiteX320" fmla="*/ 2579403 w 2962275"/>
                    <a:gd name="connsiteY320" fmla="*/ 1778778 h 2009775"/>
                    <a:gd name="connsiteX321" fmla="*/ 2563210 w 2962275"/>
                    <a:gd name="connsiteY321" fmla="*/ 1719818 h 2009775"/>
                    <a:gd name="connsiteX322" fmla="*/ 2554828 w 2962275"/>
                    <a:gd name="connsiteY322" fmla="*/ 1692005 h 2009775"/>
                    <a:gd name="connsiteX323" fmla="*/ 2538636 w 2962275"/>
                    <a:gd name="connsiteY323" fmla="*/ 1634950 h 2009775"/>
                    <a:gd name="connsiteX324" fmla="*/ 2573021 w 2962275"/>
                    <a:gd name="connsiteY324" fmla="*/ 1573990 h 2009775"/>
                    <a:gd name="connsiteX325" fmla="*/ 2598929 w 2962275"/>
                    <a:gd name="connsiteY325" fmla="*/ 1559131 h 2009775"/>
                    <a:gd name="connsiteX326" fmla="*/ 2622932 w 2962275"/>
                    <a:gd name="connsiteY326" fmla="*/ 1535795 h 2009775"/>
                    <a:gd name="connsiteX327" fmla="*/ 2640458 w 2962275"/>
                    <a:gd name="connsiteY327" fmla="*/ 1529318 h 2009775"/>
                    <a:gd name="connsiteX328" fmla="*/ 2671605 w 2962275"/>
                    <a:gd name="connsiteY328" fmla="*/ 1507887 h 2009775"/>
                    <a:gd name="connsiteX329" fmla="*/ 2674177 w 2962275"/>
                    <a:gd name="connsiteY329" fmla="*/ 1488456 h 2009775"/>
                    <a:gd name="connsiteX330" fmla="*/ 2681320 w 2962275"/>
                    <a:gd name="connsiteY330" fmla="*/ 1478074 h 2009775"/>
                    <a:gd name="connsiteX331" fmla="*/ 2701418 w 2962275"/>
                    <a:gd name="connsiteY331" fmla="*/ 1479407 h 2009775"/>
                    <a:gd name="connsiteX332" fmla="*/ 2708562 w 2962275"/>
                    <a:gd name="connsiteY332" fmla="*/ 1461881 h 2009775"/>
                    <a:gd name="connsiteX333" fmla="*/ 2699513 w 2962275"/>
                    <a:gd name="connsiteY333" fmla="*/ 1452166 h 2009775"/>
                    <a:gd name="connsiteX334" fmla="*/ 2689131 w 2962275"/>
                    <a:gd name="connsiteY334" fmla="*/ 1432068 h 2009775"/>
                    <a:gd name="connsiteX335" fmla="*/ 2688464 w 2962275"/>
                    <a:gd name="connsiteY335" fmla="*/ 1417780 h 2009775"/>
                    <a:gd name="connsiteX336" fmla="*/ 2669700 w 2962275"/>
                    <a:gd name="connsiteY336" fmla="*/ 1393111 h 2009775"/>
                    <a:gd name="connsiteX337" fmla="*/ 2681320 w 2962275"/>
                    <a:gd name="connsiteY337" fmla="*/ 1382728 h 2009775"/>
                    <a:gd name="connsiteX338" fmla="*/ 2685892 w 2962275"/>
                    <a:gd name="connsiteY338" fmla="*/ 1344533 h 2009775"/>
                    <a:gd name="connsiteX339" fmla="*/ 2695608 w 2962275"/>
                    <a:gd name="connsiteY339" fmla="*/ 1344533 h 2009775"/>
                    <a:gd name="connsiteX340" fmla="*/ 2693036 w 2962275"/>
                    <a:gd name="connsiteY340" fmla="*/ 1373013 h 2009775"/>
                    <a:gd name="connsiteX341" fmla="*/ 2700847 w 2962275"/>
                    <a:gd name="connsiteY341" fmla="*/ 1407970 h 2009775"/>
                    <a:gd name="connsiteX342" fmla="*/ 2713801 w 2962275"/>
                    <a:gd name="connsiteY342" fmla="*/ 1399492 h 2009775"/>
                    <a:gd name="connsiteX343" fmla="*/ 2718373 w 2962275"/>
                    <a:gd name="connsiteY343" fmla="*/ 1361297 h 2009775"/>
                    <a:gd name="connsiteX344" fmla="*/ 2719706 w 2962275"/>
                    <a:gd name="connsiteY344" fmla="*/ 1349010 h 2009775"/>
                    <a:gd name="connsiteX345" fmla="*/ 2740470 w 2962275"/>
                    <a:gd name="connsiteY345" fmla="*/ 1347676 h 2009775"/>
                    <a:gd name="connsiteX346" fmla="*/ 2755996 w 2962275"/>
                    <a:gd name="connsiteY346" fmla="*/ 1311386 h 2009775"/>
                    <a:gd name="connsiteX347" fmla="*/ 2772189 w 2962275"/>
                    <a:gd name="connsiteY347" fmla="*/ 1303004 h 2009775"/>
                    <a:gd name="connsiteX348" fmla="*/ 2814956 w 2962275"/>
                    <a:gd name="connsiteY348" fmla="*/ 1291288 h 2009775"/>
                    <a:gd name="connsiteX349" fmla="*/ 2770284 w 2962275"/>
                    <a:gd name="connsiteY349" fmla="*/ 1289955 h 2009775"/>
                    <a:gd name="connsiteX350" fmla="*/ 2817623 w 2962275"/>
                    <a:gd name="connsiteY350" fmla="*/ 1275096 h 2009775"/>
                    <a:gd name="connsiteX351" fmla="*/ 2831911 w 2962275"/>
                    <a:gd name="connsiteY351" fmla="*/ 1262809 h 2009775"/>
                    <a:gd name="connsiteX352" fmla="*/ 2856485 w 2962275"/>
                    <a:gd name="connsiteY352" fmla="*/ 1264809 h 2009775"/>
                    <a:gd name="connsiteX353" fmla="*/ 2848675 w 2962275"/>
                    <a:gd name="connsiteY353" fmla="*/ 1242139 h 2009775"/>
                    <a:gd name="connsiteX354" fmla="*/ 2852580 w 2962275"/>
                    <a:gd name="connsiteY354" fmla="*/ 1227185 h 2009775"/>
                    <a:gd name="connsiteX355" fmla="*/ 2871344 w 2962275"/>
                    <a:gd name="connsiteY355" fmla="*/ 1195467 h 2009775"/>
                    <a:gd name="connsiteX356" fmla="*/ 2888203 w 2962275"/>
                    <a:gd name="connsiteY356" fmla="*/ 1185085 h 2009775"/>
                    <a:gd name="connsiteX357" fmla="*/ 2909539 w 2962275"/>
                    <a:gd name="connsiteY357" fmla="*/ 1163749 h 2009775"/>
                    <a:gd name="connsiteX358" fmla="*/ 2945830 w 2962275"/>
                    <a:gd name="connsiteY358" fmla="*/ 1165082 h 2009775"/>
                    <a:gd name="connsiteX359" fmla="*/ 2967642 w 2962275"/>
                    <a:gd name="connsiteY359" fmla="*/ 1148699 h 2009775"/>
                    <a:gd name="connsiteX360" fmla="*/ 2942877 w 2962275"/>
                    <a:gd name="connsiteY360" fmla="*/ 1067927 h 200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2962275" h="2009775">
                      <a:moveTo>
                        <a:pt x="1111791" y="737886"/>
                      </a:moveTo>
                      <a:cubicBezTo>
                        <a:pt x="1116077" y="726646"/>
                        <a:pt x="1116934" y="719693"/>
                        <a:pt x="1084168" y="706739"/>
                      </a:cubicBezTo>
                      <a:cubicBezTo>
                        <a:pt x="1051307" y="693785"/>
                        <a:pt x="1054831" y="685117"/>
                        <a:pt x="1032352" y="645398"/>
                      </a:cubicBezTo>
                      <a:cubicBezTo>
                        <a:pt x="1009873" y="605679"/>
                        <a:pt x="969297" y="588343"/>
                        <a:pt x="969297" y="573675"/>
                      </a:cubicBezTo>
                      <a:cubicBezTo>
                        <a:pt x="969297" y="559006"/>
                        <a:pt x="929577" y="560721"/>
                        <a:pt x="929577" y="571865"/>
                      </a:cubicBezTo>
                      <a:cubicBezTo>
                        <a:pt x="929577" y="583105"/>
                        <a:pt x="912337" y="586629"/>
                        <a:pt x="902812" y="592630"/>
                      </a:cubicBezTo>
                      <a:cubicBezTo>
                        <a:pt x="893287" y="598726"/>
                        <a:pt x="889001" y="589201"/>
                        <a:pt x="880333" y="577961"/>
                      </a:cubicBezTo>
                      <a:cubicBezTo>
                        <a:pt x="871666" y="566722"/>
                        <a:pt x="850996" y="555482"/>
                        <a:pt x="850996" y="548529"/>
                      </a:cubicBezTo>
                      <a:cubicBezTo>
                        <a:pt x="850996" y="541671"/>
                        <a:pt x="845853" y="526907"/>
                        <a:pt x="831089" y="533860"/>
                      </a:cubicBezTo>
                      <a:cubicBezTo>
                        <a:pt x="816421" y="540814"/>
                        <a:pt x="808610" y="533860"/>
                        <a:pt x="804324" y="539004"/>
                      </a:cubicBezTo>
                      <a:cubicBezTo>
                        <a:pt x="800038" y="544243"/>
                        <a:pt x="788798" y="535861"/>
                        <a:pt x="788798" y="535861"/>
                      </a:cubicBezTo>
                      <a:lnTo>
                        <a:pt x="788798" y="87995"/>
                      </a:lnTo>
                      <a:cubicBezTo>
                        <a:pt x="783654" y="87424"/>
                        <a:pt x="778987" y="86566"/>
                        <a:pt x="775368" y="85233"/>
                      </a:cubicBezTo>
                      <a:cubicBezTo>
                        <a:pt x="756604" y="78089"/>
                        <a:pt x="728695" y="65135"/>
                        <a:pt x="713836" y="68374"/>
                      </a:cubicBezTo>
                      <a:cubicBezTo>
                        <a:pt x="698977" y="71612"/>
                        <a:pt x="669164" y="75517"/>
                        <a:pt x="658782" y="70279"/>
                      </a:cubicBezTo>
                      <a:cubicBezTo>
                        <a:pt x="648400" y="65135"/>
                        <a:pt x="634112" y="60563"/>
                        <a:pt x="612776" y="63802"/>
                      </a:cubicBezTo>
                      <a:cubicBezTo>
                        <a:pt x="591440" y="67040"/>
                        <a:pt x="577819" y="52181"/>
                        <a:pt x="550578" y="45609"/>
                      </a:cubicBezTo>
                      <a:cubicBezTo>
                        <a:pt x="523336" y="39132"/>
                        <a:pt x="485141" y="47514"/>
                        <a:pt x="476092" y="50752"/>
                      </a:cubicBezTo>
                      <a:cubicBezTo>
                        <a:pt x="467043" y="53991"/>
                        <a:pt x="468949" y="41037"/>
                        <a:pt x="457328" y="42370"/>
                      </a:cubicBezTo>
                      <a:cubicBezTo>
                        <a:pt x="445707" y="43704"/>
                        <a:pt x="454756" y="37227"/>
                        <a:pt x="448279" y="27416"/>
                      </a:cubicBezTo>
                      <a:cubicBezTo>
                        <a:pt x="441802" y="17701"/>
                        <a:pt x="409417" y="26749"/>
                        <a:pt x="397702" y="28083"/>
                      </a:cubicBezTo>
                      <a:cubicBezTo>
                        <a:pt x="386081" y="29416"/>
                        <a:pt x="382842" y="22273"/>
                        <a:pt x="383414" y="16462"/>
                      </a:cubicBezTo>
                      <a:cubicBezTo>
                        <a:pt x="384081" y="10652"/>
                        <a:pt x="373032" y="12557"/>
                        <a:pt x="368555" y="20368"/>
                      </a:cubicBezTo>
                      <a:cubicBezTo>
                        <a:pt x="363983" y="28178"/>
                        <a:pt x="351029" y="29416"/>
                        <a:pt x="345885" y="24273"/>
                      </a:cubicBezTo>
                      <a:cubicBezTo>
                        <a:pt x="340742" y="19034"/>
                        <a:pt x="356934" y="17129"/>
                        <a:pt x="357601" y="11319"/>
                      </a:cubicBezTo>
                      <a:cubicBezTo>
                        <a:pt x="358268" y="5509"/>
                        <a:pt x="340742" y="2270"/>
                        <a:pt x="334265" y="270"/>
                      </a:cubicBezTo>
                      <a:cubicBezTo>
                        <a:pt x="327788" y="-1635"/>
                        <a:pt x="317406" y="6747"/>
                        <a:pt x="303785" y="19034"/>
                      </a:cubicBezTo>
                      <a:cubicBezTo>
                        <a:pt x="290164" y="31321"/>
                        <a:pt x="270066" y="30083"/>
                        <a:pt x="257779" y="28750"/>
                      </a:cubicBezTo>
                      <a:cubicBezTo>
                        <a:pt x="245492" y="27416"/>
                        <a:pt x="229871" y="30083"/>
                        <a:pt x="230538" y="37227"/>
                      </a:cubicBezTo>
                      <a:cubicBezTo>
                        <a:pt x="231204" y="44371"/>
                        <a:pt x="246063" y="43704"/>
                        <a:pt x="237015" y="52753"/>
                      </a:cubicBezTo>
                      <a:cubicBezTo>
                        <a:pt x="227966" y="61801"/>
                        <a:pt x="224727" y="40465"/>
                        <a:pt x="215583" y="50181"/>
                      </a:cubicBezTo>
                      <a:cubicBezTo>
                        <a:pt x="206535" y="59896"/>
                        <a:pt x="179293" y="59230"/>
                        <a:pt x="172816" y="57991"/>
                      </a:cubicBezTo>
                      <a:cubicBezTo>
                        <a:pt x="166339" y="56658"/>
                        <a:pt x="144908" y="79994"/>
                        <a:pt x="138431" y="86471"/>
                      </a:cubicBezTo>
                      <a:cubicBezTo>
                        <a:pt x="131954" y="92948"/>
                        <a:pt x="143574" y="98758"/>
                        <a:pt x="126144" y="117618"/>
                      </a:cubicBezTo>
                      <a:cubicBezTo>
                        <a:pt x="108618" y="136382"/>
                        <a:pt x="61945" y="132572"/>
                        <a:pt x="52230" y="132572"/>
                      </a:cubicBezTo>
                      <a:cubicBezTo>
                        <a:pt x="42514" y="132572"/>
                        <a:pt x="49658" y="143621"/>
                        <a:pt x="44419" y="150670"/>
                      </a:cubicBezTo>
                      <a:cubicBezTo>
                        <a:pt x="39276" y="157813"/>
                        <a:pt x="50229" y="164290"/>
                        <a:pt x="76804" y="171434"/>
                      </a:cubicBezTo>
                      <a:cubicBezTo>
                        <a:pt x="103379" y="178578"/>
                        <a:pt x="121572" y="213535"/>
                        <a:pt x="124715" y="222012"/>
                      </a:cubicBezTo>
                      <a:cubicBezTo>
                        <a:pt x="127953" y="230489"/>
                        <a:pt x="161005" y="221345"/>
                        <a:pt x="173959" y="223345"/>
                      </a:cubicBezTo>
                      <a:cubicBezTo>
                        <a:pt x="186913" y="225250"/>
                        <a:pt x="172626" y="243443"/>
                        <a:pt x="183675" y="248587"/>
                      </a:cubicBezTo>
                      <a:cubicBezTo>
                        <a:pt x="194724" y="253730"/>
                        <a:pt x="211583" y="246015"/>
                        <a:pt x="214821" y="255064"/>
                      </a:cubicBezTo>
                      <a:cubicBezTo>
                        <a:pt x="218060" y="264112"/>
                        <a:pt x="192819" y="255064"/>
                        <a:pt x="179865" y="264779"/>
                      </a:cubicBezTo>
                      <a:cubicBezTo>
                        <a:pt x="166911" y="274495"/>
                        <a:pt x="160434" y="279067"/>
                        <a:pt x="155195" y="271923"/>
                      </a:cubicBezTo>
                      <a:cubicBezTo>
                        <a:pt x="149956" y="264779"/>
                        <a:pt x="128620" y="269351"/>
                        <a:pt x="117571" y="270589"/>
                      </a:cubicBezTo>
                      <a:cubicBezTo>
                        <a:pt x="106522" y="271923"/>
                        <a:pt x="116904" y="256969"/>
                        <a:pt x="117571" y="250492"/>
                      </a:cubicBezTo>
                      <a:cubicBezTo>
                        <a:pt x="118238" y="244015"/>
                        <a:pt x="102617" y="239443"/>
                        <a:pt x="81281" y="251825"/>
                      </a:cubicBezTo>
                      <a:cubicBezTo>
                        <a:pt x="59945" y="264208"/>
                        <a:pt x="67660" y="259636"/>
                        <a:pt x="65088" y="269351"/>
                      </a:cubicBezTo>
                      <a:cubicBezTo>
                        <a:pt x="62517" y="279067"/>
                        <a:pt x="53468" y="263541"/>
                        <a:pt x="39847" y="271923"/>
                      </a:cubicBezTo>
                      <a:cubicBezTo>
                        <a:pt x="26226" y="280305"/>
                        <a:pt x="4224" y="286210"/>
                        <a:pt x="318" y="294592"/>
                      </a:cubicBezTo>
                      <a:cubicBezTo>
                        <a:pt x="-3587" y="302974"/>
                        <a:pt x="29465" y="308880"/>
                        <a:pt x="42419" y="311452"/>
                      </a:cubicBezTo>
                      <a:cubicBezTo>
                        <a:pt x="55373" y="314023"/>
                        <a:pt x="26893" y="322501"/>
                        <a:pt x="37275" y="325739"/>
                      </a:cubicBezTo>
                      <a:cubicBezTo>
                        <a:pt x="47658" y="328978"/>
                        <a:pt x="43086" y="338693"/>
                        <a:pt x="59278" y="347170"/>
                      </a:cubicBezTo>
                      <a:cubicBezTo>
                        <a:pt x="75471" y="355552"/>
                        <a:pt x="111761" y="347170"/>
                        <a:pt x="121476" y="347170"/>
                      </a:cubicBezTo>
                      <a:cubicBezTo>
                        <a:pt x="131192" y="347170"/>
                        <a:pt x="140241" y="358886"/>
                        <a:pt x="148051" y="350409"/>
                      </a:cubicBezTo>
                      <a:cubicBezTo>
                        <a:pt x="155862" y="341932"/>
                        <a:pt x="185008" y="318691"/>
                        <a:pt x="199867" y="332311"/>
                      </a:cubicBezTo>
                      <a:cubicBezTo>
                        <a:pt x="214821" y="345932"/>
                        <a:pt x="183675" y="343932"/>
                        <a:pt x="191485" y="352409"/>
                      </a:cubicBezTo>
                      <a:cubicBezTo>
                        <a:pt x="199296" y="360886"/>
                        <a:pt x="209011" y="380889"/>
                        <a:pt x="194724" y="391271"/>
                      </a:cubicBezTo>
                      <a:cubicBezTo>
                        <a:pt x="180436" y="401653"/>
                        <a:pt x="166815" y="394510"/>
                        <a:pt x="159100" y="393843"/>
                      </a:cubicBezTo>
                      <a:cubicBezTo>
                        <a:pt x="151290" y="393176"/>
                        <a:pt x="155862" y="408130"/>
                        <a:pt x="143574" y="417846"/>
                      </a:cubicBezTo>
                      <a:cubicBezTo>
                        <a:pt x="131287" y="427561"/>
                        <a:pt x="122238" y="407464"/>
                        <a:pt x="106617" y="407464"/>
                      </a:cubicBezTo>
                      <a:cubicBezTo>
                        <a:pt x="91092" y="407464"/>
                        <a:pt x="94330" y="427561"/>
                        <a:pt x="94902" y="437277"/>
                      </a:cubicBezTo>
                      <a:cubicBezTo>
                        <a:pt x="95568" y="446992"/>
                        <a:pt x="71565" y="435372"/>
                        <a:pt x="65755" y="458708"/>
                      </a:cubicBezTo>
                      <a:cubicBezTo>
                        <a:pt x="59945" y="482044"/>
                        <a:pt x="35275" y="461947"/>
                        <a:pt x="51468" y="484616"/>
                      </a:cubicBezTo>
                      <a:cubicBezTo>
                        <a:pt x="67660" y="507286"/>
                        <a:pt x="65088" y="493093"/>
                        <a:pt x="78042" y="502142"/>
                      </a:cubicBezTo>
                      <a:cubicBezTo>
                        <a:pt x="90996" y="511191"/>
                        <a:pt x="63755" y="527383"/>
                        <a:pt x="76709" y="530050"/>
                      </a:cubicBezTo>
                      <a:cubicBezTo>
                        <a:pt x="89663" y="532622"/>
                        <a:pt x="103950" y="555958"/>
                        <a:pt x="112999" y="564436"/>
                      </a:cubicBezTo>
                      <a:cubicBezTo>
                        <a:pt x="122048" y="572913"/>
                        <a:pt x="133764" y="559864"/>
                        <a:pt x="147384" y="559292"/>
                      </a:cubicBezTo>
                      <a:cubicBezTo>
                        <a:pt x="161005" y="558625"/>
                        <a:pt x="154528" y="539861"/>
                        <a:pt x="162243" y="547005"/>
                      </a:cubicBezTo>
                      <a:cubicBezTo>
                        <a:pt x="170054" y="554149"/>
                        <a:pt x="181008" y="574818"/>
                        <a:pt x="173959" y="580057"/>
                      </a:cubicBezTo>
                      <a:cubicBezTo>
                        <a:pt x="166815" y="585295"/>
                        <a:pt x="172626" y="601393"/>
                        <a:pt x="171387" y="609203"/>
                      </a:cubicBezTo>
                      <a:cubicBezTo>
                        <a:pt x="170054" y="617014"/>
                        <a:pt x="201201" y="614442"/>
                        <a:pt x="203106" y="605298"/>
                      </a:cubicBezTo>
                      <a:cubicBezTo>
                        <a:pt x="205011" y="596249"/>
                        <a:pt x="229680" y="593582"/>
                        <a:pt x="243301" y="608536"/>
                      </a:cubicBezTo>
                      <a:cubicBezTo>
                        <a:pt x="256922" y="623491"/>
                        <a:pt x="261494" y="626062"/>
                        <a:pt x="261494" y="614347"/>
                      </a:cubicBezTo>
                      <a:cubicBezTo>
                        <a:pt x="261494" y="602631"/>
                        <a:pt x="273114" y="589677"/>
                        <a:pt x="273781" y="599392"/>
                      </a:cubicBezTo>
                      <a:cubicBezTo>
                        <a:pt x="274448" y="609108"/>
                        <a:pt x="285497" y="611680"/>
                        <a:pt x="305500" y="602631"/>
                      </a:cubicBezTo>
                      <a:cubicBezTo>
                        <a:pt x="325597" y="593582"/>
                        <a:pt x="316549" y="603298"/>
                        <a:pt x="306166" y="616252"/>
                      </a:cubicBezTo>
                      <a:cubicBezTo>
                        <a:pt x="291879" y="634159"/>
                        <a:pt x="306166" y="660352"/>
                        <a:pt x="295784" y="662924"/>
                      </a:cubicBezTo>
                      <a:cubicBezTo>
                        <a:pt x="285402" y="665496"/>
                        <a:pt x="277020" y="692071"/>
                        <a:pt x="260160" y="694071"/>
                      </a:cubicBezTo>
                      <a:cubicBezTo>
                        <a:pt x="243301" y="695976"/>
                        <a:pt x="214821" y="727789"/>
                        <a:pt x="210916" y="732933"/>
                      </a:cubicBezTo>
                      <a:cubicBezTo>
                        <a:pt x="207011" y="738172"/>
                        <a:pt x="170721" y="722551"/>
                        <a:pt x="165577" y="737505"/>
                      </a:cubicBezTo>
                      <a:cubicBezTo>
                        <a:pt x="160434" y="752364"/>
                        <a:pt x="138431" y="763508"/>
                        <a:pt x="144241" y="769318"/>
                      </a:cubicBezTo>
                      <a:cubicBezTo>
                        <a:pt x="148146" y="773224"/>
                        <a:pt x="177960" y="758269"/>
                        <a:pt x="179198" y="750554"/>
                      </a:cubicBezTo>
                      <a:cubicBezTo>
                        <a:pt x="180531" y="742744"/>
                        <a:pt x="184341" y="744077"/>
                        <a:pt x="189580" y="749887"/>
                      </a:cubicBezTo>
                      <a:cubicBezTo>
                        <a:pt x="194724" y="755698"/>
                        <a:pt x="207773" y="747316"/>
                        <a:pt x="213583" y="742077"/>
                      </a:cubicBezTo>
                      <a:cubicBezTo>
                        <a:pt x="219393" y="736933"/>
                        <a:pt x="229109" y="738838"/>
                        <a:pt x="235014" y="739505"/>
                      </a:cubicBezTo>
                      <a:cubicBezTo>
                        <a:pt x="240825" y="740172"/>
                        <a:pt x="243492" y="732361"/>
                        <a:pt x="260922" y="729123"/>
                      </a:cubicBezTo>
                      <a:cubicBezTo>
                        <a:pt x="278448" y="725884"/>
                        <a:pt x="274543" y="720741"/>
                        <a:pt x="278448" y="711692"/>
                      </a:cubicBezTo>
                      <a:cubicBezTo>
                        <a:pt x="282354" y="702643"/>
                        <a:pt x="323787" y="683212"/>
                        <a:pt x="331598" y="681212"/>
                      </a:cubicBezTo>
                      <a:cubicBezTo>
                        <a:pt x="339408" y="679307"/>
                        <a:pt x="334836" y="666353"/>
                        <a:pt x="343218" y="665686"/>
                      </a:cubicBezTo>
                      <a:cubicBezTo>
                        <a:pt x="351601" y="665020"/>
                        <a:pt x="364554" y="654637"/>
                        <a:pt x="375604" y="645589"/>
                      </a:cubicBezTo>
                      <a:cubicBezTo>
                        <a:pt x="386653" y="636540"/>
                        <a:pt x="389224" y="640445"/>
                        <a:pt x="397606" y="637207"/>
                      </a:cubicBezTo>
                      <a:cubicBezTo>
                        <a:pt x="405988" y="633968"/>
                        <a:pt x="399511" y="617109"/>
                        <a:pt x="407988" y="615775"/>
                      </a:cubicBezTo>
                      <a:cubicBezTo>
                        <a:pt x="416370" y="614537"/>
                        <a:pt x="422943" y="607965"/>
                        <a:pt x="422943" y="600916"/>
                      </a:cubicBezTo>
                      <a:cubicBezTo>
                        <a:pt x="422943" y="593868"/>
                        <a:pt x="401607" y="593773"/>
                        <a:pt x="399606" y="589296"/>
                      </a:cubicBezTo>
                      <a:cubicBezTo>
                        <a:pt x="397702" y="584724"/>
                        <a:pt x="416466" y="567865"/>
                        <a:pt x="423609" y="568531"/>
                      </a:cubicBezTo>
                      <a:cubicBezTo>
                        <a:pt x="430753" y="569198"/>
                        <a:pt x="442374" y="561388"/>
                        <a:pt x="443040" y="551005"/>
                      </a:cubicBezTo>
                      <a:cubicBezTo>
                        <a:pt x="443707" y="540623"/>
                        <a:pt x="454089" y="538718"/>
                        <a:pt x="462472" y="529669"/>
                      </a:cubicBezTo>
                      <a:cubicBezTo>
                        <a:pt x="470854" y="520621"/>
                        <a:pt x="468949" y="512810"/>
                        <a:pt x="477426" y="512143"/>
                      </a:cubicBezTo>
                      <a:cubicBezTo>
                        <a:pt x="485903" y="511477"/>
                        <a:pt x="493618" y="499856"/>
                        <a:pt x="502667" y="494617"/>
                      </a:cubicBezTo>
                      <a:cubicBezTo>
                        <a:pt x="511716" y="489379"/>
                        <a:pt x="502667" y="501094"/>
                        <a:pt x="520193" y="501761"/>
                      </a:cubicBezTo>
                      <a:cubicBezTo>
                        <a:pt x="537719" y="502428"/>
                        <a:pt x="533814" y="518620"/>
                        <a:pt x="520860" y="512810"/>
                      </a:cubicBezTo>
                      <a:cubicBezTo>
                        <a:pt x="507906" y="507000"/>
                        <a:pt x="502095" y="507571"/>
                        <a:pt x="490380" y="518620"/>
                      </a:cubicBezTo>
                      <a:cubicBezTo>
                        <a:pt x="478759" y="529669"/>
                        <a:pt x="487808" y="532908"/>
                        <a:pt x="478759" y="545195"/>
                      </a:cubicBezTo>
                      <a:cubicBezTo>
                        <a:pt x="469710" y="557482"/>
                        <a:pt x="469044" y="565293"/>
                        <a:pt x="480664" y="566531"/>
                      </a:cubicBezTo>
                      <a:cubicBezTo>
                        <a:pt x="492285" y="567865"/>
                        <a:pt x="481331" y="576247"/>
                        <a:pt x="470282" y="579485"/>
                      </a:cubicBezTo>
                      <a:cubicBezTo>
                        <a:pt x="459233" y="582724"/>
                        <a:pt x="467043" y="589201"/>
                        <a:pt x="481903" y="589201"/>
                      </a:cubicBezTo>
                      <a:cubicBezTo>
                        <a:pt x="496857" y="589201"/>
                        <a:pt x="518859" y="567769"/>
                        <a:pt x="539624" y="557387"/>
                      </a:cubicBezTo>
                      <a:cubicBezTo>
                        <a:pt x="560389" y="547005"/>
                        <a:pt x="575914" y="557387"/>
                        <a:pt x="581725" y="555482"/>
                      </a:cubicBezTo>
                      <a:cubicBezTo>
                        <a:pt x="587535" y="553577"/>
                        <a:pt x="575248" y="543862"/>
                        <a:pt x="582391" y="540623"/>
                      </a:cubicBezTo>
                      <a:cubicBezTo>
                        <a:pt x="589535" y="537385"/>
                        <a:pt x="573914" y="535384"/>
                        <a:pt x="569437" y="523097"/>
                      </a:cubicBezTo>
                      <a:cubicBezTo>
                        <a:pt x="564865" y="510810"/>
                        <a:pt x="576581" y="518525"/>
                        <a:pt x="579153" y="508905"/>
                      </a:cubicBezTo>
                      <a:cubicBezTo>
                        <a:pt x="581725" y="499189"/>
                        <a:pt x="588868" y="502999"/>
                        <a:pt x="595345" y="507571"/>
                      </a:cubicBezTo>
                      <a:cubicBezTo>
                        <a:pt x="601822" y="512143"/>
                        <a:pt x="610871" y="502999"/>
                        <a:pt x="616777" y="515382"/>
                      </a:cubicBezTo>
                      <a:cubicBezTo>
                        <a:pt x="622587" y="527669"/>
                        <a:pt x="629064" y="512143"/>
                        <a:pt x="639446" y="520525"/>
                      </a:cubicBezTo>
                      <a:cubicBezTo>
                        <a:pt x="649828" y="529003"/>
                        <a:pt x="637541" y="527669"/>
                        <a:pt x="626492" y="530241"/>
                      </a:cubicBezTo>
                      <a:cubicBezTo>
                        <a:pt x="615443" y="532813"/>
                        <a:pt x="621348" y="547767"/>
                        <a:pt x="629731" y="540623"/>
                      </a:cubicBezTo>
                      <a:cubicBezTo>
                        <a:pt x="638113" y="533479"/>
                        <a:pt x="645256" y="528907"/>
                        <a:pt x="653067" y="536051"/>
                      </a:cubicBezTo>
                      <a:cubicBezTo>
                        <a:pt x="660877" y="543195"/>
                        <a:pt x="664116" y="539956"/>
                        <a:pt x="670593" y="533479"/>
                      </a:cubicBezTo>
                      <a:cubicBezTo>
                        <a:pt x="677070" y="527002"/>
                        <a:pt x="677070" y="534146"/>
                        <a:pt x="677070" y="539290"/>
                      </a:cubicBezTo>
                      <a:cubicBezTo>
                        <a:pt x="677070" y="544528"/>
                        <a:pt x="690691" y="546433"/>
                        <a:pt x="710121" y="549672"/>
                      </a:cubicBezTo>
                      <a:cubicBezTo>
                        <a:pt x="729552" y="552910"/>
                        <a:pt x="764604" y="548338"/>
                        <a:pt x="773653" y="547767"/>
                      </a:cubicBezTo>
                      <a:cubicBezTo>
                        <a:pt x="782702" y="547100"/>
                        <a:pt x="779464" y="561388"/>
                        <a:pt x="799561" y="565293"/>
                      </a:cubicBezTo>
                      <a:cubicBezTo>
                        <a:pt x="819659" y="569198"/>
                        <a:pt x="824802" y="545195"/>
                        <a:pt x="835185" y="553672"/>
                      </a:cubicBezTo>
                      <a:cubicBezTo>
                        <a:pt x="845567" y="562054"/>
                        <a:pt x="835185" y="565293"/>
                        <a:pt x="829375" y="571770"/>
                      </a:cubicBezTo>
                      <a:cubicBezTo>
                        <a:pt x="823564" y="578247"/>
                        <a:pt x="835852" y="578914"/>
                        <a:pt x="843662" y="582152"/>
                      </a:cubicBezTo>
                      <a:cubicBezTo>
                        <a:pt x="851473" y="585391"/>
                        <a:pt x="869570" y="590629"/>
                        <a:pt x="878047" y="599011"/>
                      </a:cubicBezTo>
                      <a:cubicBezTo>
                        <a:pt x="886429" y="607489"/>
                        <a:pt x="891668" y="616537"/>
                        <a:pt x="912433" y="626920"/>
                      </a:cubicBezTo>
                      <a:cubicBezTo>
                        <a:pt x="933197" y="637302"/>
                        <a:pt x="913099" y="601012"/>
                        <a:pt x="929292" y="612632"/>
                      </a:cubicBezTo>
                      <a:cubicBezTo>
                        <a:pt x="945484" y="624348"/>
                        <a:pt x="939674" y="613299"/>
                        <a:pt x="952628" y="624919"/>
                      </a:cubicBezTo>
                      <a:cubicBezTo>
                        <a:pt x="965582" y="636635"/>
                        <a:pt x="961010" y="619776"/>
                        <a:pt x="955200" y="600250"/>
                      </a:cubicBezTo>
                      <a:cubicBezTo>
                        <a:pt x="949390" y="580819"/>
                        <a:pt x="961010" y="593773"/>
                        <a:pt x="966916" y="602821"/>
                      </a:cubicBezTo>
                      <a:cubicBezTo>
                        <a:pt x="972726" y="611870"/>
                        <a:pt x="972726" y="629396"/>
                        <a:pt x="968821" y="641112"/>
                      </a:cubicBezTo>
                      <a:cubicBezTo>
                        <a:pt x="964915" y="652732"/>
                        <a:pt x="945484" y="643017"/>
                        <a:pt x="947389" y="636540"/>
                      </a:cubicBezTo>
                      <a:cubicBezTo>
                        <a:pt x="949294" y="630063"/>
                        <a:pt x="927958" y="632635"/>
                        <a:pt x="927292" y="641683"/>
                      </a:cubicBezTo>
                      <a:cubicBezTo>
                        <a:pt x="926625" y="650732"/>
                        <a:pt x="940912" y="668258"/>
                        <a:pt x="951294" y="670258"/>
                      </a:cubicBezTo>
                      <a:cubicBezTo>
                        <a:pt x="961677" y="672163"/>
                        <a:pt x="953866" y="688451"/>
                        <a:pt x="960343" y="690356"/>
                      </a:cubicBezTo>
                      <a:cubicBezTo>
                        <a:pt x="969202" y="693023"/>
                        <a:pt x="968725" y="709787"/>
                        <a:pt x="973964" y="707215"/>
                      </a:cubicBezTo>
                      <a:cubicBezTo>
                        <a:pt x="979108" y="704644"/>
                        <a:pt x="977202" y="684546"/>
                        <a:pt x="971392" y="675497"/>
                      </a:cubicBezTo>
                      <a:cubicBezTo>
                        <a:pt x="965582" y="666448"/>
                        <a:pt x="968154" y="653399"/>
                        <a:pt x="975964" y="656066"/>
                      </a:cubicBezTo>
                      <a:cubicBezTo>
                        <a:pt x="983775" y="658638"/>
                        <a:pt x="975964" y="672259"/>
                        <a:pt x="979869" y="676831"/>
                      </a:cubicBezTo>
                      <a:cubicBezTo>
                        <a:pt x="983775" y="681403"/>
                        <a:pt x="988252" y="672259"/>
                        <a:pt x="997396" y="667115"/>
                      </a:cubicBezTo>
                      <a:cubicBezTo>
                        <a:pt x="1006444" y="661876"/>
                        <a:pt x="993490" y="647017"/>
                        <a:pt x="996729" y="639207"/>
                      </a:cubicBezTo>
                      <a:cubicBezTo>
                        <a:pt x="999967" y="631396"/>
                        <a:pt x="1010350" y="645684"/>
                        <a:pt x="1014255" y="659305"/>
                      </a:cubicBezTo>
                      <a:cubicBezTo>
                        <a:pt x="1018160" y="672925"/>
                        <a:pt x="1004539" y="672259"/>
                        <a:pt x="1004539" y="679402"/>
                      </a:cubicBezTo>
                      <a:cubicBezTo>
                        <a:pt x="1004539" y="686546"/>
                        <a:pt x="992252" y="683308"/>
                        <a:pt x="988347" y="687213"/>
                      </a:cubicBezTo>
                      <a:cubicBezTo>
                        <a:pt x="984442" y="691118"/>
                        <a:pt x="986442" y="717026"/>
                        <a:pt x="991585" y="717693"/>
                      </a:cubicBezTo>
                      <a:cubicBezTo>
                        <a:pt x="996824" y="718360"/>
                        <a:pt x="999967" y="696262"/>
                        <a:pt x="1003301" y="707311"/>
                      </a:cubicBezTo>
                      <a:cubicBezTo>
                        <a:pt x="1006540" y="718360"/>
                        <a:pt x="1018827" y="693023"/>
                        <a:pt x="1022065" y="703405"/>
                      </a:cubicBezTo>
                      <a:cubicBezTo>
                        <a:pt x="1025304" y="713788"/>
                        <a:pt x="1040829" y="725408"/>
                        <a:pt x="1046735" y="722836"/>
                      </a:cubicBezTo>
                      <a:cubicBezTo>
                        <a:pt x="1052545" y="720265"/>
                        <a:pt x="1044163" y="709216"/>
                        <a:pt x="1035115" y="708549"/>
                      </a:cubicBezTo>
                      <a:cubicBezTo>
                        <a:pt x="1026066" y="707882"/>
                        <a:pt x="1027304" y="693023"/>
                        <a:pt x="1035781" y="692356"/>
                      </a:cubicBezTo>
                      <a:cubicBezTo>
                        <a:pt x="1044163" y="691690"/>
                        <a:pt x="1059118" y="713788"/>
                        <a:pt x="1058451" y="721503"/>
                      </a:cubicBezTo>
                      <a:cubicBezTo>
                        <a:pt x="1057784" y="729313"/>
                        <a:pt x="1050640" y="728647"/>
                        <a:pt x="1043496" y="736457"/>
                      </a:cubicBezTo>
                      <a:cubicBezTo>
                        <a:pt x="1036353" y="744268"/>
                        <a:pt x="1026637" y="723503"/>
                        <a:pt x="1018255" y="724170"/>
                      </a:cubicBezTo>
                      <a:cubicBezTo>
                        <a:pt x="1009873" y="724837"/>
                        <a:pt x="1018255" y="737791"/>
                        <a:pt x="1022160" y="746839"/>
                      </a:cubicBezTo>
                      <a:cubicBezTo>
                        <a:pt x="1026066" y="755888"/>
                        <a:pt x="1011778" y="768271"/>
                        <a:pt x="1022827" y="775414"/>
                      </a:cubicBezTo>
                      <a:cubicBezTo>
                        <a:pt x="1033876" y="782558"/>
                        <a:pt x="1030638" y="770842"/>
                        <a:pt x="1032543" y="765699"/>
                      </a:cubicBezTo>
                      <a:cubicBezTo>
                        <a:pt x="1034448" y="760460"/>
                        <a:pt x="1042925" y="766937"/>
                        <a:pt x="1048735" y="771509"/>
                      </a:cubicBezTo>
                      <a:cubicBezTo>
                        <a:pt x="1054165" y="775700"/>
                        <a:pt x="1055212" y="761127"/>
                        <a:pt x="1055212" y="755317"/>
                      </a:cubicBezTo>
                      <a:cubicBezTo>
                        <a:pt x="1055212" y="749506"/>
                        <a:pt x="1064928" y="752745"/>
                        <a:pt x="1070071" y="760555"/>
                      </a:cubicBezTo>
                      <a:cubicBezTo>
                        <a:pt x="1075215" y="768366"/>
                        <a:pt x="1075882" y="752078"/>
                        <a:pt x="1083692" y="753412"/>
                      </a:cubicBezTo>
                      <a:cubicBezTo>
                        <a:pt x="1091503" y="754745"/>
                        <a:pt x="1086264" y="767032"/>
                        <a:pt x="1086264" y="774176"/>
                      </a:cubicBezTo>
                      <a:cubicBezTo>
                        <a:pt x="1086264" y="781320"/>
                        <a:pt x="1099885" y="768366"/>
                        <a:pt x="1098551" y="776081"/>
                      </a:cubicBezTo>
                      <a:cubicBezTo>
                        <a:pt x="1098361" y="777224"/>
                        <a:pt x="1098361" y="778367"/>
                        <a:pt x="1098456" y="779320"/>
                      </a:cubicBezTo>
                      <a:cubicBezTo>
                        <a:pt x="1105600" y="774176"/>
                        <a:pt x="1113124" y="768842"/>
                        <a:pt x="1118363" y="765223"/>
                      </a:cubicBezTo>
                      <a:cubicBezTo>
                        <a:pt x="1131698" y="755126"/>
                        <a:pt x="1107505" y="749030"/>
                        <a:pt x="1111791" y="737886"/>
                      </a:cubicBezTo>
                      <a:close/>
                      <a:moveTo>
                        <a:pt x="18225" y="829897"/>
                      </a:moveTo>
                      <a:cubicBezTo>
                        <a:pt x="33751" y="823420"/>
                        <a:pt x="40228" y="815705"/>
                        <a:pt x="33751" y="807895"/>
                      </a:cubicBezTo>
                      <a:cubicBezTo>
                        <a:pt x="27369" y="800084"/>
                        <a:pt x="6319" y="834850"/>
                        <a:pt x="18225" y="829897"/>
                      </a:cubicBezTo>
                      <a:close/>
                      <a:moveTo>
                        <a:pt x="128430" y="771509"/>
                      </a:moveTo>
                      <a:cubicBezTo>
                        <a:pt x="114142" y="766366"/>
                        <a:pt x="76614" y="789130"/>
                        <a:pt x="89568" y="790940"/>
                      </a:cubicBezTo>
                      <a:cubicBezTo>
                        <a:pt x="98616" y="792274"/>
                        <a:pt x="102522" y="783130"/>
                        <a:pt x="112904" y="783130"/>
                      </a:cubicBezTo>
                      <a:cubicBezTo>
                        <a:pt x="123286" y="783225"/>
                        <a:pt x="142717" y="776748"/>
                        <a:pt x="128430" y="771509"/>
                      </a:cubicBezTo>
                      <a:close/>
                      <a:moveTo>
                        <a:pt x="457042" y="619204"/>
                      </a:moveTo>
                      <a:cubicBezTo>
                        <a:pt x="457709" y="612061"/>
                        <a:pt x="447327" y="612727"/>
                        <a:pt x="434373" y="627682"/>
                      </a:cubicBezTo>
                      <a:cubicBezTo>
                        <a:pt x="421419" y="642541"/>
                        <a:pt x="410370" y="650351"/>
                        <a:pt x="408465" y="657495"/>
                      </a:cubicBezTo>
                      <a:cubicBezTo>
                        <a:pt x="406560" y="664639"/>
                        <a:pt x="391605" y="656161"/>
                        <a:pt x="387033" y="665210"/>
                      </a:cubicBezTo>
                      <a:cubicBezTo>
                        <a:pt x="382461" y="674259"/>
                        <a:pt x="390272" y="694452"/>
                        <a:pt x="399321" y="687880"/>
                      </a:cubicBezTo>
                      <a:cubicBezTo>
                        <a:pt x="408369" y="681403"/>
                        <a:pt x="409036" y="687880"/>
                        <a:pt x="414847" y="687880"/>
                      </a:cubicBezTo>
                      <a:cubicBezTo>
                        <a:pt x="420657" y="687880"/>
                        <a:pt x="447231" y="669687"/>
                        <a:pt x="453042" y="660638"/>
                      </a:cubicBezTo>
                      <a:cubicBezTo>
                        <a:pt x="458852" y="651589"/>
                        <a:pt x="442659" y="649018"/>
                        <a:pt x="441993" y="643112"/>
                      </a:cubicBezTo>
                      <a:cubicBezTo>
                        <a:pt x="441326" y="637302"/>
                        <a:pt x="455613" y="637302"/>
                        <a:pt x="462757" y="633397"/>
                      </a:cubicBezTo>
                      <a:cubicBezTo>
                        <a:pt x="469996" y="629587"/>
                        <a:pt x="456376" y="626348"/>
                        <a:pt x="457042" y="619204"/>
                      </a:cubicBezTo>
                      <a:close/>
                      <a:moveTo>
                        <a:pt x="44229" y="542719"/>
                      </a:moveTo>
                      <a:cubicBezTo>
                        <a:pt x="42895" y="532336"/>
                        <a:pt x="15082" y="542052"/>
                        <a:pt x="18321" y="551767"/>
                      </a:cubicBezTo>
                      <a:cubicBezTo>
                        <a:pt x="21559" y="561483"/>
                        <a:pt x="47848" y="567865"/>
                        <a:pt x="59183" y="564055"/>
                      </a:cubicBezTo>
                      <a:cubicBezTo>
                        <a:pt x="68898" y="560816"/>
                        <a:pt x="72137" y="550434"/>
                        <a:pt x="64993" y="543957"/>
                      </a:cubicBezTo>
                      <a:cubicBezTo>
                        <a:pt x="57754" y="537575"/>
                        <a:pt x="45467" y="553101"/>
                        <a:pt x="44229" y="542719"/>
                      </a:cubicBezTo>
                      <a:close/>
                      <a:moveTo>
                        <a:pt x="359982" y="1973755"/>
                      </a:moveTo>
                      <a:cubicBezTo>
                        <a:pt x="343790" y="1975660"/>
                        <a:pt x="352743" y="2016141"/>
                        <a:pt x="361411" y="2009474"/>
                      </a:cubicBezTo>
                      <a:cubicBezTo>
                        <a:pt x="367603" y="2004711"/>
                        <a:pt x="379032" y="2003758"/>
                        <a:pt x="382366" y="1997567"/>
                      </a:cubicBezTo>
                      <a:cubicBezTo>
                        <a:pt x="386843" y="1989376"/>
                        <a:pt x="376175" y="1971850"/>
                        <a:pt x="359982" y="1973755"/>
                      </a:cubicBezTo>
                      <a:close/>
                      <a:moveTo>
                        <a:pt x="338551" y="1948990"/>
                      </a:moveTo>
                      <a:cubicBezTo>
                        <a:pt x="329026" y="1950418"/>
                        <a:pt x="335217" y="1967849"/>
                        <a:pt x="341409" y="1963277"/>
                      </a:cubicBezTo>
                      <a:cubicBezTo>
                        <a:pt x="351886" y="1955657"/>
                        <a:pt x="348076" y="1947561"/>
                        <a:pt x="338551" y="1948990"/>
                      </a:cubicBezTo>
                      <a:close/>
                      <a:moveTo>
                        <a:pt x="237491" y="1916128"/>
                      </a:moveTo>
                      <a:cubicBezTo>
                        <a:pt x="246063" y="1925177"/>
                        <a:pt x="252255" y="1922796"/>
                        <a:pt x="254636" y="1914700"/>
                      </a:cubicBezTo>
                      <a:cubicBezTo>
                        <a:pt x="257017" y="1906603"/>
                        <a:pt x="228347" y="1906413"/>
                        <a:pt x="237491" y="1916128"/>
                      </a:cubicBezTo>
                      <a:close/>
                      <a:moveTo>
                        <a:pt x="283211" y="1935655"/>
                      </a:moveTo>
                      <a:cubicBezTo>
                        <a:pt x="289402" y="1945180"/>
                        <a:pt x="296070" y="1947085"/>
                        <a:pt x="301308" y="1938512"/>
                      </a:cubicBezTo>
                      <a:cubicBezTo>
                        <a:pt x="306642" y="1929940"/>
                        <a:pt x="275972" y="1924510"/>
                        <a:pt x="283211" y="1935655"/>
                      </a:cubicBezTo>
                      <a:close/>
                      <a:moveTo>
                        <a:pt x="2942877" y="1067927"/>
                      </a:moveTo>
                      <a:cubicBezTo>
                        <a:pt x="2942019" y="1059259"/>
                        <a:pt x="2916111" y="1066213"/>
                        <a:pt x="2904015" y="1056688"/>
                      </a:cubicBezTo>
                      <a:cubicBezTo>
                        <a:pt x="2891918" y="1047163"/>
                        <a:pt x="2871153" y="1090406"/>
                        <a:pt x="2866867" y="1108504"/>
                      </a:cubicBezTo>
                      <a:cubicBezTo>
                        <a:pt x="2862581" y="1126601"/>
                        <a:pt x="2830577" y="1146508"/>
                        <a:pt x="2830577" y="1146508"/>
                      </a:cubicBezTo>
                      <a:cubicBezTo>
                        <a:pt x="2830577" y="1146508"/>
                        <a:pt x="2738089" y="1147366"/>
                        <a:pt x="2730279" y="1147366"/>
                      </a:cubicBezTo>
                      <a:cubicBezTo>
                        <a:pt x="2724850" y="1147366"/>
                        <a:pt x="2703609" y="1165654"/>
                        <a:pt x="2691131" y="1176893"/>
                      </a:cubicBezTo>
                      <a:cubicBezTo>
                        <a:pt x="2691512" y="1177369"/>
                        <a:pt x="2691893" y="1177846"/>
                        <a:pt x="2692274" y="1178417"/>
                      </a:cubicBezTo>
                      <a:cubicBezTo>
                        <a:pt x="2701609" y="1195276"/>
                        <a:pt x="2667604" y="1205659"/>
                        <a:pt x="2635219" y="1206992"/>
                      </a:cubicBezTo>
                      <a:cubicBezTo>
                        <a:pt x="2625218" y="1207373"/>
                        <a:pt x="2617789" y="1208421"/>
                        <a:pt x="2611978" y="1209183"/>
                      </a:cubicBezTo>
                      <a:cubicBezTo>
                        <a:pt x="2613121" y="1213183"/>
                        <a:pt x="2613978" y="1217470"/>
                        <a:pt x="2613598" y="1220803"/>
                      </a:cubicBezTo>
                      <a:cubicBezTo>
                        <a:pt x="2613407" y="1222899"/>
                        <a:pt x="2609883" y="1225471"/>
                        <a:pt x="2604930" y="1228042"/>
                      </a:cubicBezTo>
                      <a:cubicBezTo>
                        <a:pt x="2599977" y="1238139"/>
                        <a:pt x="2560258" y="1257475"/>
                        <a:pt x="2537969" y="1269190"/>
                      </a:cubicBezTo>
                      <a:cubicBezTo>
                        <a:pt x="2513299" y="1282144"/>
                        <a:pt x="2479676" y="1275667"/>
                        <a:pt x="2479676" y="1256236"/>
                      </a:cubicBezTo>
                      <a:cubicBezTo>
                        <a:pt x="2479676" y="1236805"/>
                        <a:pt x="2497869" y="1240711"/>
                        <a:pt x="2501679" y="1249759"/>
                      </a:cubicBezTo>
                      <a:cubicBezTo>
                        <a:pt x="2503108" y="1253188"/>
                        <a:pt x="2507489" y="1250712"/>
                        <a:pt x="2513394" y="1246426"/>
                      </a:cubicBezTo>
                      <a:cubicBezTo>
                        <a:pt x="2507203" y="1240425"/>
                        <a:pt x="2507299" y="1230900"/>
                        <a:pt x="2508632" y="1223470"/>
                      </a:cubicBezTo>
                      <a:cubicBezTo>
                        <a:pt x="2501203" y="1220232"/>
                        <a:pt x="2512728" y="1191181"/>
                        <a:pt x="2497678" y="1186228"/>
                      </a:cubicBezTo>
                      <a:cubicBezTo>
                        <a:pt x="2482153" y="1180989"/>
                        <a:pt x="2463960" y="1208230"/>
                        <a:pt x="2466532" y="1191371"/>
                      </a:cubicBezTo>
                      <a:cubicBezTo>
                        <a:pt x="2469103" y="1174512"/>
                        <a:pt x="2492440" y="1160224"/>
                        <a:pt x="2478152" y="1138222"/>
                      </a:cubicBezTo>
                      <a:cubicBezTo>
                        <a:pt x="2463865" y="1116219"/>
                        <a:pt x="2437957" y="1116219"/>
                        <a:pt x="2432813" y="1132983"/>
                      </a:cubicBezTo>
                      <a:cubicBezTo>
                        <a:pt x="2427670" y="1149842"/>
                        <a:pt x="2409477" y="1142032"/>
                        <a:pt x="2403000" y="1154986"/>
                      </a:cubicBezTo>
                      <a:cubicBezTo>
                        <a:pt x="2396523" y="1167940"/>
                        <a:pt x="2390046" y="1196515"/>
                        <a:pt x="2395189" y="1217184"/>
                      </a:cubicBezTo>
                      <a:cubicBezTo>
                        <a:pt x="2400333" y="1237948"/>
                        <a:pt x="2393856" y="1248235"/>
                        <a:pt x="2374425" y="1259951"/>
                      </a:cubicBezTo>
                      <a:cubicBezTo>
                        <a:pt x="2354994" y="1271572"/>
                        <a:pt x="2344802" y="1242139"/>
                        <a:pt x="2352422" y="1204230"/>
                      </a:cubicBezTo>
                      <a:cubicBezTo>
                        <a:pt x="2357566" y="1178322"/>
                        <a:pt x="2371853" y="1153652"/>
                        <a:pt x="2358899" y="1153652"/>
                      </a:cubicBezTo>
                      <a:cubicBezTo>
                        <a:pt x="2345945" y="1153652"/>
                        <a:pt x="2375758" y="1122505"/>
                        <a:pt x="2403000" y="1116028"/>
                      </a:cubicBezTo>
                      <a:cubicBezTo>
                        <a:pt x="2430241" y="1109551"/>
                        <a:pt x="2463960" y="1112123"/>
                        <a:pt x="2463960" y="1104313"/>
                      </a:cubicBezTo>
                      <a:cubicBezTo>
                        <a:pt x="2463960" y="1102693"/>
                        <a:pt x="2465198" y="1101646"/>
                        <a:pt x="2467294" y="1100979"/>
                      </a:cubicBezTo>
                      <a:cubicBezTo>
                        <a:pt x="2461769" y="1096597"/>
                        <a:pt x="2455578" y="1092502"/>
                        <a:pt x="2450625" y="1089358"/>
                      </a:cubicBezTo>
                      <a:cubicBezTo>
                        <a:pt x="2450149" y="1090978"/>
                        <a:pt x="2449101" y="1092597"/>
                        <a:pt x="2447101" y="1093930"/>
                      </a:cubicBezTo>
                      <a:cubicBezTo>
                        <a:pt x="2436433" y="1101360"/>
                        <a:pt x="2439290" y="1082215"/>
                        <a:pt x="2419859" y="1082215"/>
                      </a:cubicBezTo>
                      <a:cubicBezTo>
                        <a:pt x="2400428" y="1082215"/>
                        <a:pt x="2380997" y="1100312"/>
                        <a:pt x="2365376" y="1092597"/>
                      </a:cubicBezTo>
                      <a:cubicBezTo>
                        <a:pt x="2349850" y="1084786"/>
                        <a:pt x="2357566" y="1074404"/>
                        <a:pt x="2343373" y="1074404"/>
                      </a:cubicBezTo>
                      <a:cubicBezTo>
                        <a:pt x="2329086" y="1074404"/>
                        <a:pt x="2353756" y="1047163"/>
                        <a:pt x="2332991" y="1058878"/>
                      </a:cubicBezTo>
                      <a:cubicBezTo>
                        <a:pt x="2312227" y="1070594"/>
                        <a:pt x="2281175" y="1099074"/>
                        <a:pt x="2266888" y="1086120"/>
                      </a:cubicBezTo>
                      <a:cubicBezTo>
                        <a:pt x="2252600" y="1073166"/>
                        <a:pt x="2239646" y="1090025"/>
                        <a:pt x="2229264" y="1079643"/>
                      </a:cubicBezTo>
                      <a:cubicBezTo>
                        <a:pt x="2218882" y="1069261"/>
                        <a:pt x="2265554" y="1040781"/>
                        <a:pt x="2287557" y="1042019"/>
                      </a:cubicBezTo>
                      <a:cubicBezTo>
                        <a:pt x="2292986" y="1042305"/>
                        <a:pt x="2297939" y="1039924"/>
                        <a:pt x="2302606" y="1036209"/>
                      </a:cubicBezTo>
                      <a:cubicBezTo>
                        <a:pt x="2290986" y="1031923"/>
                        <a:pt x="2267078" y="1022588"/>
                        <a:pt x="2260792" y="1030303"/>
                      </a:cubicBezTo>
                      <a:cubicBezTo>
                        <a:pt x="2252981" y="1039828"/>
                        <a:pt x="2241742" y="1033732"/>
                        <a:pt x="2235741" y="1026017"/>
                      </a:cubicBezTo>
                      <a:cubicBezTo>
                        <a:pt x="2229740" y="1018207"/>
                        <a:pt x="2221930" y="1028589"/>
                        <a:pt x="2211547" y="1016492"/>
                      </a:cubicBezTo>
                      <a:cubicBezTo>
                        <a:pt x="2201165" y="1004395"/>
                        <a:pt x="2190783" y="1013063"/>
                        <a:pt x="2184782" y="1015635"/>
                      </a:cubicBezTo>
                      <a:cubicBezTo>
                        <a:pt x="2178781" y="1018207"/>
                        <a:pt x="2170971" y="1011349"/>
                        <a:pt x="2159731" y="1006967"/>
                      </a:cubicBezTo>
                      <a:cubicBezTo>
                        <a:pt x="2148492" y="1002586"/>
                        <a:pt x="2157160" y="991441"/>
                        <a:pt x="2147635" y="984488"/>
                      </a:cubicBezTo>
                      <a:cubicBezTo>
                        <a:pt x="2138110" y="977535"/>
                        <a:pt x="2137633" y="997537"/>
                        <a:pt x="2137633" y="997537"/>
                      </a:cubicBezTo>
                      <a:lnTo>
                        <a:pt x="1332104" y="1001919"/>
                      </a:lnTo>
                      <a:cubicBezTo>
                        <a:pt x="1332961" y="1003252"/>
                        <a:pt x="1333914" y="1004586"/>
                        <a:pt x="1334962" y="1005634"/>
                      </a:cubicBezTo>
                      <a:cubicBezTo>
                        <a:pt x="1344677" y="1016016"/>
                        <a:pt x="1336867" y="1023731"/>
                        <a:pt x="1340105" y="1036114"/>
                      </a:cubicBezTo>
                      <a:cubicBezTo>
                        <a:pt x="1343343" y="1048401"/>
                        <a:pt x="1340772" y="1065927"/>
                        <a:pt x="1331056" y="1065927"/>
                      </a:cubicBezTo>
                      <a:cubicBezTo>
                        <a:pt x="1321341" y="1065927"/>
                        <a:pt x="1320007" y="1054878"/>
                        <a:pt x="1327151" y="1050973"/>
                      </a:cubicBezTo>
                      <a:cubicBezTo>
                        <a:pt x="1334295" y="1047067"/>
                        <a:pt x="1330390" y="1032875"/>
                        <a:pt x="1323246" y="1032875"/>
                      </a:cubicBezTo>
                      <a:cubicBezTo>
                        <a:pt x="1319055" y="1032875"/>
                        <a:pt x="1317436" y="1028017"/>
                        <a:pt x="1317626" y="1022302"/>
                      </a:cubicBezTo>
                      <a:cubicBezTo>
                        <a:pt x="1304386" y="1025922"/>
                        <a:pt x="1289242" y="1024303"/>
                        <a:pt x="1271430" y="1022207"/>
                      </a:cubicBezTo>
                      <a:cubicBezTo>
                        <a:pt x="1271716" y="1022969"/>
                        <a:pt x="1272001" y="1023731"/>
                        <a:pt x="1272097" y="1024493"/>
                      </a:cubicBezTo>
                      <a:cubicBezTo>
                        <a:pt x="1272763" y="1032304"/>
                        <a:pt x="1276668" y="1049734"/>
                        <a:pt x="1286955" y="1063355"/>
                      </a:cubicBezTo>
                      <a:cubicBezTo>
                        <a:pt x="1297338" y="1076976"/>
                        <a:pt x="1290194" y="1085358"/>
                        <a:pt x="1299909" y="1090597"/>
                      </a:cubicBezTo>
                      <a:cubicBezTo>
                        <a:pt x="1309625" y="1095740"/>
                        <a:pt x="1308958" y="1101646"/>
                        <a:pt x="1299909" y="1100312"/>
                      </a:cubicBezTo>
                      <a:cubicBezTo>
                        <a:pt x="1290861" y="1099074"/>
                        <a:pt x="1297338" y="1107456"/>
                        <a:pt x="1294099" y="1126887"/>
                      </a:cubicBezTo>
                      <a:cubicBezTo>
                        <a:pt x="1290861" y="1146318"/>
                        <a:pt x="1291528" y="1186513"/>
                        <a:pt x="1289527" y="1198801"/>
                      </a:cubicBezTo>
                      <a:cubicBezTo>
                        <a:pt x="1287622" y="1211088"/>
                        <a:pt x="1273335" y="1231186"/>
                        <a:pt x="1281717" y="1244140"/>
                      </a:cubicBezTo>
                      <a:cubicBezTo>
                        <a:pt x="1290099" y="1257094"/>
                        <a:pt x="1296004" y="1275191"/>
                        <a:pt x="1291432" y="1291479"/>
                      </a:cubicBezTo>
                      <a:cubicBezTo>
                        <a:pt x="1286860" y="1307671"/>
                        <a:pt x="1287527" y="1317387"/>
                        <a:pt x="1294671" y="1329674"/>
                      </a:cubicBezTo>
                      <a:cubicBezTo>
                        <a:pt x="1301815" y="1341961"/>
                        <a:pt x="1296004" y="1363393"/>
                        <a:pt x="1303720" y="1367869"/>
                      </a:cubicBezTo>
                      <a:cubicBezTo>
                        <a:pt x="1311530" y="1372442"/>
                        <a:pt x="1318674" y="1381490"/>
                        <a:pt x="1325722" y="1393111"/>
                      </a:cubicBezTo>
                      <a:cubicBezTo>
                        <a:pt x="1332866" y="1404826"/>
                        <a:pt x="1339343" y="1397683"/>
                        <a:pt x="1340581" y="1409303"/>
                      </a:cubicBezTo>
                      <a:cubicBezTo>
                        <a:pt x="1341915" y="1420924"/>
                        <a:pt x="1341915" y="1422924"/>
                        <a:pt x="1352202" y="1427401"/>
                      </a:cubicBezTo>
                      <a:cubicBezTo>
                        <a:pt x="1362584" y="1431973"/>
                        <a:pt x="1356107" y="1443593"/>
                        <a:pt x="1356107" y="1450070"/>
                      </a:cubicBezTo>
                      <a:cubicBezTo>
                        <a:pt x="1356107" y="1456547"/>
                        <a:pt x="1369728" y="1468263"/>
                        <a:pt x="1386587" y="1483122"/>
                      </a:cubicBezTo>
                      <a:cubicBezTo>
                        <a:pt x="1403446" y="1497981"/>
                        <a:pt x="1389159" y="1510363"/>
                        <a:pt x="1401446" y="1510363"/>
                      </a:cubicBezTo>
                      <a:cubicBezTo>
                        <a:pt x="1413733" y="1510363"/>
                        <a:pt x="1425449" y="1517507"/>
                        <a:pt x="1437736" y="1525318"/>
                      </a:cubicBezTo>
                      <a:cubicBezTo>
                        <a:pt x="1450024" y="1533128"/>
                        <a:pt x="1453929" y="1528556"/>
                        <a:pt x="1462406" y="1530461"/>
                      </a:cubicBezTo>
                      <a:cubicBezTo>
                        <a:pt x="1470788" y="1532366"/>
                        <a:pt x="1486409" y="1550559"/>
                        <a:pt x="1489647" y="1562846"/>
                      </a:cubicBezTo>
                      <a:cubicBezTo>
                        <a:pt x="1491172" y="1568656"/>
                        <a:pt x="1493172" y="1574752"/>
                        <a:pt x="1496220" y="1581325"/>
                      </a:cubicBezTo>
                      <a:lnTo>
                        <a:pt x="1563466" y="1572467"/>
                      </a:lnTo>
                      <a:cubicBezTo>
                        <a:pt x="1563466" y="1572467"/>
                        <a:pt x="1584231" y="1587040"/>
                        <a:pt x="1596042" y="1589802"/>
                      </a:cubicBezTo>
                      <a:cubicBezTo>
                        <a:pt x="1607853" y="1592564"/>
                        <a:pt x="1671480" y="1616091"/>
                        <a:pt x="1671480" y="1616091"/>
                      </a:cubicBezTo>
                      <a:lnTo>
                        <a:pt x="1754538" y="1615424"/>
                      </a:lnTo>
                      <a:lnTo>
                        <a:pt x="1764253" y="1602946"/>
                      </a:lnTo>
                      <a:lnTo>
                        <a:pt x="1809973" y="1602946"/>
                      </a:lnTo>
                      <a:cubicBezTo>
                        <a:pt x="1809973" y="1602946"/>
                        <a:pt x="1839025" y="1631331"/>
                        <a:pt x="1843216" y="1632760"/>
                      </a:cubicBezTo>
                      <a:cubicBezTo>
                        <a:pt x="1847407" y="1634093"/>
                        <a:pt x="1861884" y="1647238"/>
                        <a:pt x="1861884" y="1655620"/>
                      </a:cubicBezTo>
                      <a:cubicBezTo>
                        <a:pt x="1861884" y="1663907"/>
                        <a:pt x="1865313" y="1670860"/>
                        <a:pt x="1872267" y="1674289"/>
                      </a:cubicBezTo>
                      <a:cubicBezTo>
                        <a:pt x="1879220" y="1677718"/>
                        <a:pt x="1902747" y="1692958"/>
                        <a:pt x="1906176" y="1691624"/>
                      </a:cubicBezTo>
                      <a:cubicBezTo>
                        <a:pt x="1909605" y="1690291"/>
                        <a:pt x="1916558" y="1663907"/>
                        <a:pt x="1929036" y="1664668"/>
                      </a:cubicBezTo>
                      <a:cubicBezTo>
                        <a:pt x="1941513" y="1665335"/>
                        <a:pt x="1975422" y="1675051"/>
                        <a:pt x="1980947" y="1694386"/>
                      </a:cubicBezTo>
                      <a:cubicBezTo>
                        <a:pt x="1986472" y="1713817"/>
                        <a:pt x="2003045" y="1729724"/>
                        <a:pt x="2008665" y="1733820"/>
                      </a:cubicBezTo>
                      <a:cubicBezTo>
                        <a:pt x="2014189" y="1738011"/>
                        <a:pt x="2011427" y="1749727"/>
                        <a:pt x="2015618" y="1756013"/>
                      </a:cubicBezTo>
                      <a:cubicBezTo>
                        <a:pt x="2019809" y="1762204"/>
                        <a:pt x="2019047" y="1774016"/>
                        <a:pt x="2023905" y="1774016"/>
                      </a:cubicBezTo>
                      <a:cubicBezTo>
                        <a:pt x="2028763" y="1774016"/>
                        <a:pt x="2053718" y="1789255"/>
                        <a:pt x="2064767" y="1788589"/>
                      </a:cubicBezTo>
                      <a:cubicBezTo>
                        <a:pt x="2068101" y="1788398"/>
                        <a:pt x="2072387" y="1790399"/>
                        <a:pt x="2076959" y="1793161"/>
                      </a:cubicBezTo>
                      <a:cubicBezTo>
                        <a:pt x="2078293" y="1770015"/>
                        <a:pt x="2054480" y="1766110"/>
                        <a:pt x="2068482" y="1755442"/>
                      </a:cubicBezTo>
                      <a:cubicBezTo>
                        <a:pt x="2084674" y="1743059"/>
                        <a:pt x="2067815" y="1732772"/>
                        <a:pt x="2075626" y="1727533"/>
                      </a:cubicBezTo>
                      <a:cubicBezTo>
                        <a:pt x="2083436" y="1722390"/>
                        <a:pt x="2097057" y="1717151"/>
                        <a:pt x="2097057" y="1709436"/>
                      </a:cubicBezTo>
                      <a:cubicBezTo>
                        <a:pt x="2097057" y="1701625"/>
                        <a:pt x="2104201" y="1701625"/>
                        <a:pt x="2114583" y="1702959"/>
                      </a:cubicBezTo>
                      <a:cubicBezTo>
                        <a:pt x="2124965" y="1704197"/>
                        <a:pt x="2144396" y="1686100"/>
                        <a:pt x="2143063" y="1678956"/>
                      </a:cubicBezTo>
                      <a:cubicBezTo>
                        <a:pt x="2141729" y="1671812"/>
                        <a:pt x="2144968" y="1670574"/>
                        <a:pt x="2157350" y="1673146"/>
                      </a:cubicBezTo>
                      <a:cubicBezTo>
                        <a:pt x="2169637" y="1675717"/>
                        <a:pt x="2167732" y="1658858"/>
                        <a:pt x="2175543" y="1661525"/>
                      </a:cubicBezTo>
                      <a:cubicBezTo>
                        <a:pt x="2183353" y="1664097"/>
                        <a:pt x="2189830" y="1668669"/>
                        <a:pt x="2190497" y="1662859"/>
                      </a:cubicBezTo>
                      <a:cubicBezTo>
                        <a:pt x="2191164" y="1657049"/>
                        <a:pt x="2198879" y="1658287"/>
                        <a:pt x="2204785" y="1666097"/>
                      </a:cubicBezTo>
                      <a:cubicBezTo>
                        <a:pt x="2210595" y="1673908"/>
                        <a:pt x="2227454" y="1675813"/>
                        <a:pt x="2228788" y="1666764"/>
                      </a:cubicBezTo>
                      <a:cubicBezTo>
                        <a:pt x="2230121" y="1657715"/>
                        <a:pt x="2239837" y="1666764"/>
                        <a:pt x="2248219" y="1675813"/>
                      </a:cubicBezTo>
                      <a:cubicBezTo>
                        <a:pt x="2256601" y="1684861"/>
                        <a:pt x="2260506" y="1682290"/>
                        <a:pt x="2272888" y="1682957"/>
                      </a:cubicBezTo>
                      <a:cubicBezTo>
                        <a:pt x="2285176" y="1683623"/>
                        <a:pt x="2285176" y="1680385"/>
                        <a:pt x="2285842" y="1672574"/>
                      </a:cubicBezTo>
                      <a:cubicBezTo>
                        <a:pt x="2286509" y="1664764"/>
                        <a:pt x="2299463" y="1689433"/>
                        <a:pt x="2311750" y="1690672"/>
                      </a:cubicBezTo>
                      <a:cubicBezTo>
                        <a:pt x="2324038" y="1692005"/>
                        <a:pt x="2314322" y="1682861"/>
                        <a:pt x="2305273" y="1675813"/>
                      </a:cubicBezTo>
                      <a:cubicBezTo>
                        <a:pt x="2296225" y="1668669"/>
                        <a:pt x="2307178" y="1665430"/>
                        <a:pt x="2299463" y="1659620"/>
                      </a:cubicBezTo>
                      <a:cubicBezTo>
                        <a:pt x="2291653" y="1653810"/>
                        <a:pt x="2309179" y="1645999"/>
                        <a:pt x="2324704" y="1646666"/>
                      </a:cubicBezTo>
                      <a:cubicBezTo>
                        <a:pt x="2340230" y="1647333"/>
                        <a:pt x="2339659" y="1651238"/>
                        <a:pt x="2345469" y="1642094"/>
                      </a:cubicBezTo>
                      <a:cubicBezTo>
                        <a:pt x="2351279" y="1633045"/>
                        <a:pt x="2357185" y="1642094"/>
                        <a:pt x="2357185" y="1649905"/>
                      </a:cubicBezTo>
                      <a:cubicBezTo>
                        <a:pt x="2357185" y="1657715"/>
                        <a:pt x="2382426" y="1645333"/>
                        <a:pt x="2396047" y="1645333"/>
                      </a:cubicBezTo>
                      <a:cubicBezTo>
                        <a:pt x="2409667" y="1645333"/>
                        <a:pt x="2421955" y="1656953"/>
                        <a:pt x="2423288" y="1664764"/>
                      </a:cubicBezTo>
                      <a:cubicBezTo>
                        <a:pt x="2424622" y="1672574"/>
                        <a:pt x="2433670" y="1676384"/>
                        <a:pt x="2443386" y="1668002"/>
                      </a:cubicBezTo>
                      <a:cubicBezTo>
                        <a:pt x="2453101" y="1659620"/>
                        <a:pt x="2461483" y="1649809"/>
                        <a:pt x="2470627" y="1658953"/>
                      </a:cubicBezTo>
                      <a:cubicBezTo>
                        <a:pt x="2479676" y="1668002"/>
                        <a:pt x="2488725" y="1680385"/>
                        <a:pt x="2499774" y="1691338"/>
                      </a:cubicBezTo>
                      <a:cubicBezTo>
                        <a:pt x="2510823" y="1702387"/>
                        <a:pt x="2494630" y="1716008"/>
                        <a:pt x="2500441" y="1724390"/>
                      </a:cubicBezTo>
                      <a:cubicBezTo>
                        <a:pt x="2506251" y="1732867"/>
                        <a:pt x="2499774" y="1744488"/>
                        <a:pt x="2512728" y="1753537"/>
                      </a:cubicBezTo>
                      <a:cubicBezTo>
                        <a:pt x="2525682" y="1762585"/>
                        <a:pt x="2514061" y="1781445"/>
                        <a:pt x="2524348" y="1784017"/>
                      </a:cubicBezTo>
                      <a:cubicBezTo>
                        <a:pt x="2534731" y="1786588"/>
                        <a:pt x="2543113" y="1802781"/>
                        <a:pt x="2544446" y="1809258"/>
                      </a:cubicBezTo>
                      <a:cubicBezTo>
                        <a:pt x="2545780" y="1815735"/>
                        <a:pt x="2565211" y="1824212"/>
                        <a:pt x="2566449" y="1813163"/>
                      </a:cubicBezTo>
                      <a:cubicBezTo>
                        <a:pt x="2567782" y="1802114"/>
                        <a:pt x="2578165" y="1789160"/>
                        <a:pt x="2579403" y="1778778"/>
                      </a:cubicBezTo>
                      <a:cubicBezTo>
                        <a:pt x="2580736" y="1768396"/>
                        <a:pt x="2571592" y="1731439"/>
                        <a:pt x="2563210" y="1719818"/>
                      </a:cubicBezTo>
                      <a:cubicBezTo>
                        <a:pt x="2554828" y="1708198"/>
                        <a:pt x="2565115" y="1705531"/>
                        <a:pt x="2554828" y="1692005"/>
                      </a:cubicBezTo>
                      <a:cubicBezTo>
                        <a:pt x="2544446" y="1678384"/>
                        <a:pt x="2537969" y="1654381"/>
                        <a:pt x="2538636" y="1634950"/>
                      </a:cubicBezTo>
                      <a:cubicBezTo>
                        <a:pt x="2539303" y="1615519"/>
                        <a:pt x="2561972" y="1583801"/>
                        <a:pt x="2573021" y="1573990"/>
                      </a:cubicBezTo>
                      <a:cubicBezTo>
                        <a:pt x="2584070" y="1564275"/>
                        <a:pt x="2596357" y="1569418"/>
                        <a:pt x="2598929" y="1559131"/>
                      </a:cubicBezTo>
                      <a:cubicBezTo>
                        <a:pt x="2601501" y="1548749"/>
                        <a:pt x="2615122" y="1535795"/>
                        <a:pt x="2622932" y="1535795"/>
                      </a:cubicBezTo>
                      <a:cubicBezTo>
                        <a:pt x="2630743" y="1535795"/>
                        <a:pt x="2639125" y="1537700"/>
                        <a:pt x="2640458" y="1529318"/>
                      </a:cubicBezTo>
                      <a:cubicBezTo>
                        <a:pt x="2641792" y="1520841"/>
                        <a:pt x="2654745" y="1510459"/>
                        <a:pt x="2671605" y="1507887"/>
                      </a:cubicBezTo>
                      <a:cubicBezTo>
                        <a:pt x="2688464" y="1505315"/>
                        <a:pt x="2678749" y="1496171"/>
                        <a:pt x="2674177" y="1488456"/>
                      </a:cubicBezTo>
                      <a:cubicBezTo>
                        <a:pt x="2669605" y="1480645"/>
                        <a:pt x="2678082" y="1472930"/>
                        <a:pt x="2681320" y="1478074"/>
                      </a:cubicBezTo>
                      <a:cubicBezTo>
                        <a:pt x="2684559" y="1483312"/>
                        <a:pt x="2694941" y="1483884"/>
                        <a:pt x="2701418" y="1479407"/>
                      </a:cubicBezTo>
                      <a:cubicBezTo>
                        <a:pt x="2707895" y="1474835"/>
                        <a:pt x="2722849" y="1462548"/>
                        <a:pt x="2708562" y="1461881"/>
                      </a:cubicBezTo>
                      <a:cubicBezTo>
                        <a:pt x="2694274" y="1461214"/>
                        <a:pt x="2691036" y="1455404"/>
                        <a:pt x="2699513" y="1452166"/>
                      </a:cubicBezTo>
                      <a:cubicBezTo>
                        <a:pt x="2707895" y="1448927"/>
                        <a:pt x="2700847" y="1433401"/>
                        <a:pt x="2689131" y="1432068"/>
                      </a:cubicBezTo>
                      <a:cubicBezTo>
                        <a:pt x="2677415" y="1430734"/>
                        <a:pt x="2681320" y="1424924"/>
                        <a:pt x="2688464" y="1417780"/>
                      </a:cubicBezTo>
                      <a:cubicBezTo>
                        <a:pt x="2695608" y="1410637"/>
                        <a:pt x="2678082" y="1399016"/>
                        <a:pt x="2669700" y="1393111"/>
                      </a:cubicBezTo>
                      <a:cubicBezTo>
                        <a:pt x="2661318" y="1387300"/>
                        <a:pt x="2674843" y="1384062"/>
                        <a:pt x="2681320" y="1382728"/>
                      </a:cubicBezTo>
                      <a:cubicBezTo>
                        <a:pt x="2687797" y="1381395"/>
                        <a:pt x="2682654" y="1351582"/>
                        <a:pt x="2685892" y="1344533"/>
                      </a:cubicBezTo>
                      <a:cubicBezTo>
                        <a:pt x="2689131" y="1337389"/>
                        <a:pt x="2700180" y="1337389"/>
                        <a:pt x="2695608" y="1344533"/>
                      </a:cubicBezTo>
                      <a:cubicBezTo>
                        <a:pt x="2691036" y="1351677"/>
                        <a:pt x="2684559" y="1363297"/>
                        <a:pt x="2693036" y="1373013"/>
                      </a:cubicBezTo>
                      <a:cubicBezTo>
                        <a:pt x="2701418" y="1382728"/>
                        <a:pt x="2704085" y="1393111"/>
                        <a:pt x="2700847" y="1407970"/>
                      </a:cubicBezTo>
                      <a:cubicBezTo>
                        <a:pt x="2697608" y="1422924"/>
                        <a:pt x="2704085" y="1419019"/>
                        <a:pt x="2713801" y="1399492"/>
                      </a:cubicBezTo>
                      <a:cubicBezTo>
                        <a:pt x="2723516" y="1380061"/>
                        <a:pt x="2724850" y="1363202"/>
                        <a:pt x="2718373" y="1361297"/>
                      </a:cubicBezTo>
                      <a:cubicBezTo>
                        <a:pt x="2711895" y="1359392"/>
                        <a:pt x="2712562" y="1339961"/>
                        <a:pt x="2719706" y="1349010"/>
                      </a:cubicBezTo>
                      <a:cubicBezTo>
                        <a:pt x="2726850" y="1358059"/>
                        <a:pt x="2729422" y="1359392"/>
                        <a:pt x="2740470" y="1347676"/>
                      </a:cubicBezTo>
                      <a:cubicBezTo>
                        <a:pt x="2751519" y="1336056"/>
                        <a:pt x="2763140" y="1315958"/>
                        <a:pt x="2755996" y="1311386"/>
                      </a:cubicBezTo>
                      <a:cubicBezTo>
                        <a:pt x="2748853" y="1306814"/>
                        <a:pt x="2759235" y="1302337"/>
                        <a:pt x="2772189" y="1303004"/>
                      </a:cubicBezTo>
                      <a:cubicBezTo>
                        <a:pt x="2785143" y="1303671"/>
                        <a:pt x="2813051" y="1295194"/>
                        <a:pt x="2814956" y="1291288"/>
                      </a:cubicBezTo>
                      <a:cubicBezTo>
                        <a:pt x="2821243" y="1278620"/>
                        <a:pt x="2770284" y="1297099"/>
                        <a:pt x="2770284" y="1289955"/>
                      </a:cubicBezTo>
                      <a:cubicBezTo>
                        <a:pt x="2770284" y="1282811"/>
                        <a:pt x="2802669" y="1275667"/>
                        <a:pt x="2817623" y="1275096"/>
                      </a:cubicBezTo>
                      <a:cubicBezTo>
                        <a:pt x="2832482" y="1274429"/>
                        <a:pt x="2825434" y="1254331"/>
                        <a:pt x="2831911" y="1262809"/>
                      </a:cubicBezTo>
                      <a:cubicBezTo>
                        <a:pt x="2838388" y="1271286"/>
                        <a:pt x="2848103" y="1269952"/>
                        <a:pt x="2856485" y="1264809"/>
                      </a:cubicBezTo>
                      <a:cubicBezTo>
                        <a:pt x="2864962" y="1259665"/>
                        <a:pt x="2858390" y="1244711"/>
                        <a:pt x="2848675" y="1242139"/>
                      </a:cubicBezTo>
                      <a:cubicBezTo>
                        <a:pt x="2838959" y="1239568"/>
                        <a:pt x="2855818" y="1233091"/>
                        <a:pt x="2852580" y="1227185"/>
                      </a:cubicBezTo>
                      <a:cubicBezTo>
                        <a:pt x="2849341" y="1221375"/>
                        <a:pt x="2859057" y="1198039"/>
                        <a:pt x="2871344" y="1195467"/>
                      </a:cubicBezTo>
                      <a:cubicBezTo>
                        <a:pt x="2883631" y="1192895"/>
                        <a:pt x="2877821" y="1185085"/>
                        <a:pt x="2888203" y="1185085"/>
                      </a:cubicBezTo>
                      <a:cubicBezTo>
                        <a:pt x="2898586" y="1185085"/>
                        <a:pt x="2900491" y="1172797"/>
                        <a:pt x="2909539" y="1163749"/>
                      </a:cubicBezTo>
                      <a:cubicBezTo>
                        <a:pt x="2918588" y="1154700"/>
                        <a:pt x="2931542" y="1177941"/>
                        <a:pt x="2945830" y="1165082"/>
                      </a:cubicBezTo>
                      <a:cubicBezTo>
                        <a:pt x="2951640" y="1159748"/>
                        <a:pt x="2959545" y="1153843"/>
                        <a:pt x="2967642" y="1148699"/>
                      </a:cubicBezTo>
                      <a:cubicBezTo>
                        <a:pt x="2934304" y="1105265"/>
                        <a:pt x="2943734" y="1075928"/>
                        <a:pt x="2942877" y="106792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60" name="Freeform: Shape 359">
                  <a:extLst>
                    <a:ext uri="{FF2B5EF4-FFF2-40B4-BE49-F238E27FC236}">
                      <a16:creationId xmlns:a16="http://schemas.microsoft.com/office/drawing/2014/main" id="{61498835-66DC-4963-9171-D1864DE3DE83}"/>
                    </a:ext>
                  </a:extLst>
                </p:cNvPr>
                <p:cNvSpPr/>
                <p:nvPr/>
              </p:nvSpPr>
              <p:spPr>
                <a:xfrm>
                  <a:off x="5500570" y="2851690"/>
                  <a:ext cx="361950" cy="257175"/>
                </a:xfrm>
                <a:custGeom>
                  <a:avLst/>
                  <a:gdLst>
                    <a:gd name="connsiteX0" fmla="*/ 367592 w 361950"/>
                    <a:gd name="connsiteY0" fmla="*/ 47625 h 257175"/>
                    <a:gd name="connsiteX1" fmla="*/ 337588 w 361950"/>
                    <a:gd name="connsiteY1" fmla="*/ 46768 h 257175"/>
                    <a:gd name="connsiteX2" fmla="*/ 302916 w 361950"/>
                    <a:gd name="connsiteY2" fmla="*/ 38386 h 257175"/>
                    <a:gd name="connsiteX3" fmla="*/ 289296 w 361950"/>
                    <a:gd name="connsiteY3" fmla="*/ 35242 h 257175"/>
                    <a:gd name="connsiteX4" fmla="*/ 266150 w 361950"/>
                    <a:gd name="connsiteY4" fmla="*/ 37338 h 257175"/>
                    <a:gd name="connsiteX5" fmla="*/ 237766 w 361950"/>
                    <a:gd name="connsiteY5" fmla="*/ 23717 h 257175"/>
                    <a:gd name="connsiteX6" fmla="*/ 221192 w 361950"/>
                    <a:gd name="connsiteY6" fmla="*/ 15430 h 257175"/>
                    <a:gd name="connsiteX7" fmla="*/ 170614 w 361950"/>
                    <a:gd name="connsiteY7" fmla="*/ 9906 h 257175"/>
                    <a:gd name="connsiteX8" fmla="*/ 74221 w 361950"/>
                    <a:gd name="connsiteY8" fmla="*/ 9049 h 257175"/>
                    <a:gd name="connsiteX9" fmla="*/ 38788 w 361950"/>
                    <a:gd name="connsiteY9" fmla="*/ 0 h 257175"/>
                    <a:gd name="connsiteX10" fmla="*/ 14595 w 361950"/>
                    <a:gd name="connsiteY10" fmla="*/ 15145 h 257175"/>
                    <a:gd name="connsiteX11" fmla="*/ 8118 w 361950"/>
                    <a:gd name="connsiteY11" fmla="*/ 36290 h 257175"/>
                    <a:gd name="connsiteX12" fmla="*/ 13357 w 361950"/>
                    <a:gd name="connsiteY12" fmla="*/ 64865 h 257175"/>
                    <a:gd name="connsiteX13" fmla="*/ 21167 w 361950"/>
                    <a:gd name="connsiteY13" fmla="*/ 61531 h 257175"/>
                    <a:gd name="connsiteX14" fmla="*/ 31645 w 361950"/>
                    <a:gd name="connsiteY14" fmla="*/ 62579 h 257175"/>
                    <a:gd name="connsiteX15" fmla="*/ 49552 w 361950"/>
                    <a:gd name="connsiteY15" fmla="*/ 66770 h 257175"/>
                    <a:gd name="connsiteX16" fmla="*/ 61077 w 361950"/>
                    <a:gd name="connsiteY16" fmla="*/ 66770 h 257175"/>
                    <a:gd name="connsiteX17" fmla="*/ 78984 w 361950"/>
                    <a:gd name="connsiteY17" fmla="*/ 69913 h 257175"/>
                    <a:gd name="connsiteX18" fmla="*/ 86318 w 361950"/>
                    <a:gd name="connsiteY18" fmla="*/ 81439 h 257175"/>
                    <a:gd name="connsiteX19" fmla="*/ 67363 w 361950"/>
                    <a:gd name="connsiteY19" fmla="*/ 98298 h 257175"/>
                    <a:gd name="connsiteX20" fmla="*/ 69459 w 361950"/>
                    <a:gd name="connsiteY20" fmla="*/ 125635 h 257175"/>
                    <a:gd name="connsiteX21" fmla="*/ 64220 w 361950"/>
                    <a:gd name="connsiteY21" fmla="*/ 145637 h 257175"/>
                    <a:gd name="connsiteX22" fmla="*/ 56791 w 361950"/>
                    <a:gd name="connsiteY22" fmla="*/ 157163 h 257175"/>
                    <a:gd name="connsiteX23" fmla="*/ 65173 w 361950"/>
                    <a:gd name="connsiteY23" fmla="*/ 172974 h 257175"/>
                    <a:gd name="connsiteX24" fmla="*/ 57838 w 361950"/>
                    <a:gd name="connsiteY24" fmla="*/ 188785 h 257175"/>
                    <a:gd name="connsiteX25" fmla="*/ 64125 w 361950"/>
                    <a:gd name="connsiteY25" fmla="*/ 203454 h 257175"/>
                    <a:gd name="connsiteX26" fmla="*/ 52504 w 361950"/>
                    <a:gd name="connsiteY26" fmla="*/ 221361 h 257175"/>
                    <a:gd name="connsiteX27" fmla="*/ 56791 w 361950"/>
                    <a:gd name="connsiteY27" fmla="*/ 230886 h 257175"/>
                    <a:gd name="connsiteX28" fmla="*/ 72316 w 361950"/>
                    <a:gd name="connsiteY28" fmla="*/ 232029 h 257175"/>
                    <a:gd name="connsiteX29" fmla="*/ 107749 w 361950"/>
                    <a:gd name="connsiteY29" fmla="*/ 265747 h 257175"/>
                    <a:gd name="connsiteX30" fmla="*/ 114703 w 361950"/>
                    <a:gd name="connsiteY30" fmla="*/ 256222 h 257175"/>
                    <a:gd name="connsiteX31" fmla="*/ 131562 w 361950"/>
                    <a:gd name="connsiteY31" fmla="*/ 255365 h 257175"/>
                    <a:gd name="connsiteX32" fmla="*/ 158327 w 361950"/>
                    <a:gd name="connsiteY32" fmla="*/ 244983 h 257175"/>
                    <a:gd name="connsiteX33" fmla="*/ 195475 w 361950"/>
                    <a:gd name="connsiteY33" fmla="*/ 243650 h 257175"/>
                    <a:gd name="connsiteX34" fmla="*/ 216620 w 361950"/>
                    <a:gd name="connsiteY34" fmla="*/ 233267 h 257175"/>
                    <a:gd name="connsiteX35" fmla="*/ 239576 w 361950"/>
                    <a:gd name="connsiteY35" fmla="*/ 217742 h 257175"/>
                    <a:gd name="connsiteX36" fmla="*/ 250339 w 361950"/>
                    <a:gd name="connsiteY36" fmla="*/ 196977 h 257175"/>
                    <a:gd name="connsiteX37" fmla="*/ 271960 w 361950"/>
                    <a:gd name="connsiteY37" fmla="*/ 174498 h 257175"/>
                    <a:gd name="connsiteX38" fmla="*/ 272342 w 361950"/>
                    <a:gd name="connsiteY38" fmla="*/ 131731 h 257175"/>
                    <a:gd name="connsiteX39" fmla="*/ 296535 w 361950"/>
                    <a:gd name="connsiteY39" fmla="*/ 103251 h 257175"/>
                    <a:gd name="connsiteX40" fmla="*/ 323300 w 361950"/>
                    <a:gd name="connsiteY40" fmla="*/ 88963 h 257175"/>
                    <a:gd name="connsiteX41" fmla="*/ 355304 w 361950"/>
                    <a:gd name="connsiteY41" fmla="*/ 72104 h 257175"/>
                    <a:gd name="connsiteX42" fmla="*/ 367592 w 361950"/>
                    <a:gd name="connsiteY42" fmla="*/ 47625 h 257175"/>
                    <a:gd name="connsiteX43" fmla="*/ 370163 w 361950"/>
                    <a:gd name="connsiteY43" fmla="*/ 142018 h 257175"/>
                    <a:gd name="connsiteX44" fmla="*/ 344636 w 361950"/>
                    <a:gd name="connsiteY44" fmla="*/ 150685 h 257175"/>
                    <a:gd name="connsiteX45" fmla="*/ 370163 w 361950"/>
                    <a:gd name="connsiteY45" fmla="*/ 14201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61950" h="257175">
                      <a:moveTo>
                        <a:pt x="367592" y="47625"/>
                      </a:moveTo>
                      <a:cubicBezTo>
                        <a:pt x="357209" y="47434"/>
                        <a:pt x="345589" y="48482"/>
                        <a:pt x="337588" y="46768"/>
                      </a:cubicBezTo>
                      <a:cubicBezTo>
                        <a:pt x="328158" y="44672"/>
                        <a:pt x="308156" y="43625"/>
                        <a:pt x="302916" y="38386"/>
                      </a:cubicBezTo>
                      <a:cubicBezTo>
                        <a:pt x="297678" y="33147"/>
                        <a:pt x="289296" y="28956"/>
                        <a:pt x="289296" y="35242"/>
                      </a:cubicBezTo>
                      <a:cubicBezTo>
                        <a:pt x="289296" y="41624"/>
                        <a:pt x="274532" y="42672"/>
                        <a:pt x="266150" y="37338"/>
                      </a:cubicBezTo>
                      <a:cubicBezTo>
                        <a:pt x="257673" y="32099"/>
                        <a:pt x="244052" y="27908"/>
                        <a:pt x="237766" y="23717"/>
                      </a:cubicBezTo>
                      <a:cubicBezTo>
                        <a:pt x="234432" y="21526"/>
                        <a:pt x="227669" y="18669"/>
                        <a:pt x="221192" y="15430"/>
                      </a:cubicBezTo>
                      <a:cubicBezTo>
                        <a:pt x="212429" y="17145"/>
                        <a:pt x="187283" y="7906"/>
                        <a:pt x="170614" y="9906"/>
                      </a:cubicBezTo>
                      <a:cubicBezTo>
                        <a:pt x="152898" y="12097"/>
                        <a:pt x="96319" y="7334"/>
                        <a:pt x="74221" y="9049"/>
                      </a:cubicBezTo>
                      <a:cubicBezTo>
                        <a:pt x="52219" y="10763"/>
                        <a:pt x="50885" y="0"/>
                        <a:pt x="38788" y="0"/>
                      </a:cubicBezTo>
                      <a:cubicBezTo>
                        <a:pt x="26692" y="0"/>
                        <a:pt x="31930" y="14668"/>
                        <a:pt x="14595" y="15145"/>
                      </a:cubicBezTo>
                      <a:cubicBezTo>
                        <a:pt x="-2645" y="15621"/>
                        <a:pt x="-4360" y="26384"/>
                        <a:pt x="8118" y="36290"/>
                      </a:cubicBezTo>
                      <a:cubicBezTo>
                        <a:pt x="15262" y="42005"/>
                        <a:pt x="14404" y="53911"/>
                        <a:pt x="13357" y="64865"/>
                      </a:cubicBezTo>
                      <a:cubicBezTo>
                        <a:pt x="16976" y="64389"/>
                        <a:pt x="19548" y="63436"/>
                        <a:pt x="21167" y="61531"/>
                      </a:cubicBezTo>
                      <a:cubicBezTo>
                        <a:pt x="26406" y="55245"/>
                        <a:pt x="31645" y="56293"/>
                        <a:pt x="31645" y="62579"/>
                      </a:cubicBezTo>
                      <a:cubicBezTo>
                        <a:pt x="31645" y="68866"/>
                        <a:pt x="43170" y="66770"/>
                        <a:pt x="49552" y="66770"/>
                      </a:cubicBezTo>
                      <a:cubicBezTo>
                        <a:pt x="55838" y="66770"/>
                        <a:pt x="53743" y="72009"/>
                        <a:pt x="61077" y="66770"/>
                      </a:cubicBezTo>
                      <a:cubicBezTo>
                        <a:pt x="68411" y="61531"/>
                        <a:pt x="78984" y="63627"/>
                        <a:pt x="78984" y="69913"/>
                      </a:cubicBezTo>
                      <a:cubicBezTo>
                        <a:pt x="78984" y="76200"/>
                        <a:pt x="94700" y="73057"/>
                        <a:pt x="86318" y="81439"/>
                      </a:cubicBezTo>
                      <a:cubicBezTo>
                        <a:pt x="77936" y="89821"/>
                        <a:pt x="67363" y="91916"/>
                        <a:pt x="67363" y="98298"/>
                      </a:cubicBezTo>
                      <a:cubicBezTo>
                        <a:pt x="67363" y="104584"/>
                        <a:pt x="76793" y="118300"/>
                        <a:pt x="69459" y="125635"/>
                      </a:cubicBezTo>
                      <a:cubicBezTo>
                        <a:pt x="62125" y="132969"/>
                        <a:pt x="71554" y="145637"/>
                        <a:pt x="64220" y="145637"/>
                      </a:cubicBezTo>
                      <a:cubicBezTo>
                        <a:pt x="56791" y="145637"/>
                        <a:pt x="48409" y="148780"/>
                        <a:pt x="56791" y="157163"/>
                      </a:cubicBezTo>
                      <a:cubicBezTo>
                        <a:pt x="65173" y="165640"/>
                        <a:pt x="71554" y="172974"/>
                        <a:pt x="65173" y="172974"/>
                      </a:cubicBezTo>
                      <a:cubicBezTo>
                        <a:pt x="58886" y="172974"/>
                        <a:pt x="54695" y="185642"/>
                        <a:pt x="57838" y="188785"/>
                      </a:cubicBezTo>
                      <a:cubicBezTo>
                        <a:pt x="60982" y="191929"/>
                        <a:pt x="75745" y="201359"/>
                        <a:pt x="64125" y="203454"/>
                      </a:cubicBezTo>
                      <a:cubicBezTo>
                        <a:pt x="52504" y="205550"/>
                        <a:pt x="52504" y="214979"/>
                        <a:pt x="52504" y="221361"/>
                      </a:cubicBezTo>
                      <a:cubicBezTo>
                        <a:pt x="52504" y="223742"/>
                        <a:pt x="54410" y="227267"/>
                        <a:pt x="56791" y="230886"/>
                      </a:cubicBezTo>
                      <a:cubicBezTo>
                        <a:pt x="62125" y="229934"/>
                        <a:pt x="67459" y="229743"/>
                        <a:pt x="72316" y="232029"/>
                      </a:cubicBezTo>
                      <a:cubicBezTo>
                        <a:pt x="84413" y="237649"/>
                        <a:pt x="91462" y="267748"/>
                        <a:pt x="107749" y="265747"/>
                      </a:cubicBezTo>
                      <a:cubicBezTo>
                        <a:pt x="114703" y="264890"/>
                        <a:pt x="111178" y="259747"/>
                        <a:pt x="114703" y="256222"/>
                      </a:cubicBezTo>
                      <a:cubicBezTo>
                        <a:pt x="118132" y="252793"/>
                        <a:pt x="124609" y="255365"/>
                        <a:pt x="131562" y="255365"/>
                      </a:cubicBezTo>
                      <a:cubicBezTo>
                        <a:pt x="138420" y="255365"/>
                        <a:pt x="141944" y="245459"/>
                        <a:pt x="158327" y="244983"/>
                      </a:cubicBezTo>
                      <a:cubicBezTo>
                        <a:pt x="174710" y="244602"/>
                        <a:pt x="185093" y="243268"/>
                        <a:pt x="195475" y="243650"/>
                      </a:cubicBezTo>
                      <a:cubicBezTo>
                        <a:pt x="205857" y="244030"/>
                        <a:pt x="214049" y="240601"/>
                        <a:pt x="216620" y="233267"/>
                      </a:cubicBezTo>
                      <a:cubicBezTo>
                        <a:pt x="219192" y="225933"/>
                        <a:pt x="227859" y="219456"/>
                        <a:pt x="239576" y="217742"/>
                      </a:cubicBezTo>
                      <a:cubicBezTo>
                        <a:pt x="251291" y="216027"/>
                        <a:pt x="249481" y="203930"/>
                        <a:pt x="250339" y="196977"/>
                      </a:cubicBezTo>
                      <a:cubicBezTo>
                        <a:pt x="251196" y="190024"/>
                        <a:pt x="270627" y="179642"/>
                        <a:pt x="271960" y="174498"/>
                      </a:cubicBezTo>
                      <a:cubicBezTo>
                        <a:pt x="273294" y="169259"/>
                        <a:pt x="260721" y="149447"/>
                        <a:pt x="272342" y="131731"/>
                      </a:cubicBezTo>
                      <a:cubicBezTo>
                        <a:pt x="283962" y="114014"/>
                        <a:pt x="296535" y="113157"/>
                        <a:pt x="296535" y="103251"/>
                      </a:cubicBezTo>
                      <a:cubicBezTo>
                        <a:pt x="296535" y="94107"/>
                        <a:pt x="308632" y="90773"/>
                        <a:pt x="323300" y="88963"/>
                      </a:cubicBezTo>
                      <a:cubicBezTo>
                        <a:pt x="337968" y="87249"/>
                        <a:pt x="342731" y="77343"/>
                        <a:pt x="355304" y="72104"/>
                      </a:cubicBezTo>
                      <a:cubicBezTo>
                        <a:pt x="365972" y="67723"/>
                        <a:pt x="369687" y="59912"/>
                        <a:pt x="367592" y="47625"/>
                      </a:cubicBezTo>
                      <a:close/>
                      <a:moveTo>
                        <a:pt x="370163" y="142018"/>
                      </a:moveTo>
                      <a:cubicBezTo>
                        <a:pt x="367972" y="127349"/>
                        <a:pt x="338350" y="146399"/>
                        <a:pt x="344636" y="150685"/>
                      </a:cubicBezTo>
                      <a:cubicBezTo>
                        <a:pt x="357590" y="159353"/>
                        <a:pt x="372259" y="156781"/>
                        <a:pt x="370163" y="142018"/>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61" name="Freeform: Shape 360">
                  <a:extLst>
                    <a:ext uri="{FF2B5EF4-FFF2-40B4-BE49-F238E27FC236}">
                      <a16:creationId xmlns:a16="http://schemas.microsoft.com/office/drawing/2014/main" id="{00911D67-F19C-4246-BBD2-06844B029773}"/>
                    </a:ext>
                  </a:extLst>
                </p:cNvPr>
                <p:cNvSpPr/>
                <p:nvPr/>
              </p:nvSpPr>
              <p:spPr>
                <a:xfrm>
                  <a:off x="6149959" y="2736298"/>
                  <a:ext cx="95250" cy="47625"/>
                </a:xfrm>
                <a:custGeom>
                  <a:avLst/>
                  <a:gdLst>
                    <a:gd name="connsiteX0" fmla="*/ 237 w 95250"/>
                    <a:gd name="connsiteY0" fmla="*/ 47669 h 47625"/>
                    <a:gd name="connsiteX1" fmla="*/ 18906 w 95250"/>
                    <a:gd name="connsiteY1" fmla="*/ 45288 h 47625"/>
                    <a:gd name="connsiteX2" fmla="*/ 23954 w 95250"/>
                    <a:gd name="connsiteY2" fmla="*/ 53955 h 47625"/>
                    <a:gd name="connsiteX3" fmla="*/ 44528 w 95250"/>
                    <a:gd name="connsiteY3" fmla="*/ 49955 h 47625"/>
                    <a:gd name="connsiteX4" fmla="*/ 62626 w 95250"/>
                    <a:gd name="connsiteY4" fmla="*/ 50622 h 47625"/>
                    <a:gd name="connsiteX5" fmla="*/ 73008 w 95250"/>
                    <a:gd name="connsiteY5" fmla="*/ 37668 h 47625"/>
                    <a:gd name="connsiteX6" fmla="*/ 80152 w 95250"/>
                    <a:gd name="connsiteY6" fmla="*/ 23380 h 47625"/>
                    <a:gd name="connsiteX7" fmla="*/ 98249 w 95250"/>
                    <a:gd name="connsiteY7" fmla="*/ 11093 h 47625"/>
                    <a:gd name="connsiteX8" fmla="*/ 91105 w 95250"/>
                    <a:gd name="connsiteY8" fmla="*/ 44 h 47625"/>
                    <a:gd name="connsiteX9" fmla="*/ 71008 w 95250"/>
                    <a:gd name="connsiteY9" fmla="*/ 6521 h 47625"/>
                    <a:gd name="connsiteX10" fmla="*/ 45766 w 95250"/>
                    <a:gd name="connsiteY10" fmla="*/ 15570 h 47625"/>
                    <a:gd name="connsiteX11" fmla="*/ 13381 w 95250"/>
                    <a:gd name="connsiteY11" fmla="*/ 9759 h 47625"/>
                    <a:gd name="connsiteX12" fmla="*/ 1666 w 95250"/>
                    <a:gd name="connsiteY12" fmla="*/ 8807 h 47625"/>
                    <a:gd name="connsiteX13" fmla="*/ 237 w 95250"/>
                    <a:gd name="connsiteY13" fmla="*/ 47669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5250" h="47625">
                      <a:moveTo>
                        <a:pt x="237" y="47669"/>
                      </a:moveTo>
                      <a:cubicBezTo>
                        <a:pt x="7190" y="44907"/>
                        <a:pt x="15096" y="43764"/>
                        <a:pt x="18906" y="45288"/>
                      </a:cubicBezTo>
                      <a:cubicBezTo>
                        <a:pt x="22240" y="46621"/>
                        <a:pt x="23383" y="50241"/>
                        <a:pt x="23954" y="53955"/>
                      </a:cubicBezTo>
                      <a:cubicBezTo>
                        <a:pt x="29955" y="53098"/>
                        <a:pt x="40814" y="51384"/>
                        <a:pt x="44528" y="49955"/>
                      </a:cubicBezTo>
                      <a:cubicBezTo>
                        <a:pt x="49767" y="48050"/>
                        <a:pt x="61387" y="54527"/>
                        <a:pt x="62626" y="50622"/>
                      </a:cubicBezTo>
                      <a:cubicBezTo>
                        <a:pt x="63959" y="46716"/>
                        <a:pt x="67864" y="37668"/>
                        <a:pt x="73008" y="37668"/>
                      </a:cubicBezTo>
                      <a:cubicBezTo>
                        <a:pt x="78247" y="37668"/>
                        <a:pt x="74913" y="24047"/>
                        <a:pt x="80152" y="23380"/>
                      </a:cubicBezTo>
                      <a:cubicBezTo>
                        <a:pt x="85295" y="22713"/>
                        <a:pt x="98249" y="11093"/>
                        <a:pt x="98249" y="11093"/>
                      </a:cubicBezTo>
                      <a:cubicBezTo>
                        <a:pt x="98249" y="11093"/>
                        <a:pt x="93106" y="711"/>
                        <a:pt x="91105" y="44"/>
                      </a:cubicBezTo>
                      <a:cubicBezTo>
                        <a:pt x="89201" y="-623"/>
                        <a:pt x="82628" y="6521"/>
                        <a:pt x="71008" y="6521"/>
                      </a:cubicBezTo>
                      <a:cubicBezTo>
                        <a:pt x="59387" y="6521"/>
                        <a:pt x="50910" y="15570"/>
                        <a:pt x="45766" y="15570"/>
                      </a:cubicBezTo>
                      <a:cubicBezTo>
                        <a:pt x="40527" y="15570"/>
                        <a:pt x="24335" y="10426"/>
                        <a:pt x="13381" y="9759"/>
                      </a:cubicBezTo>
                      <a:cubicBezTo>
                        <a:pt x="9476" y="9569"/>
                        <a:pt x="5476" y="9188"/>
                        <a:pt x="1666" y="8807"/>
                      </a:cubicBezTo>
                      <a:cubicBezTo>
                        <a:pt x="713" y="18713"/>
                        <a:pt x="-525" y="33858"/>
                        <a:pt x="237" y="4766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62" name="Freeform: Shape 361">
                  <a:extLst>
                    <a:ext uri="{FF2B5EF4-FFF2-40B4-BE49-F238E27FC236}">
                      <a16:creationId xmlns:a16="http://schemas.microsoft.com/office/drawing/2014/main" id="{1ECDFAA6-3A83-4A76-A9AA-1D121F7B9F7D}"/>
                    </a:ext>
                  </a:extLst>
                </p:cNvPr>
                <p:cNvSpPr/>
                <p:nvPr/>
              </p:nvSpPr>
              <p:spPr>
                <a:xfrm>
                  <a:off x="6351936" y="2921317"/>
                  <a:ext cx="180975" cy="228600"/>
                </a:xfrm>
                <a:custGeom>
                  <a:avLst/>
                  <a:gdLst>
                    <a:gd name="connsiteX0" fmla="*/ 183071 w 180975"/>
                    <a:gd name="connsiteY0" fmla="*/ 0 h 228600"/>
                    <a:gd name="connsiteX1" fmla="*/ 169069 w 180975"/>
                    <a:gd name="connsiteY1" fmla="*/ 6763 h 228600"/>
                    <a:gd name="connsiteX2" fmla="*/ 157829 w 180975"/>
                    <a:gd name="connsiteY2" fmla="*/ 13621 h 228600"/>
                    <a:gd name="connsiteX3" fmla="*/ 126682 w 180975"/>
                    <a:gd name="connsiteY3" fmla="*/ 8477 h 228600"/>
                    <a:gd name="connsiteX4" fmla="*/ 87439 w 180975"/>
                    <a:gd name="connsiteY4" fmla="*/ 8001 h 228600"/>
                    <a:gd name="connsiteX5" fmla="*/ 86868 w 180975"/>
                    <a:gd name="connsiteY5" fmla="*/ 9334 h 228600"/>
                    <a:gd name="connsiteX6" fmla="*/ 59627 w 180975"/>
                    <a:gd name="connsiteY6" fmla="*/ 21812 h 228600"/>
                    <a:gd name="connsiteX7" fmla="*/ 46006 w 180975"/>
                    <a:gd name="connsiteY7" fmla="*/ 30194 h 228600"/>
                    <a:gd name="connsiteX8" fmla="*/ 25908 w 180975"/>
                    <a:gd name="connsiteY8" fmla="*/ 32766 h 228600"/>
                    <a:gd name="connsiteX9" fmla="*/ 15526 w 180975"/>
                    <a:gd name="connsiteY9" fmla="*/ 49625 h 228600"/>
                    <a:gd name="connsiteX10" fmla="*/ 8382 w 180975"/>
                    <a:gd name="connsiteY10" fmla="*/ 60674 h 228600"/>
                    <a:gd name="connsiteX11" fmla="*/ 0 w 180975"/>
                    <a:gd name="connsiteY11" fmla="*/ 76486 h 228600"/>
                    <a:gd name="connsiteX12" fmla="*/ 1238 w 180975"/>
                    <a:gd name="connsiteY12" fmla="*/ 77152 h 228600"/>
                    <a:gd name="connsiteX13" fmla="*/ 16764 w 180975"/>
                    <a:gd name="connsiteY13" fmla="*/ 102203 h 228600"/>
                    <a:gd name="connsiteX14" fmla="*/ 37529 w 180975"/>
                    <a:gd name="connsiteY14" fmla="*/ 109156 h 228600"/>
                    <a:gd name="connsiteX15" fmla="*/ 63913 w 180975"/>
                    <a:gd name="connsiteY15" fmla="*/ 118681 h 228600"/>
                    <a:gd name="connsiteX16" fmla="*/ 32766 w 180975"/>
                    <a:gd name="connsiteY16" fmla="*/ 121253 h 228600"/>
                    <a:gd name="connsiteX17" fmla="*/ 38862 w 180975"/>
                    <a:gd name="connsiteY17" fmla="*/ 145828 h 228600"/>
                    <a:gd name="connsiteX18" fmla="*/ 54007 w 180975"/>
                    <a:gd name="connsiteY18" fmla="*/ 166116 h 228600"/>
                    <a:gd name="connsiteX19" fmla="*/ 81249 w 180975"/>
                    <a:gd name="connsiteY19" fmla="*/ 179070 h 228600"/>
                    <a:gd name="connsiteX20" fmla="*/ 76105 w 180975"/>
                    <a:gd name="connsiteY20" fmla="*/ 149733 h 228600"/>
                    <a:gd name="connsiteX21" fmla="*/ 96393 w 180975"/>
                    <a:gd name="connsiteY21" fmla="*/ 148876 h 228600"/>
                    <a:gd name="connsiteX22" fmla="*/ 83058 w 180975"/>
                    <a:gd name="connsiteY22" fmla="*/ 137255 h 228600"/>
                    <a:gd name="connsiteX23" fmla="*/ 93440 w 180975"/>
                    <a:gd name="connsiteY23" fmla="*/ 131635 h 228600"/>
                    <a:gd name="connsiteX24" fmla="*/ 114586 w 180975"/>
                    <a:gd name="connsiteY24" fmla="*/ 129064 h 228600"/>
                    <a:gd name="connsiteX25" fmla="*/ 105061 w 180975"/>
                    <a:gd name="connsiteY25" fmla="*/ 105346 h 228600"/>
                    <a:gd name="connsiteX26" fmla="*/ 80867 w 180975"/>
                    <a:gd name="connsiteY26" fmla="*/ 106204 h 228600"/>
                    <a:gd name="connsiteX27" fmla="*/ 90392 w 180975"/>
                    <a:gd name="connsiteY27" fmla="*/ 90678 h 228600"/>
                    <a:gd name="connsiteX28" fmla="*/ 66580 w 180975"/>
                    <a:gd name="connsiteY28" fmla="*/ 57817 h 228600"/>
                    <a:gd name="connsiteX29" fmla="*/ 81725 w 180975"/>
                    <a:gd name="connsiteY29" fmla="*/ 49625 h 228600"/>
                    <a:gd name="connsiteX30" fmla="*/ 105061 w 180975"/>
                    <a:gd name="connsiteY30" fmla="*/ 53054 h 228600"/>
                    <a:gd name="connsiteX31" fmla="*/ 110680 w 180975"/>
                    <a:gd name="connsiteY31" fmla="*/ 31051 h 228600"/>
                    <a:gd name="connsiteX32" fmla="*/ 128397 w 180975"/>
                    <a:gd name="connsiteY32" fmla="*/ 36671 h 228600"/>
                    <a:gd name="connsiteX33" fmla="*/ 150400 w 180975"/>
                    <a:gd name="connsiteY33" fmla="*/ 25813 h 228600"/>
                    <a:gd name="connsiteX34" fmla="*/ 170116 w 180975"/>
                    <a:gd name="connsiteY34" fmla="*/ 35242 h 228600"/>
                    <a:gd name="connsiteX35" fmla="*/ 176975 w 180975"/>
                    <a:gd name="connsiteY35" fmla="*/ 25241 h 228600"/>
                    <a:gd name="connsiteX36" fmla="*/ 185452 w 180975"/>
                    <a:gd name="connsiteY36" fmla="*/ 11621 h 228600"/>
                    <a:gd name="connsiteX37" fmla="*/ 183071 w 180975"/>
                    <a:gd name="connsiteY37" fmla="*/ 0 h 228600"/>
                    <a:gd name="connsiteX38" fmla="*/ 158687 w 180975"/>
                    <a:gd name="connsiteY38" fmla="*/ 218027 h 228600"/>
                    <a:gd name="connsiteX39" fmla="*/ 112490 w 180975"/>
                    <a:gd name="connsiteY39" fmla="*/ 212884 h 228600"/>
                    <a:gd name="connsiteX40" fmla="*/ 94774 w 180975"/>
                    <a:gd name="connsiteY40" fmla="*/ 220218 h 228600"/>
                    <a:gd name="connsiteX41" fmla="*/ 137541 w 180975"/>
                    <a:gd name="connsiteY41" fmla="*/ 231458 h 228600"/>
                    <a:gd name="connsiteX42" fmla="*/ 176879 w 180975"/>
                    <a:gd name="connsiteY42" fmla="*/ 219361 h 228600"/>
                    <a:gd name="connsiteX43" fmla="*/ 158687 w 180975"/>
                    <a:gd name="connsiteY43" fmla="*/ 218027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80975" h="228600">
                      <a:moveTo>
                        <a:pt x="183071" y="0"/>
                      </a:moveTo>
                      <a:cubicBezTo>
                        <a:pt x="176593" y="667"/>
                        <a:pt x="167545" y="3048"/>
                        <a:pt x="169069" y="6763"/>
                      </a:cubicBezTo>
                      <a:cubicBezTo>
                        <a:pt x="170783" y="11049"/>
                        <a:pt x="164687" y="13621"/>
                        <a:pt x="157829" y="13621"/>
                      </a:cubicBezTo>
                      <a:cubicBezTo>
                        <a:pt x="157829" y="13621"/>
                        <a:pt x="133636" y="11906"/>
                        <a:pt x="126682" y="8477"/>
                      </a:cubicBezTo>
                      <a:cubicBezTo>
                        <a:pt x="121444" y="5905"/>
                        <a:pt x="98393" y="7239"/>
                        <a:pt x="87439" y="8001"/>
                      </a:cubicBezTo>
                      <a:cubicBezTo>
                        <a:pt x="87344" y="8477"/>
                        <a:pt x="87249" y="8858"/>
                        <a:pt x="86868" y="9334"/>
                      </a:cubicBezTo>
                      <a:cubicBezTo>
                        <a:pt x="84296" y="13240"/>
                        <a:pt x="63532" y="23813"/>
                        <a:pt x="59627" y="21812"/>
                      </a:cubicBezTo>
                      <a:cubicBezTo>
                        <a:pt x="55721" y="19907"/>
                        <a:pt x="53816" y="28289"/>
                        <a:pt x="46006" y="30194"/>
                      </a:cubicBezTo>
                      <a:cubicBezTo>
                        <a:pt x="38195" y="32099"/>
                        <a:pt x="26575" y="29527"/>
                        <a:pt x="25908" y="32766"/>
                      </a:cubicBezTo>
                      <a:cubicBezTo>
                        <a:pt x="25241" y="36004"/>
                        <a:pt x="20098" y="45053"/>
                        <a:pt x="15526" y="49625"/>
                      </a:cubicBezTo>
                      <a:cubicBezTo>
                        <a:pt x="10954" y="54197"/>
                        <a:pt x="14859" y="59341"/>
                        <a:pt x="8382" y="60674"/>
                      </a:cubicBezTo>
                      <a:cubicBezTo>
                        <a:pt x="4096" y="61531"/>
                        <a:pt x="2381" y="69533"/>
                        <a:pt x="0" y="76486"/>
                      </a:cubicBezTo>
                      <a:cubicBezTo>
                        <a:pt x="381" y="76676"/>
                        <a:pt x="858" y="76962"/>
                        <a:pt x="1238" y="77152"/>
                      </a:cubicBezTo>
                      <a:cubicBezTo>
                        <a:pt x="10763" y="80200"/>
                        <a:pt x="18098" y="91440"/>
                        <a:pt x="16764" y="102203"/>
                      </a:cubicBezTo>
                      <a:cubicBezTo>
                        <a:pt x="15430" y="113062"/>
                        <a:pt x="30575" y="116967"/>
                        <a:pt x="37529" y="109156"/>
                      </a:cubicBezTo>
                      <a:cubicBezTo>
                        <a:pt x="44387" y="101441"/>
                        <a:pt x="63913" y="113538"/>
                        <a:pt x="63913" y="118681"/>
                      </a:cubicBezTo>
                      <a:cubicBezTo>
                        <a:pt x="63913" y="123825"/>
                        <a:pt x="44005" y="113062"/>
                        <a:pt x="32766" y="121253"/>
                      </a:cubicBezTo>
                      <a:cubicBezTo>
                        <a:pt x="21527" y="129445"/>
                        <a:pt x="41434" y="137255"/>
                        <a:pt x="38862" y="145828"/>
                      </a:cubicBezTo>
                      <a:cubicBezTo>
                        <a:pt x="36290" y="154496"/>
                        <a:pt x="44005" y="166592"/>
                        <a:pt x="54007" y="166116"/>
                      </a:cubicBezTo>
                      <a:cubicBezTo>
                        <a:pt x="63913" y="165735"/>
                        <a:pt x="75152" y="182118"/>
                        <a:pt x="81249" y="179070"/>
                      </a:cubicBezTo>
                      <a:cubicBezTo>
                        <a:pt x="87344" y="176022"/>
                        <a:pt x="73914" y="153162"/>
                        <a:pt x="76105" y="149733"/>
                      </a:cubicBezTo>
                      <a:cubicBezTo>
                        <a:pt x="78296" y="146304"/>
                        <a:pt x="90392" y="155829"/>
                        <a:pt x="96393" y="148876"/>
                      </a:cubicBezTo>
                      <a:cubicBezTo>
                        <a:pt x="102489" y="142018"/>
                        <a:pt x="92107" y="136779"/>
                        <a:pt x="83058" y="137255"/>
                      </a:cubicBezTo>
                      <a:cubicBezTo>
                        <a:pt x="74009" y="137731"/>
                        <a:pt x="82582" y="125158"/>
                        <a:pt x="93440" y="131635"/>
                      </a:cubicBezTo>
                      <a:cubicBezTo>
                        <a:pt x="104204" y="138113"/>
                        <a:pt x="109442" y="129921"/>
                        <a:pt x="114586" y="129064"/>
                      </a:cubicBezTo>
                      <a:cubicBezTo>
                        <a:pt x="119729" y="128206"/>
                        <a:pt x="121063" y="109633"/>
                        <a:pt x="105061" y="105346"/>
                      </a:cubicBezTo>
                      <a:cubicBezTo>
                        <a:pt x="89059" y="101060"/>
                        <a:pt x="91250" y="117062"/>
                        <a:pt x="80867" y="106204"/>
                      </a:cubicBezTo>
                      <a:cubicBezTo>
                        <a:pt x="70485" y="95441"/>
                        <a:pt x="90392" y="99727"/>
                        <a:pt x="90392" y="90678"/>
                      </a:cubicBezTo>
                      <a:cubicBezTo>
                        <a:pt x="90392" y="81629"/>
                        <a:pt x="74390" y="68675"/>
                        <a:pt x="66580" y="57817"/>
                      </a:cubicBezTo>
                      <a:cubicBezTo>
                        <a:pt x="58769" y="47054"/>
                        <a:pt x="77438" y="41815"/>
                        <a:pt x="81725" y="49625"/>
                      </a:cubicBezTo>
                      <a:cubicBezTo>
                        <a:pt x="86106" y="57436"/>
                        <a:pt x="97727" y="56102"/>
                        <a:pt x="105061" y="53054"/>
                      </a:cubicBezTo>
                      <a:cubicBezTo>
                        <a:pt x="112395" y="50006"/>
                        <a:pt x="97250" y="36195"/>
                        <a:pt x="110680" y="31051"/>
                      </a:cubicBezTo>
                      <a:cubicBezTo>
                        <a:pt x="124111" y="25813"/>
                        <a:pt x="124111" y="34957"/>
                        <a:pt x="128397" y="36671"/>
                      </a:cubicBezTo>
                      <a:cubicBezTo>
                        <a:pt x="132683" y="38386"/>
                        <a:pt x="136589" y="25813"/>
                        <a:pt x="150400" y="25813"/>
                      </a:cubicBezTo>
                      <a:cubicBezTo>
                        <a:pt x="157639" y="25813"/>
                        <a:pt x="163925" y="30575"/>
                        <a:pt x="170116" y="35242"/>
                      </a:cubicBezTo>
                      <a:cubicBezTo>
                        <a:pt x="173831" y="31147"/>
                        <a:pt x="176975" y="28766"/>
                        <a:pt x="176975" y="25241"/>
                      </a:cubicBezTo>
                      <a:cubicBezTo>
                        <a:pt x="176975" y="20669"/>
                        <a:pt x="185452" y="18764"/>
                        <a:pt x="185452" y="11621"/>
                      </a:cubicBezTo>
                      <a:cubicBezTo>
                        <a:pt x="185452" y="8096"/>
                        <a:pt x="184118" y="3715"/>
                        <a:pt x="183071" y="0"/>
                      </a:cubicBezTo>
                      <a:close/>
                      <a:moveTo>
                        <a:pt x="158687" y="218027"/>
                      </a:moveTo>
                      <a:cubicBezTo>
                        <a:pt x="151733" y="214122"/>
                        <a:pt x="120682" y="220599"/>
                        <a:pt x="112490" y="212884"/>
                      </a:cubicBezTo>
                      <a:cubicBezTo>
                        <a:pt x="104299" y="205073"/>
                        <a:pt x="87535" y="218980"/>
                        <a:pt x="94774" y="220218"/>
                      </a:cubicBezTo>
                      <a:cubicBezTo>
                        <a:pt x="105156" y="221933"/>
                        <a:pt x="120682" y="230981"/>
                        <a:pt x="137541" y="231458"/>
                      </a:cubicBezTo>
                      <a:cubicBezTo>
                        <a:pt x="154400" y="231934"/>
                        <a:pt x="177260" y="223647"/>
                        <a:pt x="176879" y="219361"/>
                      </a:cubicBezTo>
                      <a:cubicBezTo>
                        <a:pt x="176308" y="214979"/>
                        <a:pt x="165545" y="221933"/>
                        <a:pt x="158687" y="218027"/>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363" name="Freeform: Shape 362">
                  <a:extLst>
                    <a:ext uri="{FF2B5EF4-FFF2-40B4-BE49-F238E27FC236}">
                      <a16:creationId xmlns:a16="http://schemas.microsoft.com/office/drawing/2014/main" id="{D4BB128F-2F61-43C9-A124-4E329EE6E6E7}"/>
                    </a:ext>
                  </a:extLst>
                </p:cNvPr>
                <p:cNvSpPr/>
                <p:nvPr/>
              </p:nvSpPr>
              <p:spPr>
                <a:xfrm>
                  <a:off x="6701756" y="3125203"/>
                  <a:ext cx="66675" cy="38100"/>
                </a:xfrm>
                <a:custGeom>
                  <a:avLst/>
                  <a:gdLst>
                    <a:gd name="connsiteX0" fmla="*/ 46039 w 66675"/>
                    <a:gd name="connsiteY0" fmla="*/ 26238 h 38100"/>
                    <a:gd name="connsiteX1" fmla="*/ 61564 w 66675"/>
                    <a:gd name="connsiteY1" fmla="*/ 7664 h 38100"/>
                    <a:gd name="connsiteX2" fmla="*/ 61088 w 66675"/>
                    <a:gd name="connsiteY2" fmla="*/ 2044 h 38100"/>
                    <a:gd name="connsiteX3" fmla="*/ 19654 w 66675"/>
                    <a:gd name="connsiteY3" fmla="*/ 14617 h 38100"/>
                    <a:gd name="connsiteX4" fmla="*/ 6224 w 66675"/>
                    <a:gd name="connsiteY4" fmla="*/ 35382 h 38100"/>
                    <a:gd name="connsiteX5" fmla="*/ 46039 w 66675"/>
                    <a:gd name="connsiteY5" fmla="*/ 2623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38100">
                      <a:moveTo>
                        <a:pt x="46039" y="26238"/>
                      </a:moveTo>
                      <a:cubicBezTo>
                        <a:pt x="45182" y="21475"/>
                        <a:pt x="51659" y="11569"/>
                        <a:pt x="61564" y="7664"/>
                      </a:cubicBezTo>
                      <a:cubicBezTo>
                        <a:pt x="71470" y="3759"/>
                        <a:pt x="67661" y="-3575"/>
                        <a:pt x="61088" y="2044"/>
                      </a:cubicBezTo>
                      <a:cubicBezTo>
                        <a:pt x="54611" y="7664"/>
                        <a:pt x="38990" y="13665"/>
                        <a:pt x="19654" y="14617"/>
                      </a:cubicBezTo>
                      <a:cubicBezTo>
                        <a:pt x="223" y="15475"/>
                        <a:pt x="-5873" y="28238"/>
                        <a:pt x="6224" y="35382"/>
                      </a:cubicBezTo>
                      <a:cubicBezTo>
                        <a:pt x="21845" y="44430"/>
                        <a:pt x="46896" y="31000"/>
                        <a:pt x="46039" y="2623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64" name="Freeform: Shape 363">
                  <a:extLst>
                    <a:ext uri="{FF2B5EF4-FFF2-40B4-BE49-F238E27FC236}">
                      <a16:creationId xmlns:a16="http://schemas.microsoft.com/office/drawing/2014/main" id="{CEA85293-5448-4A02-B26F-9C8FB948496B}"/>
                    </a:ext>
                  </a:extLst>
                </p:cNvPr>
                <p:cNvSpPr/>
                <p:nvPr/>
              </p:nvSpPr>
              <p:spPr>
                <a:xfrm>
                  <a:off x="5062788" y="1904481"/>
                  <a:ext cx="304800" cy="142875"/>
                </a:xfrm>
                <a:custGeom>
                  <a:avLst/>
                  <a:gdLst>
                    <a:gd name="connsiteX0" fmla="*/ 263019 w 304800"/>
                    <a:gd name="connsiteY0" fmla="*/ 109294 h 142875"/>
                    <a:gd name="connsiteX1" fmla="*/ 286355 w 304800"/>
                    <a:gd name="connsiteY1" fmla="*/ 90720 h 142875"/>
                    <a:gd name="connsiteX2" fmla="*/ 308835 w 304800"/>
                    <a:gd name="connsiteY2" fmla="*/ 69099 h 142875"/>
                    <a:gd name="connsiteX3" fmla="*/ 293690 w 304800"/>
                    <a:gd name="connsiteY3" fmla="*/ 44905 h 142875"/>
                    <a:gd name="connsiteX4" fmla="*/ 277688 w 304800"/>
                    <a:gd name="connsiteY4" fmla="*/ 30618 h 142875"/>
                    <a:gd name="connsiteX5" fmla="*/ 272449 w 304800"/>
                    <a:gd name="connsiteY5" fmla="*/ 12520 h 142875"/>
                    <a:gd name="connsiteX6" fmla="*/ 252542 w 304800"/>
                    <a:gd name="connsiteY6" fmla="*/ 13854 h 142875"/>
                    <a:gd name="connsiteX7" fmla="*/ 224443 w 304800"/>
                    <a:gd name="connsiteY7" fmla="*/ 423 h 142875"/>
                    <a:gd name="connsiteX8" fmla="*/ 221014 w 304800"/>
                    <a:gd name="connsiteY8" fmla="*/ 18140 h 142875"/>
                    <a:gd name="connsiteX9" fmla="*/ 203774 w 304800"/>
                    <a:gd name="connsiteY9" fmla="*/ 19473 h 142875"/>
                    <a:gd name="connsiteX10" fmla="*/ 192058 w 304800"/>
                    <a:gd name="connsiteY10" fmla="*/ 19854 h 142875"/>
                    <a:gd name="connsiteX11" fmla="*/ 175199 w 304800"/>
                    <a:gd name="connsiteY11" fmla="*/ 22426 h 142875"/>
                    <a:gd name="connsiteX12" fmla="*/ 160054 w 304800"/>
                    <a:gd name="connsiteY12" fmla="*/ 17283 h 142875"/>
                    <a:gd name="connsiteX13" fmla="*/ 140623 w 304800"/>
                    <a:gd name="connsiteY13" fmla="*/ 30713 h 142875"/>
                    <a:gd name="connsiteX14" fmla="*/ 128907 w 304800"/>
                    <a:gd name="connsiteY14" fmla="*/ 24712 h 142875"/>
                    <a:gd name="connsiteX15" fmla="*/ 115572 w 304800"/>
                    <a:gd name="connsiteY15" fmla="*/ 33761 h 142875"/>
                    <a:gd name="connsiteX16" fmla="*/ 111667 w 304800"/>
                    <a:gd name="connsiteY16" fmla="*/ 47096 h 142875"/>
                    <a:gd name="connsiteX17" fmla="*/ 92617 w 304800"/>
                    <a:gd name="connsiteY17" fmla="*/ 55764 h 142875"/>
                    <a:gd name="connsiteX18" fmla="*/ 84806 w 304800"/>
                    <a:gd name="connsiteY18" fmla="*/ 32427 h 142875"/>
                    <a:gd name="connsiteX19" fmla="*/ 40325 w 304800"/>
                    <a:gd name="connsiteY19" fmla="*/ 2995 h 142875"/>
                    <a:gd name="connsiteX20" fmla="*/ 44611 w 304800"/>
                    <a:gd name="connsiteY20" fmla="*/ 19378 h 142875"/>
                    <a:gd name="connsiteX21" fmla="*/ 33753 w 304800"/>
                    <a:gd name="connsiteY21" fmla="*/ 18521 h 142875"/>
                    <a:gd name="connsiteX22" fmla="*/ 14703 w 304800"/>
                    <a:gd name="connsiteY22" fmla="*/ 25855 h 142875"/>
                    <a:gd name="connsiteX23" fmla="*/ 34 w 304800"/>
                    <a:gd name="connsiteY23" fmla="*/ 45286 h 142875"/>
                    <a:gd name="connsiteX24" fmla="*/ 28133 w 304800"/>
                    <a:gd name="connsiteY24" fmla="*/ 52239 h 142875"/>
                    <a:gd name="connsiteX25" fmla="*/ 63566 w 304800"/>
                    <a:gd name="connsiteY25" fmla="*/ 52239 h 142875"/>
                    <a:gd name="connsiteX26" fmla="*/ 57946 w 304800"/>
                    <a:gd name="connsiteY26" fmla="*/ 66527 h 142875"/>
                    <a:gd name="connsiteX27" fmla="*/ 42801 w 304800"/>
                    <a:gd name="connsiteY27" fmla="*/ 74718 h 142875"/>
                    <a:gd name="connsiteX28" fmla="*/ 9559 w 304800"/>
                    <a:gd name="connsiteY28" fmla="*/ 83767 h 142875"/>
                    <a:gd name="connsiteX29" fmla="*/ 51945 w 304800"/>
                    <a:gd name="connsiteY29" fmla="*/ 84624 h 142875"/>
                    <a:gd name="connsiteX30" fmla="*/ 62328 w 304800"/>
                    <a:gd name="connsiteY30" fmla="*/ 95388 h 142875"/>
                    <a:gd name="connsiteX31" fmla="*/ 70900 w 304800"/>
                    <a:gd name="connsiteY31" fmla="*/ 105294 h 142875"/>
                    <a:gd name="connsiteX32" fmla="*/ 60994 w 304800"/>
                    <a:gd name="connsiteY32" fmla="*/ 118724 h 142875"/>
                    <a:gd name="connsiteX33" fmla="*/ 46326 w 304800"/>
                    <a:gd name="connsiteY33" fmla="*/ 128249 h 142875"/>
                    <a:gd name="connsiteX34" fmla="*/ 83473 w 304800"/>
                    <a:gd name="connsiteY34" fmla="*/ 126915 h 142875"/>
                    <a:gd name="connsiteX35" fmla="*/ 136622 w 304800"/>
                    <a:gd name="connsiteY35" fmla="*/ 148061 h 142875"/>
                    <a:gd name="connsiteX36" fmla="*/ 187200 w 304800"/>
                    <a:gd name="connsiteY36" fmla="*/ 136345 h 142875"/>
                    <a:gd name="connsiteX37" fmla="*/ 223490 w 304800"/>
                    <a:gd name="connsiteY37" fmla="*/ 124248 h 142875"/>
                    <a:gd name="connsiteX38" fmla="*/ 263019 w 304800"/>
                    <a:gd name="connsiteY38" fmla="*/ 10929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4800" h="142875">
                      <a:moveTo>
                        <a:pt x="263019" y="109294"/>
                      </a:moveTo>
                      <a:cubicBezTo>
                        <a:pt x="279879" y="108437"/>
                        <a:pt x="279402" y="89863"/>
                        <a:pt x="286355" y="90720"/>
                      </a:cubicBezTo>
                      <a:cubicBezTo>
                        <a:pt x="293309" y="91578"/>
                        <a:pt x="304548" y="77766"/>
                        <a:pt x="308835" y="69099"/>
                      </a:cubicBezTo>
                      <a:cubicBezTo>
                        <a:pt x="313121" y="60431"/>
                        <a:pt x="304072" y="44905"/>
                        <a:pt x="293690" y="44905"/>
                      </a:cubicBezTo>
                      <a:cubicBezTo>
                        <a:pt x="283307" y="44905"/>
                        <a:pt x="275497" y="36714"/>
                        <a:pt x="277688" y="30618"/>
                      </a:cubicBezTo>
                      <a:cubicBezTo>
                        <a:pt x="279879" y="24617"/>
                        <a:pt x="272068" y="16806"/>
                        <a:pt x="272449" y="12520"/>
                      </a:cubicBezTo>
                      <a:cubicBezTo>
                        <a:pt x="272830" y="8234"/>
                        <a:pt x="259495" y="12044"/>
                        <a:pt x="252542" y="13854"/>
                      </a:cubicBezTo>
                      <a:cubicBezTo>
                        <a:pt x="245684" y="15568"/>
                        <a:pt x="230920" y="-3006"/>
                        <a:pt x="224443" y="423"/>
                      </a:cubicBezTo>
                      <a:cubicBezTo>
                        <a:pt x="217966" y="3852"/>
                        <a:pt x="222729" y="12996"/>
                        <a:pt x="221014" y="18140"/>
                      </a:cubicBezTo>
                      <a:cubicBezTo>
                        <a:pt x="219299" y="23379"/>
                        <a:pt x="203774" y="13377"/>
                        <a:pt x="203774" y="19473"/>
                      </a:cubicBezTo>
                      <a:cubicBezTo>
                        <a:pt x="203774" y="25569"/>
                        <a:pt x="197297" y="26331"/>
                        <a:pt x="192058" y="19854"/>
                      </a:cubicBezTo>
                      <a:cubicBezTo>
                        <a:pt x="186914" y="13377"/>
                        <a:pt x="174722" y="17283"/>
                        <a:pt x="175199" y="22426"/>
                      </a:cubicBezTo>
                      <a:cubicBezTo>
                        <a:pt x="175580" y="27570"/>
                        <a:pt x="169960" y="23283"/>
                        <a:pt x="160054" y="17283"/>
                      </a:cubicBezTo>
                      <a:cubicBezTo>
                        <a:pt x="150148" y="11282"/>
                        <a:pt x="139766" y="24236"/>
                        <a:pt x="140623" y="30713"/>
                      </a:cubicBezTo>
                      <a:cubicBezTo>
                        <a:pt x="141480" y="37190"/>
                        <a:pt x="137194" y="38904"/>
                        <a:pt x="128907" y="24712"/>
                      </a:cubicBezTo>
                      <a:cubicBezTo>
                        <a:pt x="120716" y="10425"/>
                        <a:pt x="111191" y="25950"/>
                        <a:pt x="115572" y="33761"/>
                      </a:cubicBezTo>
                      <a:cubicBezTo>
                        <a:pt x="119858" y="41476"/>
                        <a:pt x="118144" y="51001"/>
                        <a:pt x="111667" y="47096"/>
                      </a:cubicBezTo>
                      <a:cubicBezTo>
                        <a:pt x="105190" y="43191"/>
                        <a:pt x="96522" y="49668"/>
                        <a:pt x="92617" y="55764"/>
                      </a:cubicBezTo>
                      <a:cubicBezTo>
                        <a:pt x="88712" y="61860"/>
                        <a:pt x="74901" y="38047"/>
                        <a:pt x="84806" y="32427"/>
                      </a:cubicBezTo>
                      <a:cubicBezTo>
                        <a:pt x="94713" y="26808"/>
                        <a:pt x="53279" y="2995"/>
                        <a:pt x="40325" y="2995"/>
                      </a:cubicBezTo>
                      <a:cubicBezTo>
                        <a:pt x="27371" y="2995"/>
                        <a:pt x="36038" y="12520"/>
                        <a:pt x="44611" y="19378"/>
                      </a:cubicBezTo>
                      <a:cubicBezTo>
                        <a:pt x="53279" y="26236"/>
                        <a:pt x="38515" y="24617"/>
                        <a:pt x="33753" y="18521"/>
                      </a:cubicBezTo>
                      <a:cubicBezTo>
                        <a:pt x="28990" y="12520"/>
                        <a:pt x="19941" y="17187"/>
                        <a:pt x="14703" y="25855"/>
                      </a:cubicBezTo>
                      <a:cubicBezTo>
                        <a:pt x="9559" y="34523"/>
                        <a:pt x="891" y="39285"/>
                        <a:pt x="34" y="45286"/>
                      </a:cubicBezTo>
                      <a:cubicBezTo>
                        <a:pt x="-823" y="51382"/>
                        <a:pt x="14703" y="57859"/>
                        <a:pt x="28133" y="52239"/>
                      </a:cubicBezTo>
                      <a:cubicBezTo>
                        <a:pt x="41563" y="46620"/>
                        <a:pt x="56613" y="45762"/>
                        <a:pt x="63566" y="52239"/>
                      </a:cubicBezTo>
                      <a:cubicBezTo>
                        <a:pt x="70519" y="58716"/>
                        <a:pt x="50993" y="61288"/>
                        <a:pt x="57946" y="66527"/>
                      </a:cubicBezTo>
                      <a:cubicBezTo>
                        <a:pt x="64899" y="71670"/>
                        <a:pt x="59279" y="76052"/>
                        <a:pt x="42801" y="74718"/>
                      </a:cubicBezTo>
                      <a:cubicBezTo>
                        <a:pt x="26418" y="73385"/>
                        <a:pt x="6511" y="78147"/>
                        <a:pt x="9559" y="83767"/>
                      </a:cubicBezTo>
                      <a:cubicBezTo>
                        <a:pt x="12607" y="89387"/>
                        <a:pt x="51469" y="79005"/>
                        <a:pt x="51945" y="84624"/>
                      </a:cubicBezTo>
                      <a:cubicBezTo>
                        <a:pt x="52326" y="90244"/>
                        <a:pt x="51945" y="99769"/>
                        <a:pt x="62328" y="95388"/>
                      </a:cubicBezTo>
                      <a:cubicBezTo>
                        <a:pt x="72710" y="91101"/>
                        <a:pt x="65756" y="103198"/>
                        <a:pt x="70900" y="105294"/>
                      </a:cubicBezTo>
                      <a:cubicBezTo>
                        <a:pt x="76044" y="107484"/>
                        <a:pt x="74805" y="117867"/>
                        <a:pt x="60994" y="118724"/>
                      </a:cubicBezTo>
                      <a:cubicBezTo>
                        <a:pt x="47183" y="119581"/>
                        <a:pt x="40420" y="122343"/>
                        <a:pt x="46326" y="128249"/>
                      </a:cubicBezTo>
                      <a:cubicBezTo>
                        <a:pt x="53660" y="135583"/>
                        <a:pt x="68804" y="130440"/>
                        <a:pt x="83473" y="126915"/>
                      </a:cubicBezTo>
                      <a:cubicBezTo>
                        <a:pt x="98141" y="123486"/>
                        <a:pt x="119382" y="141203"/>
                        <a:pt x="136622" y="148061"/>
                      </a:cubicBezTo>
                      <a:cubicBezTo>
                        <a:pt x="153863" y="155014"/>
                        <a:pt x="183676" y="145489"/>
                        <a:pt x="187200" y="136345"/>
                      </a:cubicBezTo>
                      <a:cubicBezTo>
                        <a:pt x="190629" y="127296"/>
                        <a:pt x="213965" y="130725"/>
                        <a:pt x="223490" y="124248"/>
                      </a:cubicBezTo>
                      <a:cubicBezTo>
                        <a:pt x="233206" y="117962"/>
                        <a:pt x="246160" y="110247"/>
                        <a:pt x="263019" y="10929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65" name="Freeform: Shape 364">
                  <a:extLst>
                    <a:ext uri="{FF2B5EF4-FFF2-40B4-BE49-F238E27FC236}">
                      <a16:creationId xmlns:a16="http://schemas.microsoft.com/office/drawing/2014/main" id="{871CC0E6-0813-4CE5-8AB8-F31DF1C9B131}"/>
                    </a:ext>
                  </a:extLst>
                </p:cNvPr>
                <p:cNvSpPr/>
                <p:nvPr/>
              </p:nvSpPr>
              <p:spPr>
                <a:xfrm>
                  <a:off x="5467956" y="2414781"/>
                  <a:ext cx="114300" cy="142875"/>
                </a:xfrm>
                <a:custGeom>
                  <a:avLst/>
                  <a:gdLst>
                    <a:gd name="connsiteX0" fmla="*/ 115312 w 114300"/>
                    <a:gd name="connsiteY0" fmla="*/ 44765 h 142875"/>
                    <a:gd name="connsiteX1" fmla="*/ 105692 w 114300"/>
                    <a:gd name="connsiteY1" fmla="*/ 36001 h 142875"/>
                    <a:gd name="connsiteX2" fmla="*/ 88738 w 114300"/>
                    <a:gd name="connsiteY2" fmla="*/ 41240 h 142875"/>
                    <a:gd name="connsiteX3" fmla="*/ 70449 w 114300"/>
                    <a:gd name="connsiteY3" fmla="*/ 37335 h 142875"/>
                    <a:gd name="connsiteX4" fmla="*/ 77022 w 114300"/>
                    <a:gd name="connsiteY4" fmla="*/ 20380 h 142875"/>
                    <a:gd name="connsiteX5" fmla="*/ 84928 w 114300"/>
                    <a:gd name="connsiteY5" fmla="*/ 3712 h 142875"/>
                    <a:gd name="connsiteX6" fmla="*/ 81308 w 114300"/>
                    <a:gd name="connsiteY6" fmla="*/ 3045 h 142875"/>
                    <a:gd name="connsiteX7" fmla="*/ 51971 w 114300"/>
                    <a:gd name="connsiteY7" fmla="*/ 9046 h 142875"/>
                    <a:gd name="connsiteX8" fmla="*/ 65782 w 114300"/>
                    <a:gd name="connsiteY8" fmla="*/ 22857 h 142875"/>
                    <a:gd name="connsiteX9" fmla="*/ 41970 w 114300"/>
                    <a:gd name="connsiteY9" fmla="*/ 34954 h 142875"/>
                    <a:gd name="connsiteX10" fmla="*/ 10823 w 114300"/>
                    <a:gd name="connsiteY10" fmla="*/ 35430 h 142875"/>
                    <a:gd name="connsiteX11" fmla="*/ 14252 w 114300"/>
                    <a:gd name="connsiteY11" fmla="*/ 57433 h 142875"/>
                    <a:gd name="connsiteX12" fmla="*/ 27682 w 114300"/>
                    <a:gd name="connsiteY12" fmla="*/ 78197 h 142875"/>
                    <a:gd name="connsiteX13" fmla="*/ 19872 w 114300"/>
                    <a:gd name="connsiteY13" fmla="*/ 102867 h 142875"/>
                    <a:gd name="connsiteX14" fmla="*/ 441 w 114300"/>
                    <a:gd name="connsiteY14" fmla="*/ 121917 h 142875"/>
                    <a:gd name="connsiteX15" fmla="*/ 29397 w 114300"/>
                    <a:gd name="connsiteY15" fmla="*/ 145253 h 142875"/>
                    <a:gd name="connsiteX16" fmla="*/ 79974 w 114300"/>
                    <a:gd name="connsiteY16" fmla="*/ 124489 h 142875"/>
                    <a:gd name="connsiteX17" fmla="*/ 115788 w 114300"/>
                    <a:gd name="connsiteY17" fmla="*/ 117154 h 142875"/>
                    <a:gd name="connsiteX18" fmla="*/ 115788 w 114300"/>
                    <a:gd name="connsiteY18" fmla="*/ 49336 h 142875"/>
                    <a:gd name="connsiteX19" fmla="*/ 115312 w 114300"/>
                    <a:gd name="connsiteY19" fmla="*/ 4476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4300" h="142875">
                      <a:moveTo>
                        <a:pt x="115312" y="44765"/>
                      </a:moveTo>
                      <a:cubicBezTo>
                        <a:pt x="111693" y="42097"/>
                        <a:pt x="108264" y="39049"/>
                        <a:pt x="105692" y="36001"/>
                      </a:cubicBezTo>
                      <a:cubicBezTo>
                        <a:pt x="94548" y="22952"/>
                        <a:pt x="89976" y="33430"/>
                        <a:pt x="88738" y="41240"/>
                      </a:cubicBezTo>
                      <a:cubicBezTo>
                        <a:pt x="87404" y="49051"/>
                        <a:pt x="77022" y="38669"/>
                        <a:pt x="70449" y="37335"/>
                      </a:cubicBezTo>
                      <a:cubicBezTo>
                        <a:pt x="63972" y="36001"/>
                        <a:pt x="72450" y="23619"/>
                        <a:pt x="77022" y="20380"/>
                      </a:cubicBezTo>
                      <a:cubicBezTo>
                        <a:pt x="80070" y="18190"/>
                        <a:pt x="83118" y="12189"/>
                        <a:pt x="84928" y="3712"/>
                      </a:cubicBezTo>
                      <a:cubicBezTo>
                        <a:pt x="83689" y="3712"/>
                        <a:pt x="82451" y="3521"/>
                        <a:pt x="81308" y="3045"/>
                      </a:cubicBezTo>
                      <a:cubicBezTo>
                        <a:pt x="69211" y="-1718"/>
                        <a:pt x="52352" y="-1718"/>
                        <a:pt x="51971" y="9046"/>
                      </a:cubicBezTo>
                      <a:cubicBezTo>
                        <a:pt x="51495" y="19809"/>
                        <a:pt x="65306" y="15999"/>
                        <a:pt x="65782" y="22857"/>
                      </a:cubicBezTo>
                      <a:cubicBezTo>
                        <a:pt x="66163" y="29810"/>
                        <a:pt x="51971" y="28000"/>
                        <a:pt x="41970" y="34954"/>
                      </a:cubicBezTo>
                      <a:cubicBezTo>
                        <a:pt x="32064" y="41907"/>
                        <a:pt x="21205" y="30191"/>
                        <a:pt x="10823" y="35430"/>
                      </a:cubicBezTo>
                      <a:cubicBezTo>
                        <a:pt x="441" y="40573"/>
                        <a:pt x="22063" y="46669"/>
                        <a:pt x="14252" y="57433"/>
                      </a:cubicBezTo>
                      <a:cubicBezTo>
                        <a:pt x="6441" y="68196"/>
                        <a:pt x="14633" y="67815"/>
                        <a:pt x="27682" y="78197"/>
                      </a:cubicBezTo>
                      <a:cubicBezTo>
                        <a:pt x="40636" y="88579"/>
                        <a:pt x="19872" y="91151"/>
                        <a:pt x="19872" y="102867"/>
                      </a:cubicBezTo>
                      <a:cubicBezTo>
                        <a:pt x="19872" y="114487"/>
                        <a:pt x="3870" y="114106"/>
                        <a:pt x="441" y="121917"/>
                      </a:cubicBezTo>
                      <a:cubicBezTo>
                        <a:pt x="-2988" y="129727"/>
                        <a:pt x="14252" y="145253"/>
                        <a:pt x="29397" y="145253"/>
                      </a:cubicBezTo>
                      <a:cubicBezTo>
                        <a:pt x="40160" y="145253"/>
                        <a:pt x="65211" y="138300"/>
                        <a:pt x="79974" y="124489"/>
                      </a:cubicBezTo>
                      <a:cubicBezTo>
                        <a:pt x="94643" y="110677"/>
                        <a:pt x="102454" y="124012"/>
                        <a:pt x="115788" y="117154"/>
                      </a:cubicBezTo>
                      <a:cubicBezTo>
                        <a:pt x="129219" y="110201"/>
                        <a:pt x="120932" y="59719"/>
                        <a:pt x="115788" y="49336"/>
                      </a:cubicBezTo>
                      <a:cubicBezTo>
                        <a:pt x="114931" y="47431"/>
                        <a:pt x="114931" y="46003"/>
                        <a:pt x="115312" y="44765"/>
                      </a:cubicBezTo>
                      <a:close/>
                    </a:path>
                  </a:pathLst>
                </a:custGeom>
                <a:solidFill>
                  <a:srgbClr val="F2F0F0"/>
                </a:solidFill>
                <a:ln w="2381" cap="flat">
                  <a:solidFill>
                    <a:srgbClr val="817F81"/>
                  </a:solidFill>
                  <a:prstDash val="solid"/>
                  <a:miter/>
                </a:ln>
              </p:spPr>
              <p:txBody>
                <a:bodyPr rtlCol="0" anchor="ctr"/>
                <a:lstStyle/>
                <a:p>
                  <a:endParaRPr lang="en-US"/>
                </a:p>
              </p:txBody>
            </p:sp>
            <p:grpSp>
              <p:nvGrpSpPr>
                <p:cNvPr id="366" name="Graphic 1">
                  <a:extLst>
                    <a:ext uri="{FF2B5EF4-FFF2-40B4-BE49-F238E27FC236}">
                      <a16:creationId xmlns:a16="http://schemas.microsoft.com/office/drawing/2014/main" id="{292675C8-8C0E-4A4D-8530-8945BA9C1135}"/>
                    </a:ext>
                  </a:extLst>
                </p:cNvPr>
                <p:cNvGrpSpPr/>
                <p:nvPr/>
              </p:nvGrpSpPr>
              <p:grpSpPr>
                <a:xfrm>
                  <a:off x="5536055" y="2176518"/>
                  <a:ext cx="285750" cy="438150"/>
                  <a:chOff x="5536055" y="2176518"/>
                  <a:chExt cx="285750" cy="438150"/>
                </a:xfrm>
                <a:solidFill>
                  <a:schemeClr val="accent1"/>
                </a:solidFill>
              </p:grpSpPr>
              <p:sp>
                <p:nvSpPr>
                  <p:cNvPr id="413" name="Freeform: Shape 412">
                    <a:extLst>
                      <a:ext uri="{FF2B5EF4-FFF2-40B4-BE49-F238E27FC236}">
                        <a16:creationId xmlns:a16="http://schemas.microsoft.com/office/drawing/2014/main" id="{8CC5A7D3-50A9-4D58-B379-F7911EA96C13}"/>
                      </a:ext>
                    </a:extLst>
                  </p:cNvPr>
                  <p:cNvSpPr/>
                  <p:nvPr/>
                </p:nvSpPr>
                <p:spPr>
                  <a:xfrm>
                    <a:off x="5536055" y="2176518"/>
                    <a:ext cx="285750" cy="438150"/>
                  </a:xfrm>
                  <a:custGeom>
                    <a:avLst/>
                    <a:gdLst>
                      <a:gd name="connsiteX0" fmla="*/ 53405 w 285750"/>
                      <a:gd name="connsiteY0" fmla="*/ 236069 h 438150"/>
                      <a:gd name="connsiteX1" fmla="*/ 16829 w 285750"/>
                      <a:gd name="connsiteY1" fmla="*/ 241879 h 438150"/>
                      <a:gd name="connsiteX2" fmla="*/ 8923 w 285750"/>
                      <a:gd name="connsiteY2" fmla="*/ 258548 h 438150"/>
                      <a:gd name="connsiteX3" fmla="*/ 2351 w 285750"/>
                      <a:gd name="connsiteY3" fmla="*/ 275503 h 438150"/>
                      <a:gd name="connsiteX4" fmla="*/ 20639 w 285750"/>
                      <a:gd name="connsiteY4" fmla="*/ 279408 h 438150"/>
                      <a:gd name="connsiteX5" fmla="*/ 37593 w 285750"/>
                      <a:gd name="connsiteY5" fmla="*/ 274169 h 438150"/>
                      <a:gd name="connsiteX6" fmla="*/ 47214 w 285750"/>
                      <a:gd name="connsiteY6" fmla="*/ 282932 h 438150"/>
                      <a:gd name="connsiteX7" fmla="*/ 69693 w 285750"/>
                      <a:gd name="connsiteY7" fmla="*/ 268835 h 438150"/>
                      <a:gd name="connsiteX8" fmla="*/ 53405 w 285750"/>
                      <a:gd name="connsiteY8" fmla="*/ 236069 h 438150"/>
                      <a:gd name="connsiteX9" fmla="*/ 289720 w 285750"/>
                      <a:gd name="connsiteY9" fmla="*/ 343225 h 438150"/>
                      <a:gd name="connsiteX10" fmla="*/ 259049 w 285750"/>
                      <a:gd name="connsiteY10" fmla="*/ 328081 h 438150"/>
                      <a:gd name="connsiteX11" fmla="*/ 244762 w 285750"/>
                      <a:gd name="connsiteY11" fmla="*/ 326366 h 438150"/>
                      <a:gd name="connsiteX12" fmla="*/ 244381 w 285750"/>
                      <a:gd name="connsiteY12" fmla="*/ 310364 h 438150"/>
                      <a:gd name="connsiteX13" fmla="*/ 234856 w 285750"/>
                      <a:gd name="connsiteY13" fmla="*/ 294362 h 438150"/>
                      <a:gd name="connsiteX14" fmla="*/ 212853 w 285750"/>
                      <a:gd name="connsiteY14" fmla="*/ 258929 h 438150"/>
                      <a:gd name="connsiteX15" fmla="*/ 193423 w 285750"/>
                      <a:gd name="connsiteY15" fmla="*/ 223496 h 438150"/>
                      <a:gd name="connsiteX16" fmla="*/ 173991 w 285750"/>
                      <a:gd name="connsiteY16" fmla="*/ 208828 h 438150"/>
                      <a:gd name="connsiteX17" fmla="*/ 147607 w 285750"/>
                      <a:gd name="connsiteY17" fmla="*/ 204541 h 438150"/>
                      <a:gd name="connsiteX18" fmla="*/ 157989 w 285750"/>
                      <a:gd name="connsiteY18" fmla="*/ 185491 h 438150"/>
                      <a:gd name="connsiteX19" fmla="*/ 180468 w 285750"/>
                      <a:gd name="connsiteY19" fmla="*/ 134533 h 438150"/>
                      <a:gd name="connsiteX20" fmla="*/ 126462 w 285750"/>
                      <a:gd name="connsiteY20" fmla="*/ 131961 h 438150"/>
                      <a:gd name="connsiteX21" fmla="*/ 116556 w 285750"/>
                      <a:gd name="connsiteY21" fmla="*/ 122436 h 438150"/>
                      <a:gd name="connsiteX22" fmla="*/ 138558 w 285750"/>
                      <a:gd name="connsiteY22" fmla="*/ 98242 h 438150"/>
                      <a:gd name="connsiteX23" fmla="*/ 142845 w 285750"/>
                      <a:gd name="connsiteY23" fmla="*/ 80907 h 438150"/>
                      <a:gd name="connsiteX24" fmla="*/ 129891 w 285750"/>
                      <a:gd name="connsiteY24" fmla="*/ 92623 h 438150"/>
                      <a:gd name="connsiteX25" fmla="*/ 98363 w 285750"/>
                      <a:gd name="connsiteY25" fmla="*/ 93099 h 438150"/>
                      <a:gd name="connsiteX26" fmla="*/ 80266 w 285750"/>
                      <a:gd name="connsiteY26" fmla="*/ 117673 h 438150"/>
                      <a:gd name="connsiteX27" fmla="*/ 67311 w 285750"/>
                      <a:gd name="connsiteY27" fmla="*/ 137581 h 438150"/>
                      <a:gd name="connsiteX28" fmla="*/ 59977 w 285750"/>
                      <a:gd name="connsiteY28" fmla="*/ 145772 h 438150"/>
                      <a:gd name="connsiteX29" fmla="*/ 42261 w 285750"/>
                      <a:gd name="connsiteY29" fmla="*/ 139295 h 438150"/>
                      <a:gd name="connsiteX30" fmla="*/ 63406 w 285750"/>
                      <a:gd name="connsiteY30" fmla="*/ 156631 h 438150"/>
                      <a:gd name="connsiteX31" fmla="*/ 52643 w 285750"/>
                      <a:gd name="connsiteY31" fmla="*/ 178157 h 438150"/>
                      <a:gd name="connsiteX32" fmla="*/ 68169 w 285750"/>
                      <a:gd name="connsiteY32" fmla="*/ 193683 h 438150"/>
                      <a:gd name="connsiteX33" fmla="*/ 43975 w 285750"/>
                      <a:gd name="connsiteY33" fmla="*/ 211780 h 438150"/>
                      <a:gd name="connsiteX34" fmla="*/ 64740 w 285750"/>
                      <a:gd name="connsiteY34" fmla="*/ 204446 h 438150"/>
                      <a:gd name="connsiteX35" fmla="*/ 76836 w 285750"/>
                      <a:gd name="connsiteY35" fmla="*/ 222163 h 438150"/>
                      <a:gd name="connsiteX36" fmla="*/ 93696 w 285750"/>
                      <a:gd name="connsiteY36" fmla="*/ 199303 h 438150"/>
                      <a:gd name="connsiteX37" fmla="*/ 95886 w 285750"/>
                      <a:gd name="connsiteY37" fmla="*/ 219591 h 438150"/>
                      <a:gd name="connsiteX38" fmla="*/ 85504 w 285750"/>
                      <a:gd name="connsiteY38" fmla="*/ 249023 h 438150"/>
                      <a:gd name="connsiteX39" fmla="*/ 127414 w 285750"/>
                      <a:gd name="connsiteY39" fmla="*/ 245118 h 438150"/>
                      <a:gd name="connsiteX40" fmla="*/ 135225 w 285750"/>
                      <a:gd name="connsiteY40" fmla="*/ 253786 h 438150"/>
                      <a:gd name="connsiteX41" fmla="*/ 139987 w 285750"/>
                      <a:gd name="connsiteY41" fmla="*/ 271978 h 438150"/>
                      <a:gd name="connsiteX42" fmla="*/ 147798 w 285750"/>
                      <a:gd name="connsiteY42" fmla="*/ 282742 h 438150"/>
                      <a:gd name="connsiteX43" fmla="*/ 145226 w 285750"/>
                      <a:gd name="connsiteY43" fmla="*/ 309126 h 438150"/>
                      <a:gd name="connsiteX44" fmla="*/ 115413 w 285750"/>
                      <a:gd name="connsiteY44" fmla="*/ 310459 h 438150"/>
                      <a:gd name="connsiteX45" fmla="*/ 106364 w 285750"/>
                      <a:gd name="connsiteY45" fmla="*/ 315222 h 438150"/>
                      <a:gd name="connsiteX46" fmla="*/ 97696 w 285750"/>
                      <a:gd name="connsiteY46" fmla="*/ 333415 h 438150"/>
                      <a:gd name="connsiteX47" fmla="*/ 114936 w 285750"/>
                      <a:gd name="connsiteY47" fmla="*/ 344654 h 438150"/>
                      <a:gd name="connsiteX48" fmla="*/ 86838 w 285750"/>
                      <a:gd name="connsiteY48" fmla="*/ 364561 h 438150"/>
                      <a:gd name="connsiteX49" fmla="*/ 98077 w 285750"/>
                      <a:gd name="connsiteY49" fmla="*/ 376658 h 438150"/>
                      <a:gd name="connsiteX50" fmla="*/ 115317 w 285750"/>
                      <a:gd name="connsiteY50" fmla="*/ 380563 h 438150"/>
                      <a:gd name="connsiteX51" fmla="*/ 145988 w 285750"/>
                      <a:gd name="connsiteY51" fmla="*/ 384945 h 438150"/>
                      <a:gd name="connsiteX52" fmla="*/ 148560 w 285750"/>
                      <a:gd name="connsiteY52" fmla="*/ 392279 h 438150"/>
                      <a:gd name="connsiteX53" fmla="*/ 116175 w 285750"/>
                      <a:gd name="connsiteY53" fmla="*/ 396565 h 438150"/>
                      <a:gd name="connsiteX54" fmla="*/ 79027 w 285750"/>
                      <a:gd name="connsiteY54" fmla="*/ 442381 h 438150"/>
                      <a:gd name="connsiteX55" fmla="*/ 100649 w 285750"/>
                      <a:gd name="connsiteY55" fmla="*/ 430284 h 438150"/>
                      <a:gd name="connsiteX56" fmla="*/ 122271 w 285750"/>
                      <a:gd name="connsiteY56" fmla="*/ 434570 h 438150"/>
                      <a:gd name="connsiteX57" fmla="*/ 135225 w 285750"/>
                      <a:gd name="connsiteY57" fmla="*/ 421616 h 438150"/>
                      <a:gd name="connsiteX58" fmla="*/ 156370 w 285750"/>
                      <a:gd name="connsiteY58" fmla="*/ 418568 h 438150"/>
                      <a:gd name="connsiteX59" fmla="*/ 179230 w 285750"/>
                      <a:gd name="connsiteY59" fmla="*/ 412091 h 438150"/>
                      <a:gd name="connsiteX60" fmla="*/ 202566 w 285750"/>
                      <a:gd name="connsiteY60" fmla="*/ 417711 h 438150"/>
                      <a:gd name="connsiteX61" fmla="*/ 235428 w 285750"/>
                      <a:gd name="connsiteY61" fmla="*/ 411615 h 438150"/>
                      <a:gd name="connsiteX62" fmla="*/ 276004 w 285750"/>
                      <a:gd name="connsiteY62" fmla="*/ 394756 h 438150"/>
                      <a:gd name="connsiteX63" fmla="*/ 263526 w 285750"/>
                      <a:gd name="connsiteY63" fmla="*/ 388660 h 438150"/>
                      <a:gd name="connsiteX64" fmla="*/ 265717 w 285750"/>
                      <a:gd name="connsiteY64" fmla="*/ 371419 h 438150"/>
                      <a:gd name="connsiteX65" fmla="*/ 289720 w 285750"/>
                      <a:gd name="connsiteY65" fmla="*/ 343225 h 438150"/>
                      <a:gd name="connsiteX66" fmla="*/ 30069 w 285750"/>
                      <a:gd name="connsiteY66" fmla="*/ 126341 h 438150"/>
                      <a:gd name="connsiteX67" fmla="*/ 49500 w 285750"/>
                      <a:gd name="connsiteY67" fmla="*/ 100433 h 438150"/>
                      <a:gd name="connsiteX68" fmla="*/ 30069 w 285750"/>
                      <a:gd name="connsiteY68" fmla="*/ 126341 h 438150"/>
                      <a:gd name="connsiteX69" fmla="*/ 197232 w 285750"/>
                      <a:gd name="connsiteY69" fmla="*/ 32615 h 438150"/>
                      <a:gd name="connsiteX70" fmla="*/ 201995 w 285750"/>
                      <a:gd name="connsiteY70" fmla="*/ 230 h 438150"/>
                      <a:gd name="connsiteX71" fmla="*/ 197232 w 285750"/>
                      <a:gd name="connsiteY71" fmla="*/ 32615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85750" h="438150">
                        <a:moveTo>
                          <a:pt x="53405" y="236069"/>
                        </a:moveTo>
                        <a:cubicBezTo>
                          <a:pt x="42451" y="225496"/>
                          <a:pt x="28354" y="242070"/>
                          <a:pt x="16829" y="241879"/>
                        </a:cubicBezTo>
                        <a:cubicBezTo>
                          <a:pt x="14924" y="250357"/>
                          <a:pt x="11971" y="256357"/>
                          <a:pt x="8923" y="258548"/>
                        </a:cubicBezTo>
                        <a:cubicBezTo>
                          <a:pt x="4351" y="261787"/>
                          <a:pt x="-4126" y="274264"/>
                          <a:pt x="2351" y="275503"/>
                        </a:cubicBezTo>
                        <a:cubicBezTo>
                          <a:pt x="8923" y="276836"/>
                          <a:pt x="19305" y="287218"/>
                          <a:pt x="20639" y="279408"/>
                        </a:cubicBezTo>
                        <a:cubicBezTo>
                          <a:pt x="21877" y="271597"/>
                          <a:pt x="26544" y="261120"/>
                          <a:pt x="37593" y="274169"/>
                        </a:cubicBezTo>
                        <a:cubicBezTo>
                          <a:pt x="40260" y="277312"/>
                          <a:pt x="43594" y="280265"/>
                          <a:pt x="47214" y="282932"/>
                        </a:cubicBezTo>
                        <a:cubicBezTo>
                          <a:pt x="49023" y="277027"/>
                          <a:pt x="62644" y="275979"/>
                          <a:pt x="69693" y="268835"/>
                        </a:cubicBezTo>
                        <a:cubicBezTo>
                          <a:pt x="78360" y="260263"/>
                          <a:pt x="65502" y="247785"/>
                          <a:pt x="53405" y="236069"/>
                        </a:cubicBezTo>
                        <a:close/>
                        <a:moveTo>
                          <a:pt x="289720" y="343225"/>
                        </a:moveTo>
                        <a:cubicBezTo>
                          <a:pt x="290577" y="330271"/>
                          <a:pt x="262097" y="321223"/>
                          <a:pt x="259049" y="328081"/>
                        </a:cubicBezTo>
                        <a:cubicBezTo>
                          <a:pt x="256002" y="335034"/>
                          <a:pt x="249524" y="334177"/>
                          <a:pt x="244762" y="326366"/>
                        </a:cubicBezTo>
                        <a:cubicBezTo>
                          <a:pt x="239999" y="318556"/>
                          <a:pt x="249144" y="311221"/>
                          <a:pt x="244381" y="310364"/>
                        </a:cubicBezTo>
                        <a:cubicBezTo>
                          <a:pt x="239619" y="309507"/>
                          <a:pt x="233618" y="298648"/>
                          <a:pt x="234856" y="294362"/>
                        </a:cubicBezTo>
                        <a:cubicBezTo>
                          <a:pt x="236190" y="290076"/>
                          <a:pt x="227522" y="262358"/>
                          <a:pt x="212853" y="258929"/>
                        </a:cubicBezTo>
                        <a:cubicBezTo>
                          <a:pt x="198185" y="255500"/>
                          <a:pt x="195994" y="234736"/>
                          <a:pt x="193423" y="223496"/>
                        </a:cubicBezTo>
                        <a:cubicBezTo>
                          <a:pt x="190851" y="212257"/>
                          <a:pt x="181326" y="218257"/>
                          <a:pt x="173991" y="208828"/>
                        </a:cubicBezTo>
                        <a:cubicBezTo>
                          <a:pt x="166657" y="199303"/>
                          <a:pt x="154084" y="204065"/>
                          <a:pt x="147607" y="204541"/>
                        </a:cubicBezTo>
                        <a:cubicBezTo>
                          <a:pt x="141130" y="205018"/>
                          <a:pt x="147607" y="192445"/>
                          <a:pt x="157989" y="185491"/>
                        </a:cubicBezTo>
                        <a:cubicBezTo>
                          <a:pt x="168372" y="178538"/>
                          <a:pt x="180468" y="141867"/>
                          <a:pt x="180468" y="134533"/>
                        </a:cubicBezTo>
                        <a:cubicBezTo>
                          <a:pt x="180468" y="127198"/>
                          <a:pt x="135129" y="127579"/>
                          <a:pt x="126462" y="131961"/>
                        </a:cubicBezTo>
                        <a:cubicBezTo>
                          <a:pt x="117794" y="136247"/>
                          <a:pt x="109221" y="125484"/>
                          <a:pt x="116556" y="122436"/>
                        </a:cubicBezTo>
                        <a:cubicBezTo>
                          <a:pt x="123890" y="119388"/>
                          <a:pt x="139416" y="104338"/>
                          <a:pt x="138558" y="98242"/>
                        </a:cubicBezTo>
                        <a:cubicBezTo>
                          <a:pt x="137701" y="92146"/>
                          <a:pt x="149417" y="86622"/>
                          <a:pt x="142845" y="80907"/>
                        </a:cubicBezTo>
                        <a:cubicBezTo>
                          <a:pt x="136368" y="75287"/>
                          <a:pt x="135510" y="88241"/>
                          <a:pt x="129891" y="92623"/>
                        </a:cubicBezTo>
                        <a:cubicBezTo>
                          <a:pt x="124271" y="96909"/>
                          <a:pt x="111698" y="95671"/>
                          <a:pt x="98363" y="93099"/>
                        </a:cubicBezTo>
                        <a:cubicBezTo>
                          <a:pt x="84933" y="90527"/>
                          <a:pt x="79789" y="109482"/>
                          <a:pt x="80266" y="117673"/>
                        </a:cubicBezTo>
                        <a:cubicBezTo>
                          <a:pt x="80742" y="125865"/>
                          <a:pt x="64740" y="130627"/>
                          <a:pt x="67311" y="137581"/>
                        </a:cubicBezTo>
                        <a:cubicBezTo>
                          <a:pt x="69883" y="144534"/>
                          <a:pt x="64263" y="149677"/>
                          <a:pt x="59977" y="145772"/>
                        </a:cubicBezTo>
                        <a:cubicBezTo>
                          <a:pt x="55691" y="141867"/>
                          <a:pt x="50928" y="132437"/>
                          <a:pt x="42261" y="139295"/>
                        </a:cubicBezTo>
                        <a:cubicBezTo>
                          <a:pt x="33593" y="146248"/>
                          <a:pt x="52167" y="155297"/>
                          <a:pt x="63406" y="156631"/>
                        </a:cubicBezTo>
                        <a:cubicBezTo>
                          <a:pt x="74646" y="157869"/>
                          <a:pt x="54834" y="166156"/>
                          <a:pt x="52643" y="178157"/>
                        </a:cubicBezTo>
                        <a:cubicBezTo>
                          <a:pt x="50452" y="190254"/>
                          <a:pt x="67311" y="185110"/>
                          <a:pt x="68169" y="193683"/>
                        </a:cubicBezTo>
                        <a:cubicBezTo>
                          <a:pt x="69026" y="202351"/>
                          <a:pt x="43975" y="203589"/>
                          <a:pt x="43975" y="211780"/>
                        </a:cubicBezTo>
                        <a:cubicBezTo>
                          <a:pt x="43975" y="220067"/>
                          <a:pt x="58263" y="207875"/>
                          <a:pt x="64740" y="204446"/>
                        </a:cubicBezTo>
                        <a:cubicBezTo>
                          <a:pt x="71217" y="201017"/>
                          <a:pt x="61311" y="224734"/>
                          <a:pt x="76836" y="222163"/>
                        </a:cubicBezTo>
                        <a:cubicBezTo>
                          <a:pt x="92362" y="219591"/>
                          <a:pt x="88076" y="198445"/>
                          <a:pt x="93696" y="199303"/>
                        </a:cubicBezTo>
                        <a:cubicBezTo>
                          <a:pt x="99316" y="200160"/>
                          <a:pt x="91124" y="210542"/>
                          <a:pt x="95886" y="219591"/>
                        </a:cubicBezTo>
                        <a:cubicBezTo>
                          <a:pt x="100649" y="228640"/>
                          <a:pt x="84647" y="242546"/>
                          <a:pt x="85504" y="249023"/>
                        </a:cubicBezTo>
                        <a:cubicBezTo>
                          <a:pt x="86361" y="255500"/>
                          <a:pt x="117508" y="255500"/>
                          <a:pt x="127414" y="245118"/>
                        </a:cubicBezTo>
                        <a:cubicBezTo>
                          <a:pt x="137416" y="234736"/>
                          <a:pt x="142083" y="245975"/>
                          <a:pt x="135225" y="253786"/>
                        </a:cubicBezTo>
                        <a:cubicBezTo>
                          <a:pt x="128367" y="261596"/>
                          <a:pt x="131319" y="268930"/>
                          <a:pt x="139987" y="271978"/>
                        </a:cubicBezTo>
                        <a:cubicBezTo>
                          <a:pt x="148655" y="275026"/>
                          <a:pt x="151703" y="275884"/>
                          <a:pt x="147798" y="282742"/>
                        </a:cubicBezTo>
                        <a:cubicBezTo>
                          <a:pt x="143892" y="289695"/>
                          <a:pt x="147321" y="302649"/>
                          <a:pt x="145226" y="309126"/>
                        </a:cubicBezTo>
                        <a:cubicBezTo>
                          <a:pt x="143035" y="315603"/>
                          <a:pt x="116270" y="314746"/>
                          <a:pt x="115413" y="310459"/>
                        </a:cubicBezTo>
                        <a:cubicBezTo>
                          <a:pt x="114555" y="306173"/>
                          <a:pt x="103316" y="309126"/>
                          <a:pt x="106364" y="315222"/>
                        </a:cubicBezTo>
                        <a:cubicBezTo>
                          <a:pt x="109412" y="321318"/>
                          <a:pt x="96839" y="327795"/>
                          <a:pt x="97696" y="333415"/>
                        </a:cubicBezTo>
                        <a:cubicBezTo>
                          <a:pt x="98553" y="339034"/>
                          <a:pt x="114555" y="337701"/>
                          <a:pt x="114936" y="344654"/>
                        </a:cubicBezTo>
                        <a:cubicBezTo>
                          <a:pt x="115317" y="351512"/>
                          <a:pt x="103316" y="359799"/>
                          <a:pt x="86838" y="364561"/>
                        </a:cubicBezTo>
                        <a:cubicBezTo>
                          <a:pt x="70359" y="369324"/>
                          <a:pt x="90267" y="382278"/>
                          <a:pt x="98077" y="376658"/>
                        </a:cubicBezTo>
                        <a:cubicBezTo>
                          <a:pt x="105888" y="371038"/>
                          <a:pt x="104173" y="380563"/>
                          <a:pt x="115317" y="380563"/>
                        </a:cubicBezTo>
                        <a:cubicBezTo>
                          <a:pt x="126557" y="380563"/>
                          <a:pt x="133510" y="389612"/>
                          <a:pt x="145988" y="384945"/>
                        </a:cubicBezTo>
                        <a:cubicBezTo>
                          <a:pt x="158561" y="380182"/>
                          <a:pt x="158085" y="384945"/>
                          <a:pt x="148560" y="392279"/>
                        </a:cubicBezTo>
                        <a:cubicBezTo>
                          <a:pt x="139035" y="399613"/>
                          <a:pt x="124842" y="391898"/>
                          <a:pt x="116175" y="396565"/>
                        </a:cubicBezTo>
                        <a:cubicBezTo>
                          <a:pt x="107507" y="401328"/>
                          <a:pt x="72360" y="434284"/>
                          <a:pt x="79027" y="442381"/>
                        </a:cubicBezTo>
                        <a:cubicBezTo>
                          <a:pt x="82933" y="447143"/>
                          <a:pt x="88076" y="435427"/>
                          <a:pt x="100649" y="430284"/>
                        </a:cubicBezTo>
                        <a:cubicBezTo>
                          <a:pt x="113222" y="425140"/>
                          <a:pt x="115317" y="433713"/>
                          <a:pt x="122271" y="434570"/>
                        </a:cubicBezTo>
                        <a:cubicBezTo>
                          <a:pt x="129129" y="435427"/>
                          <a:pt x="129605" y="420283"/>
                          <a:pt x="135225" y="421616"/>
                        </a:cubicBezTo>
                        <a:cubicBezTo>
                          <a:pt x="140844" y="422950"/>
                          <a:pt x="145988" y="416854"/>
                          <a:pt x="156370" y="418568"/>
                        </a:cubicBezTo>
                        <a:cubicBezTo>
                          <a:pt x="166752" y="420283"/>
                          <a:pt x="174087" y="416377"/>
                          <a:pt x="179230" y="412091"/>
                        </a:cubicBezTo>
                        <a:cubicBezTo>
                          <a:pt x="184374" y="407805"/>
                          <a:pt x="198185" y="420759"/>
                          <a:pt x="202566" y="417711"/>
                        </a:cubicBezTo>
                        <a:cubicBezTo>
                          <a:pt x="206853" y="414663"/>
                          <a:pt x="225903" y="411234"/>
                          <a:pt x="235428" y="411615"/>
                        </a:cubicBezTo>
                        <a:cubicBezTo>
                          <a:pt x="244953" y="412091"/>
                          <a:pt x="269527" y="400852"/>
                          <a:pt x="276004" y="394756"/>
                        </a:cubicBezTo>
                        <a:cubicBezTo>
                          <a:pt x="282481" y="388660"/>
                          <a:pt x="272099" y="387421"/>
                          <a:pt x="263526" y="388660"/>
                        </a:cubicBezTo>
                        <a:cubicBezTo>
                          <a:pt x="254858" y="389993"/>
                          <a:pt x="256573" y="379992"/>
                          <a:pt x="265717" y="371419"/>
                        </a:cubicBezTo>
                        <a:cubicBezTo>
                          <a:pt x="274575" y="362656"/>
                          <a:pt x="288863" y="356179"/>
                          <a:pt x="289720" y="343225"/>
                        </a:cubicBezTo>
                        <a:close/>
                        <a:moveTo>
                          <a:pt x="30069" y="126341"/>
                        </a:moveTo>
                        <a:cubicBezTo>
                          <a:pt x="41784" y="125960"/>
                          <a:pt x="55119" y="106053"/>
                          <a:pt x="49500" y="100433"/>
                        </a:cubicBezTo>
                        <a:cubicBezTo>
                          <a:pt x="43880" y="94813"/>
                          <a:pt x="21306" y="126627"/>
                          <a:pt x="30069" y="126341"/>
                        </a:cubicBezTo>
                        <a:close/>
                        <a:moveTo>
                          <a:pt x="197232" y="32615"/>
                        </a:moveTo>
                        <a:cubicBezTo>
                          <a:pt x="204567" y="25281"/>
                          <a:pt x="213234" y="-2818"/>
                          <a:pt x="201995" y="230"/>
                        </a:cubicBezTo>
                        <a:cubicBezTo>
                          <a:pt x="190755" y="3183"/>
                          <a:pt x="193994" y="35758"/>
                          <a:pt x="197232" y="3261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14" name="Freeform: Shape 413">
                    <a:extLst>
                      <a:ext uri="{FF2B5EF4-FFF2-40B4-BE49-F238E27FC236}">
                        <a16:creationId xmlns:a16="http://schemas.microsoft.com/office/drawing/2014/main" id="{A70AA0EA-F3CB-41A4-ABDD-00B9F8EE9700}"/>
                      </a:ext>
                    </a:extLst>
                  </p:cNvPr>
                  <p:cNvSpPr/>
                  <p:nvPr/>
                </p:nvSpPr>
                <p:spPr>
                  <a:xfrm>
                    <a:off x="5536055" y="2176518"/>
                    <a:ext cx="285750" cy="438150"/>
                  </a:xfrm>
                  <a:custGeom>
                    <a:avLst/>
                    <a:gdLst>
                      <a:gd name="connsiteX0" fmla="*/ 53405 w 285750"/>
                      <a:gd name="connsiteY0" fmla="*/ 236069 h 438150"/>
                      <a:gd name="connsiteX1" fmla="*/ 16829 w 285750"/>
                      <a:gd name="connsiteY1" fmla="*/ 241879 h 438150"/>
                      <a:gd name="connsiteX2" fmla="*/ 8923 w 285750"/>
                      <a:gd name="connsiteY2" fmla="*/ 258548 h 438150"/>
                      <a:gd name="connsiteX3" fmla="*/ 2351 w 285750"/>
                      <a:gd name="connsiteY3" fmla="*/ 275503 h 438150"/>
                      <a:gd name="connsiteX4" fmla="*/ 20639 w 285750"/>
                      <a:gd name="connsiteY4" fmla="*/ 279408 h 438150"/>
                      <a:gd name="connsiteX5" fmla="*/ 37593 w 285750"/>
                      <a:gd name="connsiteY5" fmla="*/ 274169 h 438150"/>
                      <a:gd name="connsiteX6" fmla="*/ 47214 w 285750"/>
                      <a:gd name="connsiteY6" fmla="*/ 282932 h 438150"/>
                      <a:gd name="connsiteX7" fmla="*/ 69693 w 285750"/>
                      <a:gd name="connsiteY7" fmla="*/ 268835 h 438150"/>
                      <a:gd name="connsiteX8" fmla="*/ 53405 w 285750"/>
                      <a:gd name="connsiteY8" fmla="*/ 236069 h 438150"/>
                      <a:gd name="connsiteX9" fmla="*/ 289720 w 285750"/>
                      <a:gd name="connsiteY9" fmla="*/ 343225 h 438150"/>
                      <a:gd name="connsiteX10" fmla="*/ 259049 w 285750"/>
                      <a:gd name="connsiteY10" fmla="*/ 328081 h 438150"/>
                      <a:gd name="connsiteX11" fmla="*/ 244762 w 285750"/>
                      <a:gd name="connsiteY11" fmla="*/ 326366 h 438150"/>
                      <a:gd name="connsiteX12" fmla="*/ 244381 w 285750"/>
                      <a:gd name="connsiteY12" fmla="*/ 310364 h 438150"/>
                      <a:gd name="connsiteX13" fmla="*/ 234856 w 285750"/>
                      <a:gd name="connsiteY13" fmla="*/ 294362 h 438150"/>
                      <a:gd name="connsiteX14" fmla="*/ 212853 w 285750"/>
                      <a:gd name="connsiteY14" fmla="*/ 258929 h 438150"/>
                      <a:gd name="connsiteX15" fmla="*/ 193423 w 285750"/>
                      <a:gd name="connsiteY15" fmla="*/ 223496 h 438150"/>
                      <a:gd name="connsiteX16" fmla="*/ 173991 w 285750"/>
                      <a:gd name="connsiteY16" fmla="*/ 208828 h 438150"/>
                      <a:gd name="connsiteX17" fmla="*/ 147607 w 285750"/>
                      <a:gd name="connsiteY17" fmla="*/ 204541 h 438150"/>
                      <a:gd name="connsiteX18" fmla="*/ 157989 w 285750"/>
                      <a:gd name="connsiteY18" fmla="*/ 185491 h 438150"/>
                      <a:gd name="connsiteX19" fmla="*/ 180468 w 285750"/>
                      <a:gd name="connsiteY19" fmla="*/ 134533 h 438150"/>
                      <a:gd name="connsiteX20" fmla="*/ 126462 w 285750"/>
                      <a:gd name="connsiteY20" fmla="*/ 131961 h 438150"/>
                      <a:gd name="connsiteX21" fmla="*/ 116556 w 285750"/>
                      <a:gd name="connsiteY21" fmla="*/ 122436 h 438150"/>
                      <a:gd name="connsiteX22" fmla="*/ 138558 w 285750"/>
                      <a:gd name="connsiteY22" fmla="*/ 98242 h 438150"/>
                      <a:gd name="connsiteX23" fmla="*/ 142845 w 285750"/>
                      <a:gd name="connsiteY23" fmla="*/ 80907 h 438150"/>
                      <a:gd name="connsiteX24" fmla="*/ 129891 w 285750"/>
                      <a:gd name="connsiteY24" fmla="*/ 92623 h 438150"/>
                      <a:gd name="connsiteX25" fmla="*/ 98363 w 285750"/>
                      <a:gd name="connsiteY25" fmla="*/ 93099 h 438150"/>
                      <a:gd name="connsiteX26" fmla="*/ 80266 w 285750"/>
                      <a:gd name="connsiteY26" fmla="*/ 117673 h 438150"/>
                      <a:gd name="connsiteX27" fmla="*/ 67311 w 285750"/>
                      <a:gd name="connsiteY27" fmla="*/ 137581 h 438150"/>
                      <a:gd name="connsiteX28" fmla="*/ 59977 w 285750"/>
                      <a:gd name="connsiteY28" fmla="*/ 145772 h 438150"/>
                      <a:gd name="connsiteX29" fmla="*/ 42261 w 285750"/>
                      <a:gd name="connsiteY29" fmla="*/ 139295 h 438150"/>
                      <a:gd name="connsiteX30" fmla="*/ 63406 w 285750"/>
                      <a:gd name="connsiteY30" fmla="*/ 156631 h 438150"/>
                      <a:gd name="connsiteX31" fmla="*/ 52643 w 285750"/>
                      <a:gd name="connsiteY31" fmla="*/ 178157 h 438150"/>
                      <a:gd name="connsiteX32" fmla="*/ 68169 w 285750"/>
                      <a:gd name="connsiteY32" fmla="*/ 193683 h 438150"/>
                      <a:gd name="connsiteX33" fmla="*/ 43975 w 285750"/>
                      <a:gd name="connsiteY33" fmla="*/ 211780 h 438150"/>
                      <a:gd name="connsiteX34" fmla="*/ 64740 w 285750"/>
                      <a:gd name="connsiteY34" fmla="*/ 204446 h 438150"/>
                      <a:gd name="connsiteX35" fmla="*/ 76836 w 285750"/>
                      <a:gd name="connsiteY35" fmla="*/ 222163 h 438150"/>
                      <a:gd name="connsiteX36" fmla="*/ 93696 w 285750"/>
                      <a:gd name="connsiteY36" fmla="*/ 199303 h 438150"/>
                      <a:gd name="connsiteX37" fmla="*/ 95886 w 285750"/>
                      <a:gd name="connsiteY37" fmla="*/ 219591 h 438150"/>
                      <a:gd name="connsiteX38" fmla="*/ 85504 w 285750"/>
                      <a:gd name="connsiteY38" fmla="*/ 249023 h 438150"/>
                      <a:gd name="connsiteX39" fmla="*/ 127414 w 285750"/>
                      <a:gd name="connsiteY39" fmla="*/ 245118 h 438150"/>
                      <a:gd name="connsiteX40" fmla="*/ 135225 w 285750"/>
                      <a:gd name="connsiteY40" fmla="*/ 253786 h 438150"/>
                      <a:gd name="connsiteX41" fmla="*/ 139987 w 285750"/>
                      <a:gd name="connsiteY41" fmla="*/ 271978 h 438150"/>
                      <a:gd name="connsiteX42" fmla="*/ 147798 w 285750"/>
                      <a:gd name="connsiteY42" fmla="*/ 282742 h 438150"/>
                      <a:gd name="connsiteX43" fmla="*/ 145226 w 285750"/>
                      <a:gd name="connsiteY43" fmla="*/ 309126 h 438150"/>
                      <a:gd name="connsiteX44" fmla="*/ 115413 w 285750"/>
                      <a:gd name="connsiteY44" fmla="*/ 310459 h 438150"/>
                      <a:gd name="connsiteX45" fmla="*/ 106364 w 285750"/>
                      <a:gd name="connsiteY45" fmla="*/ 315222 h 438150"/>
                      <a:gd name="connsiteX46" fmla="*/ 97696 w 285750"/>
                      <a:gd name="connsiteY46" fmla="*/ 333415 h 438150"/>
                      <a:gd name="connsiteX47" fmla="*/ 114936 w 285750"/>
                      <a:gd name="connsiteY47" fmla="*/ 344654 h 438150"/>
                      <a:gd name="connsiteX48" fmla="*/ 86838 w 285750"/>
                      <a:gd name="connsiteY48" fmla="*/ 364561 h 438150"/>
                      <a:gd name="connsiteX49" fmla="*/ 98077 w 285750"/>
                      <a:gd name="connsiteY49" fmla="*/ 376658 h 438150"/>
                      <a:gd name="connsiteX50" fmla="*/ 115317 w 285750"/>
                      <a:gd name="connsiteY50" fmla="*/ 380563 h 438150"/>
                      <a:gd name="connsiteX51" fmla="*/ 145988 w 285750"/>
                      <a:gd name="connsiteY51" fmla="*/ 384945 h 438150"/>
                      <a:gd name="connsiteX52" fmla="*/ 148560 w 285750"/>
                      <a:gd name="connsiteY52" fmla="*/ 392279 h 438150"/>
                      <a:gd name="connsiteX53" fmla="*/ 116175 w 285750"/>
                      <a:gd name="connsiteY53" fmla="*/ 396565 h 438150"/>
                      <a:gd name="connsiteX54" fmla="*/ 79027 w 285750"/>
                      <a:gd name="connsiteY54" fmla="*/ 442381 h 438150"/>
                      <a:gd name="connsiteX55" fmla="*/ 100649 w 285750"/>
                      <a:gd name="connsiteY55" fmla="*/ 430284 h 438150"/>
                      <a:gd name="connsiteX56" fmla="*/ 122271 w 285750"/>
                      <a:gd name="connsiteY56" fmla="*/ 434570 h 438150"/>
                      <a:gd name="connsiteX57" fmla="*/ 135225 w 285750"/>
                      <a:gd name="connsiteY57" fmla="*/ 421616 h 438150"/>
                      <a:gd name="connsiteX58" fmla="*/ 156370 w 285750"/>
                      <a:gd name="connsiteY58" fmla="*/ 418568 h 438150"/>
                      <a:gd name="connsiteX59" fmla="*/ 179230 w 285750"/>
                      <a:gd name="connsiteY59" fmla="*/ 412091 h 438150"/>
                      <a:gd name="connsiteX60" fmla="*/ 202566 w 285750"/>
                      <a:gd name="connsiteY60" fmla="*/ 417711 h 438150"/>
                      <a:gd name="connsiteX61" fmla="*/ 235428 w 285750"/>
                      <a:gd name="connsiteY61" fmla="*/ 411615 h 438150"/>
                      <a:gd name="connsiteX62" fmla="*/ 276004 w 285750"/>
                      <a:gd name="connsiteY62" fmla="*/ 394756 h 438150"/>
                      <a:gd name="connsiteX63" fmla="*/ 263526 w 285750"/>
                      <a:gd name="connsiteY63" fmla="*/ 388660 h 438150"/>
                      <a:gd name="connsiteX64" fmla="*/ 265717 w 285750"/>
                      <a:gd name="connsiteY64" fmla="*/ 371419 h 438150"/>
                      <a:gd name="connsiteX65" fmla="*/ 289720 w 285750"/>
                      <a:gd name="connsiteY65" fmla="*/ 343225 h 438150"/>
                      <a:gd name="connsiteX66" fmla="*/ 30069 w 285750"/>
                      <a:gd name="connsiteY66" fmla="*/ 126341 h 438150"/>
                      <a:gd name="connsiteX67" fmla="*/ 49500 w 285750"/>
                      <a:gd name="connsiteY67" fmla="*/ 100433 h 438150"/>
                      <a:gd name="connsiteX68" fmla="*/ 30069 w 285750"/>
                      <a:gd name="connsiteY68" fmla="*/ 126341 h 438150"/>
                      <a:gd name="connsiteX69" fmla="*/ 197232 w 285750"/>
                      <a:gd name="connsiteY69" fmla="*/ 32615 h 438150"/>
                      <a:gd name="connsiteX70" fmla="*/ 201995 w 285750"/>
                      <a:gd name="connsiteY70" fmla="*/ 230 h 438150"/>
                      <a:gd name="connsiteX71" fmla="*/ 197232 w 285750"/>
                      <a:gd name="connsiteY71" fmla="*/ 32615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85750" h="438150">
                        <a:moveTo>
                          <a:pt x="53405" y="236069"/>
                        </a:moveTo>
                        <a:cubicBezTo>
                          <a:pt x="42451" y="225496"/>
                          <a:pt x="28354" y="242070"/>
                          <a:pt x="16829" y="241879"/>
                        </a:cubicBezTo>
                        <a:cubicBezTo>
                          <a:pt x="14924" y="250357"/>
                          <a:pt x="11971" y="256357"/>
                          <a:pt x="8923" y="258548"/>
                        </a:cubicBezTo>
                        <a:cubicBezTo>
                          <a:pt x="4351" y="261787"/>
                          <a:pt x="-4126" y="274264"/>
                          <a:pt x="2351" y="275503"/>
                        </a:cubicBezTo>
                        <a:cubicBezTo>
                          <a:pt x="8923" y="276836"/>
                          <a:pt x="19305" y="287218"/>
                          <a:pt x="20639" y="279408"/>
                        </a:cubicBezTo>
                        <a:cubicBezTo>
                          <a:pt x="21877" y="271597"/>
                          <a:pt x="26544" y="261120"/>
                          <a:pt x="37593" y="274169"/>
                        </a:cubicBezTo>
                        <a:cubicBezTo>
                          <a:pt x="40260" y="277312"/>
                          <a:pt x="43594" y="280265"/>
                          <a:pt x="47214" y="282932"/>
                        </a:cubicBezTo>
                        <a:cubicBezTo>
                          <a:pt x="49023" y="277027"/>
                          <a:pt x="62644" y="275979"/>
                          <a:pt x="69693" y="268835"/>
                        </a:cubicBezTo>
                        <a:cubicBezTo>
                          <a:pt x="78360" y="260263"/>
                          <a:pt x="65502" y="247785"/>
                          <a:pt x="53405" y="236069"/>
                        </a:cubicBezTo>
                        <a:close/>
                        <a:moveTo>
                          <a:pt x="289720" y="343225"/>
                        </a:moveTo>
                        <a:cubicBezTo>
                          <a:pt x="290577" y="330271"/>
                          <a:pt x="262097" y="321223"/>
                          <a:pt x="259049" y="328081"/>
                        </a:cubicBezTo>
                        <a:cubicBezTo>
                          <a:pt x="256002" y="335034"/>
                          <a:pt x="249524" y="334177"/>
                          <a:pt x="244762" y="326366"/>
                        </a:cubicBezTo>
                        <a:cubicBezTo>
                          <a:pt x="239999" y="318556"/>
                          <a:pt x="249144" y="311221"/>
                          <a:pt x="244381" y="310364"/>
                        </a:cubicBezTo>
                        <a:cubicBezTo>
                          <a:pt x="239619" y="309507"/>
                          <a:pt x="233618" y="298648"/>
                          <a:pt x="234856" y="294362"/>
                        </a:cubicBezTo>
                        <a:cubicBezTo>
                          <a:pt x="236190" y="290076"/>
                          <a:pt x="227522" y="262358"/>
                          <a:pt x="212853" y="258929"/>
                        </a:cubicBezTo>
                        <a:cubicBezTo>
                          <a:pt x="198185" y="255500"/>
                          <a:pt x="195994" y="234736"/>
                          <a:pt x="193423" y="223496"/>
                        </a:cubicBezTo>
                        <a:cubicBezTo>
                          <a:pt x="190851" y="212257"/>
                          <a:pt x="181326" y="218257"/>
                          <a:pt x="173991" y="208828"/>
                        </a:cubicBezTo>
                        <a:cubicBezTo>
                          <a:pt x="166657" y="199303"/>
                          <a:pt x="154084" y="204065"/>
                          <a:pt x="147607" y="204541"/>
                        </a:cubicBezTo>
                        <a:cubicBezTo>
                          <a:pt x="141130" y="205018"/>
                          <a:pt x="147607" y="192445"/>
                          <a:pt x="157989" y="185491"/>
                        </a:cubicBezTo>
                        <a:cubicBezTo>
                          <a:pt x="168372" y="178538"/>
                          <a:pt x="180468" y="141867"/>
                          <a:pt x="180468" y="134533"/>
                        </a:cubicBezTo>
                        <a:cubicBezTo>
                          <a:pt x="180468" y="127198"/>
                          <a:pt x="135129" y="127579"/>
                          <a:pt x="126462" y="131961"/>
                        </a:cubicBezTo>
                        <a:cubicBezTo>
                          <a:pt x="117794" y="136247"/>
                          <a:pt x="109221" y="125484"/>
                          <a:pt x="116556" y="122436"/>
                        </a:cubicBezTo>
                        <a:cubicBezTo>
                          <a:pt x="123890" y="119388"/>
                          <a:pt x="139416" y="104338"/>
                          <a:pt x="138558" y="98242"/>
                        </a:cubicBezTo>
                        <a:cubicBezTo>
                          <a:pt x="137701" y="92146"/>
                          <a:pt x="149417" y="86622"/>
                          <a:pt x="142845" y="80907"/>
                        </a:cubicBezTo>
                        <a:cubicBezTo>
                          <a:pt x="136368" y="75287"/>
                          <a:pt x="135510" y="88241"/>
                          <a:pt x="129891" y="92623"/>
                        </a:cubicBezTo>
                        <a:cubicBezTo>
                          <a:pt x="124271" y="96909"/>
                          <a:pt x="111698" y="95671"/>
                          <a:pt x="98363" y="93099"/>
                        </a:cubicBezTo>
                        <a:cubicBezTo>
                          <a:pt x="84933" y="90527"/>
                          <a:pt x="79789" y="109482"/>
                          <a:pt x="80266" y="117673"/>
                        </a:cubicBezTo>
                        <a:cubicBezTo>
                          <a:pt x="80742" y="125865"/>
                          <a:pt x="64740" y="130627"/>
                          <a:pt x="67311" y="137581"/>
                        </a:cubicBezTo>
                        <a:cubicBezTo>
                          <a:pt x="69883" y="144534"/>
                          <a:pt x="64263" y="149677"/>
                          <a:pt x="59977" y="145772"/>
                        </a:cubicBezTo>
                        <a:cubicBezTo>
                          <a:pt x="55691" y="141867"/>
                          <a:pt x="50928" y="132437"/>
                          <a:pt x="42261" y="139295"/>
                        </a:cubicBezTo>
                        <a:cubicBezTo>
                          <a:pt x="33593" y="146248"/>
                          <a:pt x="52167" y="155297"/>
                          <a:pt x="63406" y="156631"/>
                        </a:cubicBezTo>
                        <a:cubicBezTo>
                          <a:pt x="74646" y="157869"/>
                          <a:pt x="54834" y="166156"/>
                          <a:pt x="52643" y="178157"/>
                        </a:cubicBezTo>
                        <a:cubicBezTo>
                          <a:pt x="50452" y="190254"/>
                          <a:pt x="67311" y="185110"/>
                          <a:pt x="68169" y="193683"/>
                        </a:cubicBezTo>
                        <a:cubicBezTo>
                          <a:pt x="69026" y="202351"/>
                          <a:pt x="43975" y="203589"/>
                          <a:pt x="43975" y="211780"/>
                        </a:cubicBezTo>
                        <a:cubicBezTo>
                          <a:pt x="43975" y="220067"/>
                          <a:pt x="58263" y="207875"/>
                          <a:pt x="64740" y="204446"/>
                        </a:cubicBezTo>
                        <a:cubicBezTo>
                          <a:pt x="71217" y="201017"/>
                          <a:pt x="61311" y="224734"/>
                          <a:pt x="76836" y="222163"/>
                        </a:cubicBezTo>
                        <a:cubicBezTo>
                          <a:pt x="92362" y="219591"/>
                          <a:pt x="88076" y="198445"/>
                          <a:pt x="93696" y="199303"/>
                        </a:cubicBezTo>
                        <a:cubicBezTo>
                          <a:pt x="99316" y="200160"/>
                          <a:pt x="91124" y="210542"/>
                          <a:pt x="95886" y="219591"/>
                        </a:cubicBezTo>
                        <a:cubicBezTo>
                          <a:pt x="100649" y="228640"/>
                          <a:pt x="84647" y="242546"/>
                          <a:pt x="85504" y="249023"/>
                        </a:cubicBezTo>
                        <a:cubicBezTo>
                          <a:pt x="86361" y="255500"/>
                          <a:pt x="117508" y="255500"/>
                          <a:pt x="127414" y="245118"/>
                        </a:cubicBezTo>
                        <a:cubicBezTo>
                          <a:pt x="137416" y="234736"/>
                          <a:pt x="142083" y="245975"/>
                          <a:pt x="135225" y="253786"/>
                        </a:cubicBezTo>
                        <a:cubicBezTo>
                          <a:pt x="128367" y="261596"/>
                          <a:pt x="131319" y="268930"/>
                          <a:pt x="139987" y="271978"/>
                        </a:cubicBezTo>
                        <a:cubicBezTo>
                          <a:pt x="148655" y="275026"/>
                          <a:pt x="151703" y="275884"/>
                          <a:pt x="147798" y="282742"/>
                        </a:cubicBezTo>
                        <a:cubicBezTo>
                          <a:pt x="143892" y="289695"/>
                          <a:pt x="147321" y="302649"/>
                          <a:pt x="145226" y="309126"/>
                        </a:cubicBezTo>
                        <a:cubicBezTo>
                          <a:pt x="143035" y="315603"/>
                          <a:pt x="116270" y="314746"/>
                          <a:pt x="115413" y="310459"/>
                        </a:cubicBezTo>
                        <a:cubicBezTo>
                          <a:pt x="114555" y="306173"/>
                          <a:pt x="103316" y="309126"/>
                          <a:pt x="106364" y="315222"/>
                        </a:cubicBezTo>
                        <a:cubicBezTo>
                          <a:pt x="109412" y="321318"/>
                          <a:pt x="96839" y="327795"/>
                          <a:pt x="97696" y="333415"/>
                        </a:cubicBezTo>
                        <a:cubicBezTo>
                          <a:pt x="98553" y="339034"/>
                          <a:pt x="114555" y="337701"/>
                          <a:pt x="114936" y="344654"/>
                        </a:cubicBezTo>
                        <a:cubicBezTo>
                          <a:pt x="115317" y="351512"/>
                          <a:pt x="103316" y="359799"/>
                          <a:pt x="86838" y="364561"/>
                        </a:cubicBezTo>
                        <a:cubicBezTo>
                          <a:pt x="70359" y="369324"/>
                          <a:pt x="90267" y="382278"/>
                          <a:pt x="98077" y="376658"/>
                        </a:cubicBezTo>
                        <a:cubicBezTo>
                          <a:pt x="105888" y="371038"/>
                          <a:pt x="104173" y="380563"/>
                          <a:pt x="115317" y="380563"/>
                        </a:cubicBezTo>
                        <a:cubicBezTo>
                          <a:pt x="126557" y="380563"/>
                          <a:pt x="133510" y="389612"/>
                          <a:pt x="145988" y="384945"/>
                        </a:cubicBezTo>
                        <a:cubicBezTo>
                          <a:pt x="158561" y="380182"/>
                          <a:pt x="158085" y="384945"/>
                          <a:pt x="148560" y="392279"/>
                        </a:cubicBezTo>
                        <a:cubicBezTo>
                          <a:pt x="139035" y="399613"/>
                          <a:pt x="124842" y="391898"/>
                          <a:pt x="116175" y="396565"/>
                        </a:cubicBezTo>
                        <a:cubicBezTo>
                          <a:pt x="107507" y="401328"/>
                          <a:pt x="72360" y="434284"/>
                          <a:pt x="79027" y="442381"/>
                        </a:cubicBezTo>
                        <a:cubicBezTo>
                          <a:pt x="82933" y="447143"/>
                          <a:pt x="88076" y="435427"/>
                          <a:pt x="100649" y="430284"/>
                        </a:cubicBezTo>
                        <a:cubicBezTo>
                          <a:pt x="113222" y="425140"/>
                          <a:pt x="115317" y="433713"/>
                          <a:pt x="122271" y="434570"/>
                        </a:cubicBezTo>
                        <a:cubicBezTo>
                          <a:pt x="129129" y="435427"/>
                          <a:pt x="129605" y="420283"/>
                          <a:pt x="135225" y="421616"/>
                        </a:cubicBezTo>
                        <a:cubicBezTo>
                          <a:pt x="140844" y="422950"/>
                          <a:pt x="145988" y="416854"/>
                          <a:pt x="156370" y="418568"/>
                        </a:cubicBezTo>
                        <a:cubicBezTo>
                          <a:pt x="166752" y="420283"/>
                          <a:pt x="174087" y="416377"/>
                          <a:pt x="179230" y="412091"/>
                        </a:cubicBezTo>
                        <a:cubicBezTo>
                          <a:pt x="184374" y="407805"/>
                          <a:pt x="198185" y="420759"/>
                          <a:pt x="202566" y="417711"/>
                        </a:cubicBezTo>
                        <a:cubicBezTo>
                          <a:pt x="206853" y="414663"/>
                          <a:pt x="225903" y="411234"/>
                          <a:pt x="235428" y="411615"/>
                        </a:cubicBezTo>
                        <a:cubicBezTo>
                          <a:pt x="244953" y="412091"/>
                          <a:pt x="269527" y="400852"/>
                          <a:pt x="276004" y="394756"/>
                        </a:cubicBezTo>
                        <a:cubicBezTo>
                          <a:pt x="282481" y="388660"/>
                          <a:pt x="272099" y="387421"/>
                          <a:pt x="263526" y="388660"/>
                        </a:cubicBezTo>
                        <a:cubicBezTo>
                          <a:pt x="254858" y="389993"/>
                          <a:pt x="256573" y="379992"/>
                          <a:pt x="265717" y="371419"/>
                        </a:cubicBezTo>
                        <a:cubicBezTo>
                          <a:pt x="274575" y="362656"/>
                          <a:pt x="288863" y="356179"/>
                          <a:pt x="289720" y="343225"/>
                        </a:cubicBezTo>
                        <a:close/>
                        <a:moveTo>
                          <a:pt x="30069" y="126341"/>
                        </a:moveTo>
                        <a:cubicBezTo>
                          <a:pt x="41784" y="125960"/>
                          <a:pt x="55119" y="106053"/>
                          <a:pt x="49500" y="100433"/>
                        </a:cubicBezTo>
                        <a:cubicBezTo>
                          <a:pt x="43880" y="94813"/>
                          <a:pt x="21306" y="126627"/>
                          <a:pt x="30069" y="126341"/>
                        </a:cubicBezTo>
                        <a:close/>
                        <a:moveTo>
                          <a:pt x="197232" y="32615"/>
                        </a:moveTo>
                        <a:cubicBezTo>
                          <a:pt x="204567" y="25281"/>
                          <a:pt x="213234" y="-2818"/>
                          <a:pt x="201995" y="230"/>
                        </a:cubicBezTo>
                        <a:cubicBezTo>
                          <a:pt x="190755" y="3183"/>
                          <a:pt x="193994" y="35758"/>
                          <a:pt x="197232" y="32615"/>
                        </a:cubicBezTo>
                        <a:close/>
                      </a:path>
                    </a:pathLst>
                  </a:custGeom>
                  <a:solidFill>
                    <a:srgbClr val="55BEC1"/>
                  </a:solidFill>
                  <a:ln w="2381" cap="flat">
                    <a:solidFill>
                      <a:srgbClr val="817F81"/>
                    </a:solidFill>
                    <a:prstDash val="solid"/>
                    <a:miter/>
                  </a:ln>
                </p:spPr>
                <p:txBody>
                  <a:bodyPr rtlCol="0" anchor="ctr"/>
                  <a:lstStyle/>
                  <a:p>
                    <a:endParaRPr lang="en-US"/>
                  </a:p>
                </p:txBody>
              </p:sp>
            </p:grpSp>
            <p:sp>
              <p:nvSpPr>
                <p:cNvPr id="367" name="Freeform: Shape 366">
                  <a:extLst>
                    <a:ext uri="{FF2B5EF4-FFF2-40B4-BE49-F238E27FC236}">
                      <a16:creationId xmlns:a16="http://schemas.microsoft.com/office/drawing/2014/main" id="{F1695E8E-2D9C-4E91-B00D-781B677F7C01}"/>
                    </a:ext>
                  </a:extLst>
                </p:cNvPr>
                <p:cNvSpPr/>
                <p:nvPr/>
              </p:nvSpPr>
              <p:spPr>
                <a:xfrm>
                  <a:off x="6009533" y="2306471"/>
                  <a:ext cx="133350" cy="123825"/>
                </a:xfrm>
                <a:custGeom>
                  <a:avLst/>
                  <a:gdLst>
                    <a:gd name="connsiteX0" fmla="*/ 68940 w 133350"/>
                    <a:gd name="connsiteY0" fmla="*/ 46966 h 123825"/>
                    <a:gd name="connsiteX1" fmla="*/ 68083 w 133350"/>
                    <a:gd name="connsiteY1" fmla="*/ 26678 h 123825"/>
                    <a:gd name="connsiteX2" fmla="*/ 71131 w 133350"/>
                    <a:gd name="connsiteY2" fmla="*/ 1627 h 123825"/>
                    <a:gd name="connsiteX3" fmla="*/ 49986 w 133350"/>
                    <a:gd name="connsiteY3" fmla="*/ 13248 h 123825"/>
                    <a:gd name="connsiteX4" fmla="*/ 32745 w 133350"/>
                    <a:gd name="connsiteY4" fmla="*/ 22296 h 123825"/>
                    <a:gd name="connsiteX5" fmla="*/ 34079 w 133350"/>
                    <a:gd name="connsiteY5" fmla="*/ 35250 h 123825"/>
                    <a:gd name="connsiteX6" fmla="*/ 17220 w 133350"/>
                    <a:gd name="connsiteY6" fmla="*/ 26678 h 123825"/>
                    <a:gd name="connsiteX7" fmla="*/ 2551 w 133350"/>
                    <a:gd name="connsiteY7" fmla="*/ 47824 h 123825"/>
                    <a:gd name="connsiteX8" fmla="*/ 2551 w 133350"/>
                    <a:gd name="connsiteY8" fmla="*/ 81066 h 123825"/>
                    <a:gd name="connsiteX9" fmla="*/ 13791 w 133350"/>
                    <a:gd name="connsiteY9" fmla="*/ 106593 h 123825"/>
                    <a:gd name="connsiteX10" fmla="*/ 18268 w 133350"/>
                    <a:gd name="connsiteY10" fmla="*/ 119547 h 123825"/>
                    <a:gd name="connsiteX11" fmla="*/ 44938 w 133350"/>
                    <a:gd name="connsiteY11" fmla="*/ 122119 h 123825"/>
                    <a:gd name="connsiteX12" fmla="*/ 55796 w 133350"/>
                    <a:gd name="connsiteY12" fmla="*/ 121833 h 123825"/>
                    <a:gd name="connsiteX13" fmla="*/ 44080 w 133350"/>
                    <a:gd name="connsiteY13" fmla="*/ 106116 h 123825"/>
                    <a:gd name="connsiteX14" fmla="*/ 59225 w 133350"/>
                    <a:gd name="connsiteY14" fmla="*/ 109165 h 123825"/>
                    <a:gd name="connsiteX15" fmla="*/ 79990 w 133350"/>
                    <a:gd name="connsiteY15" fmla="*/ 108783 h 123825"/>
                    <a:gd name="connsiteX16" fmla="*/ 69607 w 133350"/>
                    <a:gd name="connsiteY16" fmla="*/ 90686 h 123825"/>
                    <a:gd name="connsiteX17" fmla="*/ 56177 w 133350"/>
                    <a:gd name="connsiteY17" fmla="*/ 88971 h 123825"/>
                    <a:gd name="connsiteX18" fmla="*/ 64368 w 133350"/>
                    <a:gd name="connsiteY18" fmla="*/ 70874 h 123825"/>
                    <a:gd name="connsiteX19" fmla="*/ 82942 w 133350"/>
                    <a:gd name="connsiteY19" fmla="*/ 60968 h 123825"/>
                    <a:gd name="connsiteX20" fmla="*/ 68940 w 133350"/>
                    <a:gd name="connsiteY20" fmla="*/ 46966 h 123825"/>
                    <a:gd name="connsiteX21" fmla="*/ 134282 w 133350"/>
                    <a:gd name="connsiteY21" fmla="*/ 73350 h 123825"/>
                    <a:gd name="connsiteX22" fmla="*/ 124376 w 133350"/>
                    <a:gd name="connsiteY22" fmla="*/ 80304 h 123825"/>
                    <a:gd name="connsiteX23" fmla="*/ 114470 w 133350"/>
                    <a:gd name="connsiteY23" fmla="*/ 73350 h 123825"/>
                    <a:gd name="connsiteX24" fmla="*/ 95420 w 133350"/>
                    <a:gd name="connsiteY24" fmla="*/ 81542 h 123825"/>
                    <a:gd name="connsiteX25" fmla="*/ 106659 w 133350"/>
                    <a:gd name="connsiteY25" fmla="*/ 108403 h 123825"/>
                    <a:gd name="connsiteX26" fmla="*/ 98468 w 133350"/>
                    <a:gd name="connsiteY26" fmla="*/ 116213 h 123825"/>
                    <a:gd name="connsiteX27" fmla="*/ 106279 w 133350"/>
                    <a:gd name="connsiteY27" fmla="*/ 129167 h 123825"/>
                    <a:gd name="connsiteX28" fmla="*/ 127424 w 133350"/>
                    <a:gd name="connsiteY28" fmla="*/ 104974 h 123825"/>
                    <a:gd name="connsiteX29" fmla="*/ 134282 w 133350"/>
                    <a:gd name="connsiteY29" fmla="*/ 7335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3350" h="123825">
                      <a:moveTo>
                        <a:pt x="68940" y="46966"/>
                      </a:moveTo>
                      <a:cubicBezTo>
                        <a:pt x="64654" y="44871"/>
                        <a:pt x="62845" y="30964"/>
                        <a:pt x="68083" y="26678"/>
                      </a:cubicBezTo>
                      <a:cubicBezTo>
                        <a:pt x="73227" y="22392"/>
                        <a:pt x="75418" y="5913"/>
                        <a:pt x="71131" y="1627"/>
                      </a:cubicBezTo>
                      <a:cubicBezTo>
                        <a:pt x="66845" y="-2659"/>
                        <a:pt x="51224" y="1627"/>
                        <a:pt x="49986" y="13248"/>
                      </a:cubicBezTo>
                      <a:cubicBezTo>
                        <a:pt x="48653" y="24868"/>
                        <a:pt x="36174" y="19725"/>
                        <a:pt x="32745" y="22296"/>
                      </a:cubicBezTo>
                      <a:cubicBezTo>
                        <a:pt x="29316" y="24868"/>
                        <a:pt x="39604" y="30107"/>
                        <a:pt x="34079" y="35250"/>
                      </a:cubicBezTo>
                      <a:cubicBezTo>
                        <a:pt x="28459" y="40394"/>
                        <a:pt x="26268" y="27440"/>
                        <a:pt x="17220" y="26678"/>
                      </a:cubicBezTo>
                      <a:cubicBezTo>
                        <a:pt x="8171" y="25821"/>
                        <a:pt x="7314" y="40489"/>
                        <a:pt x="2551" y="47824"/>
                      </a:cubicBezTo>
                      <a:cubicBezTo>
                        <a:pt x="-2211" y="55158"/>
                        <a:pt x="837" y="70683"/>
                        <a:pt x="2551" y="81066"/>
                      </a:cubicBezTo>
                      <a:cubicBezTo>
                        <a:pt x="4266" y="91448"/>
                        <a:pt x="16839" y="97925"/>
                        <a:pt x="13791" y="106593"/>
                      </a:cubicBezTo>
                      <a:cubicBezTo>
                        <a:pt x="12362" y="110593"/>
                        <a:pt x="15220" y="115165"/>
                        <a:pt x="18268" y="119547"/>
                      </a:cubicBezTo>
                      <a:cubicBezTo>
                        <a:pt x="29793" y="119737"/>
                        <a:pt x="40270" y="120595"/>
                        <a:pt x="44938" y="122119"/>
                      </a:cubicBezTo>
                      <a:cubicBezTo>
                        <a:pt x="46747" y="122785"/>
                        <a:pt x="50652" y="122595"/>
                        <a:pt x="55796" y="121833"/>
                      </a:cubicBezTo>
                      <a:cubicBezTo>
                        <a:pt x="51986" y="115641"/>
                        <a:pt x="43509" y="110593"/>
                        <a:pt x="44080" y="106116"/>
                      </a:cubicBezTo>
                      <a:cubicBezTo>
                        <a:pt x="44938" y="100116"/>
                        <a:pt x="53129" y="103926"/>
                        <a:pt x="59225" y="109165"/>
                      </a:cubicBezTo>
                      <a:cubicBezTo>
                        <a:pt x="65226" y="114308"/>
                        <a:pt x="78656" y="115261"/>
                        <a:pt x="79990" y="108783"/>
                      </a:cubicBezTo>
                      <a:cubicBezTo>
                        <a:pt x="80752" y="104783"/>
                        <a:pt x="77799" y="86304"/>
                        <a:pt x="69607" y="90686"/>
                      </a:cubicBezTo>
                      <a:cubicBezTo>
                        <a:pt x="61416" y="94972"/>
                        <a:pt x="59225" y="93258"/>
                        <a:pt x="56177" y="88971"/>
                      </a:cubicBezTo>
                      <a:cubicBezTo>
                        <a:pt x="53129" y="84685"/>
                        <a:pt x="62178" y="77732"/>
                        <a:pt x="64368" y="70874"/>
                      </a:cubicBezTo>
                      <a:cubicBezTo>
                        <a:pt x="66559" y="63921"/>
                        <a:pt x="80752" y="66492"/>
                        <a:pt x="82942" y="60968"/>
                      </a:cubicBezTo>
                      <a:cubicBezTo>
                        <a:pt x="84943" y="55158"/>
                        <a:pt x="73322" y="49157"/>
                        <a:pt x="68940" y="46966"/>
                      </a:cubicBezTo>
                      <a:close/>
                      <a:moveTo>
                        <a:pt x="134282" y="73350"/>
                      </a:moveTo>
                      <a:cubicBezTo>
                        <a:pt x="130853" y="71160"/>
                        <a:pt x="128186" y="79351"/>
                        <a:pt x="124376" y="80304"/>
                      </a:cubicBezTo>
                      <a:cubicBezTo>
                        <a:pt x="120471" y="81161"/>
                        <a:pt x="116184" y="63825"/>
                        <a:pt x="114470" y="73350"/>
                      </a:cubicBezTo>
                      <a:cubicBezTo>
                        <a:pt x="112756" y="82875"/>
                        <a:pt x="104087" y="69445"/>
                        <a:pt x="95420" y="81542"/>
                      </a:cubicBezTo>
                      <a:cubicBezTo>
                        <a:pt x="86753" y="93639"/>
                        <a:pt x="100563" y="104497"/>
                        <a:pt x="106659" y="108403"/>
                      </a:cubicBezTo>
                      <a:cubicBezTo>
                        <a:pt x="112660" y="112308"/>
                        <a:pt x="106183" y="117928"/>
                        <a:pt x="98468" y="116213"/>
                      </a:cubicBezTo>
                      <a:cubicBezTo>
                        <a:pt x="90658" y="114499"/>
                        <a:pt x="95420" y="127453"/>
                        <a:pt x="106279" y="129167"/>
                      </a:cubicBezTo>
                      <a:cubicBezTo>
                        <a:pt x="117042" y="130882"/>
                        <a:pt x="128758" y="110117"/>
                        <a:pt x="127424" y="104974"/>
                      </a:cubicBezTo>
                      <a:cubicBezTo>
                        <a:pt x="125995" y="99640"/>
                        <a:pt x="138283" y="75827"/>
                        <a:pt x="134282" y="7335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68" name="Freeform: Shape 367">
                  <a:extLst>
                    <a:ext uri="{FF2B5EF4-FFF2-40B4-BE49-F238E27FC236}">
                      <a16:creationId xmlns:a16="http://schemas.microsoft.com/office/drawing/2014/main" id="{336E9CFC-73E9-46EA-8CF4-282AC63709B5}"/>
                    </a:ext>
                  </a:extLst>
                </p:cNvPr>
                <p:cNvSpPr/>
                <p:nvPr/>
              </p:nvSpPr>
              <p:spPr>
                <a:xfrm>
                  <a:off x="6103308" y="1774288"/>
                  <a:ext cx="361950" cy="628650"/>
                </a:xfrm>
                <a:custGeom>
                  <a:avLst/>
                  <a:gdLst>
                    <a:gd name="connsiteX0" fmla="*/ 360166 w 361950"/>
                    <a:gd name="connsiteY0" fmla="*/ 145857 h 628650"/>
                    <a:gd name="connsiteX1" fmla="*/ 354641 w 361950"/>
                    <a:gd name="connsiteY1" fmla="*/ 130617 h 628650"/>
                    <a:gd name="connsiteX2" fmla="*/ 356070 w 361950"/>
                    <a:gd name="connsiteY2" fmla="*/ 105661 h 628650"/>
                    <a:gd name="connsiteX3" fmla="*/ 349117 w 361950"/>
                    <a:gd name="connsiteY3" fmla="*/ 79277 h 628650"/>
                    <a:gd name="connsiteX4" fmla="*/ 347784 w 361950"/>
                    <a:gd name="connsiteY4" fmla="*/ 51464 h 628650"/>
                    <a:gd name="connsiteX5" fmla="*/ 306064 w 361950"/>
                    <a:gd name="connsiteY5" fmla="*/ 26509 h 628650"/>
                    <a:gd name="connsiteX6" fmla="*/ 271393 w 361950"/>
                    <a:gd name="connsiteY6" fmla="*/ 1553 h 628650"/>
                    <a:gd name="connsiteX7" fmla="*/ 254724 w 361950"/>
                    <a:gd name="connsiteY7" fmla="*/ 23746 h 628650"/>
                    <a:gd name="connsiteX8" fmla="*/ 235293 w 361950"/>
                    <a:gd name="connsiteY8" fmla="*/ 29271 h 628650"/>
                    <a:gd name="connsiteX9" fmla="*/ 204718 w 361950"/>
                    <a:gd name="connsiteY9" fmla="*/ 23746 h 628650"/>
                    <a:gd name="connsiteX10" fmla="*/ 197765 w 361950"/>
                    <a:gd name="connsiteY10" fmla="*/ 44606 h 628650"/>
                    <a:gd name="connsiteX11" fmla="*/ 175572 w 361950"/>
                    <a:gd name="connsiteY11" fmla="*/ 52893 h 628650"/>
                    <a:gd name="connsiteX12" fmla="*/ 153378 w 361950"/>
                    <a:gd name="connsiteY12" fmla="*/ 69562 h 628650"/>
                    <a:gd name="connsiteX13" fmla="*/ 144996 w 361950"/>
                    <a:gd name="connsiteY13" fmla="*/ 90421 h 628650"/>
                    <a:gd name="connsiteX14" fmla="*/ 138043 w 361950"/>
                    <a:gd name="connsiteY14" fmla="*/ 105661 h 628650"/>
                    <a:gd name="connsiteX15" fmla="*/ 122803 w 361950"/>
                    <a:gd name="connsiteY15" fmla="*/ 127855 h 628650"/>
                    <a:gd name="connsiteX16" fmla="*/ 117279 w 361950"/>
                    <a:gd name="connsiteY16" fmla="*/ 144523 h 628650"/>
                    <a:gd name="connsiteX17" fmla="*/ 95085 w 361950"/>
                    <a:gd name="connsiteY17" fmla="*/ 150048 h 628650"/>
                    <a:gd name="connsiteX18" fmla="*/ 93752 w 361950"/>
                    <a:gd name="connsiteY18" fmla="*/ 176432 h 628650"/>
                    <a:gd name="connsiteX19" fmla="*/ 74321 w 361950"/>
                    <a:gd name="connsiteY19" fmla="*/ 213865 h 628650"/>
                    <a:gd name="connsiteX20" fmla="*/ 81274 w 361950"/>
                    <a:gd name="connsiteY20" fmla="*/ 229105 h 628650"/>
                    <a:gd name="connsiteX21" fmla="*/ 81274 w 361950"/>
                    <a:gd name="connsiteY21" fmla="*/ 245774 h 628650"/>
                    <a:gd name="connsiteX22" fmla="*/ 61843 w 361950"/>
                    <a:gd name="connsiteY22" fmla="*/ 247203 h 628650"/>
                    <a:gd name="connsiteX23" fmla="*/ 32697 w 361950"/>
                    <a:gd name="connsiteY23" fmla="*/ 266634 h 628650"/>
                    <a:gd name="connsiteX24" fmla="*/ 29934 w 361950"/>
                    <a:gd name="connsiteY24" fmla="*/ 295780 h 628650"/>
                    <a:gd name="connsiteX25" fmla="*/ 29934 w 361950"/>
                    <a:gd name="connsiteY25" fmla="*/ 324927 h 628650"/>
                    <a:gd name="connsiteX26" fmla="*/ 28601 w 361950"/>
                    <a:gd name="connsiteY26" fmla="*/ 352740 h 628650"/>
                    <a:gd name="connsiteX27" fmla="*/ 48032 w 361950"/>
                    <a:gd name="connsiteY27" fmla="*/ 373504 h 628650"/>
                    <a:gd name="connsiteX28" fmla="*/ 36888 w 361950"/>
                    <a:gd name="connsiteY28" fmla="*/ 388744 h 628650"/>
                    <a:gd name="connsiteX29" fmla="*/ 38316 w 361950"/>
                    <a:gd name="connsiteY29" fmla="*/ 402651 h 628650"/>
                    <a:gd name="connsiteX30" fmla="*/ 39745 w 361950"/>
                    <a:gd name="connsiteY30" fmla="*/ 430464 h 628650"/>
                    <a:gd name="connsiteX31" fmla="*/ 20314 w 361950"/>
                    <a:gd name="connsiteY31" fmla="*/ 437417 h 628650"/>
                    <a:gd name="connsiteX32" fmla="*/ 16123 w 361950"/>
                    <a:gd name="connsiteY32" fmla="*/ 461039 h 628650"/>
                    <a:gd name="connsiteX33" fmla="*/ 9170 w 361950"/>
                    <a:gd name="connsiteY33" fmla="*/ 480470 h 628650"/>
                    <a:gd name="connsiteX34" fmla="*/ 26 w 361950"/>
                    <a:gd name="connsiteY34" fmla="*/ 479137 h 628650"/>
                    <a:gd name="connsiteX35" fmla="*/ 26 w 361950"/>
                    <a:gd name="connsiteY35" fmla="*/ 481899 h 628650"/>
                    <a:gd name="connsiteX36" fmla="*/ 12980 w 361950"/>
                    <a:gd name="connsiteY36" fmla="*/ 511236 h 628650"/>
                    <a:gd name="connsiteX37" fmla="*/ 23362 w 361950"/>
                    <a:gd name="connsiteY37" fmla="*/ 541525 h 628650"/>
                    <a:gd name="connsiteX38" fmla="*/ 38031 w 361950"/>
                    <a:gd name="connsiteY38" fmla="*/ 567910 h 628650"/>
                    <a:gd name="connsiteX39" fmla="*/ 44127 w 361950"/>
                    <a:gd name="connsiteY39" fmla="*/ 589912 h 628650"/>
                    <a:gd name="connsiteX40" fmla="*/ 52318 w 361950"/>
                    <a:gd name="connsiteY40" fmla="*/ 603247 h 628650"/>
                    <a:gd name="connsiteX41" fmla="*/ 52794 w 361950"/>
                    <a:gd name="connsiteY41" fmla="*/ 627917 h 628650"/>
                    <a:gd name="connsiteX42" fmla="*/ 75654 w 361950"/>
                    <a:gd name="connsiteY42" fmla="*/ 627536 h 628650"/>
                    <a:gd name="connsiteX43" fmla="*/ 86418 w 361950"/>
                    <a:gd name="connsiteY43" fmla="*/ 610201 h 628650"/>
                    <a:gd name="connsiteX44" fmla="*/ 95466 w 361950"/>
                    <a:gd name="connsiteY44" fmla="*/ 600676 h 628650"/>
                    <a:gd name="connsiteX45" fmla="*/ 119660 w 361950"/>
                    <a:gd name="connsiteY45" fmla="*/ 598485 h 628650"/>
                    <a:gd name="connsiteX46" fmla="*/ 136519 w 361950"/>
                    <a:gd name="connsiteY46" fmla="*/ 585150 h 628650"/>
                    <a:gd name="connsiteX47" fmla="*/ 146901 w 361950"/>
                    <a:gd name="connsiteY47" fmla="*/ 589436 h 628650"/>
                    <a:gd name="connsiteX48" fmla="*/ 163284 w 361950"/>
                    <a:gd name="connsiteY48" fmla="*/ 561814 h 628650"/>
                    <a:gd name="connsiteX49" fmla="*/ 152902 w 361950"/>
                    <a:gd name="connsiteY49" fmla="*/ 563528 h 628650"/>
                    <a:gd name="connsiteX50" fmla="*/ 152521 w 361950"/>
                    <a:gd name="connsiteY50" fmla="*/ 543240 h 628650"/>
                    <a:gd name="connsiteX51" fmla="*/ 157284 w 361950"/>
                    <a:gd name="connsiteY51" fmla="*/ 501806 h 628650"/>
                    <a:gd name="connsiteX52" fmla="*/ 173666 w 361950"/>
                    <a:gd name="connsiteY52" fmla="*/ 484090 h 628650"/>
                    <a:gd name="connsiteX53" fmla="*/ 200051 w 361950"/>
                    <a:gd name="connsiteY53" fmla="*/ 459515 h 628650"/>
                    <a:gd name="connsiteX54" fmla="*/ 217291 w 361950"/>
                    <a:gd name="connsiteY54" fmla="*/ 435703 h 628650"/>
                    <a:gd name="connsiteX55" fmla="*/ 189668 w 361950"/>
                    <a:gd name="connsiteY55" fmla="*/ 405032 h 628650"/>
                    <a:gd name="connsiteX56" fmla="*/ 168904 w 361950"/>
                    <a:gd name="connsiteY56" fmla="*/ 399412 h 628650"/>
                    <a:gd name="connsiteX57" fmla="*/ 165475 w 361950"/>
                    <a:gd name="connsiteY57" fmla="*/ 366551 h 628650"/>
                    <a:gd name="connsiteX58" fmla="*/ 176238 w 361950"/>
                    <a:gd name="connsiteY58" fmla="*/ 337976 h 628650"/>
                    <a:gd name="connsiteX59" fmla="*/ 184049 w 361950"/>
                    <a:gd name="connsiteY59" fmla="*/ 315497 h 628650"/>
                    <a:gd name="connsiteX60" fmla="*/ 197860 w 361950"/>
                    <a:gd name="connsiteY60" fmla="*/ 302067 h 628650"/>
                    <a:gd name="connsiteX61" fmla="*/ 218148 w 361950"/>
                    <a:gd name="connsiteY61" fmla="*/ 279207 h 628650"/>
                    <a:gd name="connsiteX62" fmla="*/ 245771 w 361950"/>
                    <a:gd name="connsiteY62" fmla="*/ 263205 h 628650"/>
                    <a:gd name="connsiteX63" fmla="*/ 290729 w 361950"/>
                    <a:gd name="connsiteY63" fmla="*/ 229486 h 628650"/>
                    <a:gd name="connsiteX64" fmla="*/ 287680 w 361950"/>
                    <a:gd name="connsiteY64" fmla="*/ 201388 h 628650"/>
                    <a:gd name="connsiteX65" fmla="*/ 298920 w 361950"/>
                    <a:gd name="connsiteY65" fmla="*/ 177670 h 628650"/>
                    <a:gd name="connsiteX66" fmla="*/ 317970 w 361950"/>
                    <a:gd name="connsiteY66" fmla="*/ 162526 h 628650"/>
                    <a:gd name="connsiteX67" fmla="*/ 348641 w 361950"/>
                    <a:gd name="connsiteY67" fmla="*/ 159478 h 628650"/>
                    <a:gd name="connsiteX68" fmla="*/ 364452 w 361950"/>
                    <a:gd name="connsiteY68" fmla="*/ 160144 h 628650"/>
                    <a:gd name="connsiteX69" fmla="*/ 360166 w 361950"/>
                    <a:gd name="connsiteY69" fmla="*/ 145857 h 628650"/>
                    <a:gd name="connsiteX70" fmla="*/ 214148 w 361950"/>
                    <a:gd name="connsiteY70" fmla="*/ 526000 h 628650"/>
                    <a:gd name="connsiteX71" fmla="*/ 194240 w 361950"/>
                    <a:gd name="connsiteY71" fmla="*/ 564004 h 628650"/>
                    <a:gd name="connsiteX72" fmla="*/ 214148 w 361950"/>
                    <a:gd name="connsiteY72" fmla="*/ 52600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61950" h="628650">
                      <a:moveTo>
                        <a:pt x="360166" y="145857"/>
                      </a:moveTo>
                      <a:cubicBezTo>
                        <a:pt x="355975" y="141761"/>
                        <a:pt x="347688" y="130617"/>
                        <a:pt x="354641" y="130617"/>
                      </a:cubicBezTo>
                      <a:cubicBezTo>
                        <a:pt x="361595" y="130617"/>
                        <a:pt x="364357" y="109852"/>
                        <a:pt x="356070" y="105661"/>
                      </a:cubicBezTo>
                      <a:cubicBezTo>
                        <a:pt x="347784" y="101470"/>
                        <a:pt x="356070" y="83468"/>
                        <a:pt x="349117" y="79277"/>
                      </a:cubicBezTo>
                      <a:cubicBezTo>
                        <a:pt x="342164" y="75086"/>
                        <a:pt x="346355" y="61180"/>
                        <a:pt x="347784" y="51464"/>
                      </a:cubicBezTo>
                      <a:cubicBezTo>
                        <a:pt x="349117" y="41749"/>
                        <a:pt x="321399" y="33462"/>
                        <a:pt x="306064" y="26509"/>
                      </a:cubicBezTo>
                      <a:cubicBezTo>
                        <a:pt x="290824" y="19555"/>
                        <a:pt x="283871" y="8506"/>
                        <a:pt x="271393" y="1553"/>
                      </a:cubicBezTo>
                      <a:cubicBezTo>
                        <a:pt x="258915" y="-5400"/>
                        <a:pt x="254724" y="12602"/>
                        <a:pt x="254724" y="23746"/>
                      </a:cubicBezTo>
                      <a:cubicBezTo>
                        <a:pt x="254724" y="34891"/>
                        <a:pt x="243580" y="36224"/>
                        <a:pt x="235293" y="29271"/>
                      </a:cubicBezTo>
                      <a:cubicBezTo>
                        <a:pt x="226911" y="22318"/>
                        <a:pt x="217196" y="29271"/>
                        <a:pt x="204718" y="23746"/>
                      </a:cubicBezTo>
                      <a:cubicBezTo>
                        <a:pt x="192240" y="18127"/>
                        <a:pt x="197765" y="36224"/>
                        <a:pt x="197765" y="44606"/>
                      </a:cubicBezTo>
                      <a:cubicBezTo>
                        <a:pt x="197765" y="52893"/>
                        <a:pt x="183858" y="52893"/>
                        <a:pt x="175572" y="52893"/>
                      </a:cubicBezTo>
                      <a:cubicBezTo>
                        <a:pt x="167190" y="52893"/>
                        <a:pt x="153378" y="59846"/>
                        <a:pt x="153378" y="69562"/>
                      </a:cubicBezTo>
                      <a:cubicBezTo>
                        <a:pt x="153378" y="79277"/>
                        <a:pt x="140900" y="84802"/>
                        <a:pt x="144996" y="90421"/>
                      </a:cubicBezTo>
                      <a:cubicBezTo>
                        <a:pt x="149187" y="95946"/>
                        <a:pt x="143568" y="101566"/>
                        <a:pt x="138043" y="105661"/>
                      </a:cubicBezTo>
                      <a:cubicBezTo>
                        <a:pt x="132518" y="109852"/>
                        <a:pt x="126994" y="123664"/>
                        <a:pt x="122803" y="127855"/>
                      </a:cubicBezTo>
                      <a:cubicBezTo>
                        <a:pt x="118612" y="132046"/>
                        <a:pt x="125565" y="138999"/>
                        <a:pt x="117279" y="144523"/>
                      </a:cubicBezTo>
                      <a:cubicBezTo>
                        <a:pt x="108992" y="150048"/>
                        <a:pt x="99276" y="145857"/>
                        <a:pt x="95085" y="150048"/>
                      </a:cubicBezTo>
                      <a:cubicBezTo>
                        <a:pt x="90894" y="154239"/>
                        <a:pt x="95085" y="163954"/>
                        <a:pt x="93752" y="176432"/>
                      </a:cubicBezTo>
                      <a:cubicBezTo>
                        <a:pt x="92323" y="188910"/>
                        <a:pt x="82607" y="202816"/>
                        <a:pt x="74321" y="213865"/>
                      </a:cubicBezTo>
                      <a:cubicBezTo>
                        <a:pt x="66034" y="225010"/>
                        <a:pt x="77083" y="227772"/>
                        <a:pt x="81274" y="229105"/>
                      </a:cubicBezTo>
                      <a:cubicBezTo>
                        <a:pt x="85465" y="230534"/>
                        <a:pt x="85465" y="237487"/>
                        <a:pt x="81274" y="245774"/>
                      </a:cubicBezTo>
                      <a:cubicBezTo>
                        <a:pt x="77083" y="254156"/>
                        <a:pt x="67368" y="248536"/>
                        <a:pt x="61843" y="247203"/>
                      </a:cubicBezTo>
                      <a:cubicBezTo>
                        <a:pt x="56318" y="245774"/>
                        <a:pt x="40983" y="252727"/>
                        <a:pt x="32697" y="266634"/>
                      </a:cubicBezTo>
                      <a:cubicBezTo>
                        <a:pt x="24315" y="280540"/>
                        <a:pt x="27077" y="288827"/>
                        <a:pt x="29934" y="295780"/>
                      </a:cubicBezTo>
                      <a:cubicBezTo>
                        <a:pt x="32697" y="302734"/>
                        <a:pt x="22981" y="311020"/>
                        <a:pt x="29934" y="324927"/>
                      </a:cubicBezTo>
                      <a:cubicBezTo>
                        <a:pt x="36888" y="338833"/>
                        <a:pt x="27172" y="341596"/>
                        <a:pt x="28601" y="352740"/>
                      </a:cubicBezTo>
                      <a:cubicBezTo>
                        <a:pt x="29934" y="363884"/>
                        <a:pt x="46603" y="362455"/>
                        <a:pt x="48032" y="373504"/>
                      </a:cubicBezTo>
                      <a:cubicBezTo>
                        <a:pt x="49461" y="384553"/>
                        <a:pt x="42507" y="388744"/>
                        <a:pt x="36888" y="388744"/>
                      </a:cubicBezTo>
                      <a:cubicBezTo>
                        <a:pt x="31363" y="388744"/>
                        <a:pt x="32697" y="399889"/>
                        <a:pt x="38316" y="402651"/>
                      </a:cubicBezTo>
                      <a:cubicBezTo>
                        <a:pt x="43841" y="405413"/>
                        <a:pt x="42507" y="424844"/>
                        <a:pt x="39745" y="430464"/>
                      </a:cubicBezTo>
                      <a:cubicBezTo>
                        <a:pt x="36983" y="435988"/>
                        <a:pt x="18885" y="430464"/>
                        <a:pt x="20314" y="437417"/>
                      </a:cubicBezTo>
                      <a:cubicBezTo>
                        <a:pt x="21743" y="444370"/>
                        <a:pt x="16123" y="455419"/>
                        <a:pt x="16123" y="461039"/>
                      </a:cubicBezTo>
                      <a:cubicBezTo>
                        <a:pt x="16123" y="466564"/>
                        <a:pt x="14694" y="484661"/>
                        <a:pt x="9170" y="480470"/>
                      </a:cubicBezTo>
                      <a:cubicBezTo>
                        <a:pt x="6979" y="478851"/>
                        <a:pt x="3455" y="478756"/>
                        <a:pt x="26" y="479137"/>
                      </a:cubicBezTo>
                      <a:cubicBezTo>
                        <a:pt x="26" y="479994"/>
                        <a:pt x="26" y="480851"/>
                        <a:pt x="26" y="481899"/>
                      </a:cubicBezTo>
                      <a:cubicBezTo>
                        <a:pt x="-355" y="492662"/>
                        <a:pt x="3455" y="503521"/>
                        <a:pt x="12980" y="511236"/>
                      </a:cubicBezTo>
                      <a:cubicBezTo>
                        <a:pt x="22505" y="519046"/>
                        <a:pt x="15170" y="530667"/>
                        <a:pt x="23362" y="541525"/>
                      </a:cubicBezTo>
                      <a:cubicBezTo>
                        <a:pt x="31554" y="552384"/>
                        <a:pt x="28982" y="560099"/>
                        <a:pt x="38031" y="567910"/>
                      </a:cubicBezTo>
                      <a:cubicBezTo>
                        <a:pt x="47079" y="575720"/>
                        <a:pt x="47936" y="580006"/>
                        <a:pt x="44127" y="589912"/>
                      </a:cubicBezTo>
                      <a:cubicBezTo>
                        <a:pt x="40221" y="599818"/>
                        <a:pt x="51937" y="597247"/>
                        <a:pt x="52318" y="603247"/>
                      </a:cubicBezTo>
                      <a:cubicBezTo>
                        <a:pt x="52794" y="609343"/>
                        <a:pt x="49746" y="621821"/>
                        <a:pt x="52794" y="627917"/>
                      </a:cubicBezTo>
                      <a:cubicBezTo>
                        <a:pt x="55842" y="633918"/>
                        <a:pt x="61843" y="627917"/>
                        <a:pt x="75654" y="627536"/>
                      </a:cubicBezTo>
                      <a:cubicBezTo>
                        <a:pt x="89465" y="627060"/>
                        <a:pt x="86036" y="618487"/>
                        <a:pt x="86418" y="610201"/>
                      </a:cubicBezTo>
                      <a:cubicBezTo>
                        <a:pt x="86798" y="602009"/>
                        <a:pt x="93752" y="605914"/>
                        <a:pt x="95466" y="600676"/>
                      </a:cubicBezTo>
                      <a:cubicBezTo>
                        <a:pt x="97180" y="595437"/>
                        <a:pt x="109753" y="594199"/>
                        <a:pt x="119660" y="598485"/>
                      </a:cubicBezTo>
                      <a:cubicBezTo>
                        <a:pt x="129566" y="602866"/>
                        <a:pt x="134804" y="595532"/>
                        <a:pt x="136519" y="585150"/>
                      </a:cubicBezTo>
                      <a:cubicBezTo>
                        <a:pt x="138234" y="574768"/>
                        <a:pt x="143853" y="587341"/>
                        <a:pt x="146901" y="589436"/>
                      </a:cubicBezTo>
                      <a:cubicBezTo>
                        <a:pt x="149949" y="591627"/>
                        <a:pt x="158998" y="573434"/>
                        <a:pt x="163284" y="561814"/>
                      </a:cubicBezTo>
                      <a:cubicBezTo>
                        <a:pt x="167570" y="550098"/>
                        <a:pt x="162903" y="552289"/>
                        <a:pt x="152902" y="563528"/>
                      </a:cubicBezTo>
                      <a:cubicBezTo>
                        <a:pt x="142996" y="574768"/>
                        <a:pt x="148616" y="552289"/>
                        <a:pt x="152521" y="543240"/>
                      </a:cubicBezTo>
                      <a:cubicBezTo>
                        <a:pt x="156426" y="534191"/>
                        <a:pt x="155950" y="507807"/>
                        <a:pt x="157284" y="501806"/>
                      </a:cubicBezTo>
                      <a:cubicBezTo>
                        <a:pt x="158617" y="495710"/>
                        <a:pt x="161189" y="486661"/>
                        <a:pt x="173666" y="484090"/>
                      </a:cubicBezTo>
                      <a:cubicBezTo>
                        <a:pt x="186240" y="481518"/>
                        <a:pt x="202622" y="465992"/>
                        <a:pt x="200051" y="459515"/>
                      </a:cubicBezTo>
                      <a:cubicBezTo>
                        <a:pt x="197479" y="453038"/>
                        <a:pt x="217291" y="442275"/>
                        <a:pt x="217291" y="435703"/>
                      </a:cubicBezTo>
                      <a:cubicBezTo>
                        <a:pt x="217291" y="429130"/>
                        <a:pt x="196527" y="409318"/>
                        <a:pt x="189668" y="405032"/>
                      </a:cubicBezTo>
                      <a:cubicBezTo>
                        <a:pt x="182715" y="400746"/>
                        <a:pt x="167666" y="404175"/>
                        <a:pt x="168904" y="399412"/>
                      </a:cubicBezTo>
                      <a:cubicBezTo>
                        <a:pt x="170238" y="394650"/>
                        <a:pt x="167190" y="376076"/>
                        <a:pt x="165475" y="366551"/>
                      </a:cubicBezTo>
                      <a:cubicBezTo>
                        <a:pt x="163761" y="357026"/>
                        <a:pt x="176238" y="347120"/>
                        <a:pt x="176238" y="337976"/>
                      </a:cubicBezTo>
                      <a:cubicBezTo>
                        <a:pt x="176238" y="328927"/>
                        <a:pt x="175857" y="318545"/>
                        <a:pt x="184049" y="315497"/>
                      </a:cubicBezTo>
                      <a:cubicBezTo>
                        <a:pt x="192240" y="312449"/>
                        <a:pt x="187096" y="304734"/>
                        <a:pt x="197860" y="302067"/>
                      </a:cubicBezTo>
                      <a:cubicBezTo>
                        <a:pt x="208623" y="299495"/>
                        <a:pt x="206528" y="283969"/>
                        <a:pt x="218148" y="279207"/>
                      </a:cubicBezTo>
                      <a:cubicBezTo>
                        <a:pt x="229769" y="274444"/>
                        <a:pt x="230626" y="270539"/>
                        <a:pt x="245771" y="263205"/>
                      </a:cubicBezTo>
                      <a:cubicBezTo>
                        <a:pt x="260915" y="255871"/>
                        <a:pt x="286347" y="238535"/>
                        <a:pt x="290729" y="229486"/>
                      </a:cubicBezTo>
                      <a:cubicBezTo>
                        <a:pt x="295015" y="220438"/>
                        <a:pt x="275108" y="210913"/>
                        <a:pt x="287680" y="201388"/>
                      </a:cubicBezTo>
                      <a:cubicBezTo>
                        <a:pt x="300254" y="191863"/>
                        <a:pt x="289872" y="181099"/>
                        <a:pt x="298920" y="177670"/>
                      </a:cubicBezTo>
                      <a:cubicBezTo>
                        <a:pt x="307969" y="174241"/>
                        <a:pt x="311493" y="169479"/>
                        <a:pt x="317970" y="162526"/>
                      </a:cubicBezTo>
                      <a:cubicBezTo>
                        <a:pt x="324447" y="155572"/>
                        <a:pt x="333115" y="162145"/>
                        <a:pt x="348641" y="159478"/>
                      </a:cubicBezTo>
                      <a:cubicBezTo>
                        <a:pt x="354355" y="158525"/>
                        <a:pt x="359499" y="159001"/>
                        <a:pt x="364452" y="160144"/>
                      </a:cubicBezTo>
                      <a:cubicBezTo>
                        <a:pt x="363595" y="153477"/>
                        <a:pt x="362071" y="147762"/>
                        <a:pt x="360166" y="145857"/>
                      </a:cubicBezTo>
                      <a:close/>
                      <a:moveTo>
                        <a:pt x="214148" y="526000"/>
                      </a:moveTo>
                      <a:cubicBezTo>
                        <a:pt x="197765" y="526476"/>
                        <a:pt x="190049" y="558766"/>
                        <a:pt x="194240" y="564004"/>
                      </a:cubicBezTo>
                      <a:cubicBezTo>
                        <a:pt x="197765" y="568291"/>
                        <a:pt x="230530" y="525523"/>
                        <a:pt x="214148" y="52600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69" name="Freeform: Shape 368">
                  <a:extLst>
                    <a:ext uri="{FF2B5EF4-FFF2-40B4-BE49-F238E27FC236}">
                      <a16:creationId xmlns:a16="http://schemas.microsoft.com/office/drawing/2014/main" id="{15E58BF4-2A32-41B5-9F0B-83871882536E}"/>
                    </a:ext>
                  </a:extLst>
                </p:cNvPr>
                <p:cNvSpPr/>
                <p:nvPr/>
              </p:nvSpPr>
              <p:spPr>
                <a:xfrm>
                  <a:off x="6405897" y="2222828"/>
                  <a:ext cx="171450" cy="85725"/>
                </a:xfrm>
                <a:custGeom>
                  <a:avLst/>
                  <a:gdLst>
                    <a:gd name="connsiteX0" fmla="*/ 167781 w 171450"/>
                    <a:gd name="connsiteY0" fmla="*/ 22310 h 85725"/>
                    <a:gd name="connsiteX1" fmla="*/ 173687 w 171450"/>
                    <a:gd name="connsiteY1" fmla="*/ 3164 h 85725"/>
                    <a:gd name="connsiteX2" fmla="*/ 167305 w 171450"/>
                    <a:gd name="connsiteY2" fmla="*/ 6117 h 85725"/>
                    <a:gd name="connsiteX3" fmla="*/ 111964 w 171450"/>
                    <a:gd name="connsiteY3" fmla="*/ 497 h 85725"/>
                    <a:gd name="connsiteX4" fmla="*/ 57482 w 171450"/>
                    <a:gd name="connsiteY4" fmla="*/ 11261 h 85725"/>
                    <a:gd name="connsiteX5" fmla="*/ 39765 w 171450"/>
                    <a:gd name="connsiteY5" fmla="*/ 28120 h 85725"/>
                    <a:gd name="connsiteX6" fmla="*/ 45766 w 171450"/>
                    <a:gd name="connsiteY6" fmla="*/ 46694 h 85725"/>
                    <a:gd name="connsiteX7" fmla="*/ 63101 w 171450"/>
                    <a:gd name="connsiteY7" fmla="*/ 56600 h 85725"/>
                    <a:gd name="connsiteX8" fmla="*/ 69102 w 171450"/>
                    <a:gd name="connsiteY8" fmla="*/ 68220 h 85725"/>
                    <a:gd name="connsiteX9" fmla="*/ 68721 w 171450"/>
                    <a:gd name="connsiteY9" fmla="*/ 68696 h 85725"/>
                    <a:gd name="connsiteX10" fmla="*/ 100249 w 171450"/>
                    <a:gd name="connsiteY10" fmla="*/ 68220 h 85725"/>
                    <a:gd name="connsiteX11" fmla="*/ 129586 w 171450"/>
                    <a:gd name="connsiteY11" fmla="*/ 85556 h 85725"/>
                    <a:gd name="connsiteX12" fmla="*/ 157494 w 171450"/>
                    <a:gd name="connsiteY12" fmla="*/ 87365 h 85725"/>
                    <a:gd name="connsiteX13" fmla="*/ 158542 w 171450"/>
                    <a:gd name="connsiteY13" fmla="*/ 79269 h 85725"/>
                    <a:gd name="connsiteX14" fmla="*/ 166352 w 171450"/>
                    <a:gd name="connsiteY14" fmla="*/ 69554 h 85725"/>
                    <a:gd name="connsiteX15" fmla="*/ 159876 w 171450"/>
                    <a:gd name="connsiteY15" fmla="*/ 54028 h 85725"/>
                    <a:gd name="connsiteX16" fmla="*/ 157875 w 171450"/>
                    <a:gd name="connsiteY16" fmla="*/ 37169 h 85725"/>
                    <a:gd name="connsiteX17" fmla="*/ 167781 w 171450"/>
                    <a:gd name="connsiteY17" fmla="*/ 22310 h 85725"/>
                    <a:gd name="connsiteX18" fmla="*/ 14810 w 171450"/>
                    <a:gd name="connsiteY18" fmla="*/ 43265 h 85725"/>
                    <a:gd name="connsiteX19" fmla="*/ 3189 w 171450"/>
                    <a:gd name="connsiteY19" fmla="*/ 68792 h 85725"/>
                    <a:gd name="connsiteX20" fmla="*/ 33479 w 171450"/>
                    <a:gd name="connsiteY20" fmla="*/ 48884 h 85725"/>
                    <a:gd name="connsiteX21" fmla="*/ 14810 w 171450"/>
                    <a:gd name="connsiteY21" fmla="*/ 43265 h 85725"/>
                    <a:gd name="connsiteX22" fmla="*/ 27764 w 171450"/>
                    <a:gd name="connsiteY22" fmla="*/ 30787 h 85725"/>
                    <a:gd name="connsiteX23" fmla="*/ 9190 w 171450"/>
                    <a:gd name="connsiteY23" fmla="*/ 32978 h 85725"/>
                    <a:gd name="connsiteX24" fmla="*/ 27764 w 171450"/>
                    <a:gd name="connsiteY24" fmla="*/ 30787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1450" h="85725">
                      <a:moveTo>
                        <a:pt x="167781" y="22310"/>
                      </a:moveTo>
                      <a:cubicBezTo>
                        <a:pt x="171401" y="14594"/>
                        <a:pt x="180735" y="13261"/>
                        <a:pt x="173687" y="3164"/>
                      </a:cubicBezTo>
                      <a:cubicBezTo>
                        <a:pt x="172353" y="4307"/>
                        <a:pt x="170448" y="5260"/>
                        <a:pt x="167305" y="6117"/>
                      </a:cubicBezTo>
                      <a:cubicBezTo>
                        <a:pt x="154732" y="9546"/>
                        <a:pt x="127586" y="-2551"/>
                        <a:pt x="111964" y="497"/>
                      </a:cubicBezTo>
                      <a:cubicBezTo>
                        <a:pt x="96439" y="3545"/>
                        <a:pt x="64911" y="3545"/>
                        <a:pt x="57482" y="11261"/>
                      </a:cubicBezTo>
                      <a:cubicBezTo>
                        <a:pt x="50147" y="19071"/>
                        <a:pt x="31573" y="21167"/>
                        <a:pt x="39765" y="28120"/>
                      </a:cubicBezTo>
                      <a:cubicBezTo>
                        <a:pt x="47957" y="35073"/>
                        <a:pt x="39765" y="38502"/>
                        <a:pt x="45766" y="46694"/>
                      </a:cubicBezTo>
                      <a:cubicBezTo>
                        <a:pt x="51862" y="54885"/>
                        <a:pt x="54814" y="58409"/>
                        <a:pt x="63101" y="56600"/>
                      </a:cubicBezTo>
                      <a:cubicBezTo>
                        <a:pt x="71293" y="54885"/>
                        <a:pt x="77770" y="59171"/>
                        <a:pt x="69102" y="68220"/>
                      </a:cubicBezTo>
                      <a:cubicBezTo>
                        <a:pt x="69007" y="68411"/>
                        <a:pt x="68912" y="68601"/>
                        <a:pt x="68721" y="68696"/>
                      </a:cubicBezTo>
                      <a:cubicBezTo>
                        <a:pt x="82533" y="67363"/>
                        <a:pt x="97963" y="66506"/>
                        <a:pt x="100249" y="68220"/>
                      </a:cubicBezTo>
                      <a:cubicBezTo>
                        <a:pt x="103678" y="70792"/>
                        <a:pt x="124442" y="87270"/>
                        <a:pt x="129586" y="85556"/>
                      </a:cubicBezTo>
                      <a:cubicBezTo>
                        <a:pt x="132729" y="84508"/>
                        <a:pt x="146922" y="86032"/>
                        <a:pt x="157494" y="87365"/>
                      </a:cubicBezTo>
                      <a:cubicBezTo>
                        <a:pt x="156256" y="84127"/>
                        <a:pt x="156351" y="81079"/>
                        <a:pt x="158542" y="79269"/>
                      </a:cubicBezTo>
                      <a:cubicBezTo>
                        <a:pt x="162447" y="76031"/>
                        <a:pt x="170829" y="76031"/>
                        <a:pt x="166352" y="69554"/>
                      </a:cubicBezTo>
                      <a:cubicBezTo>
                        <a:pt x="161781" y="63077"/>
                        <a:pt x="160542" y="61743"/>
                        <a:pt x="159876" y="54028"/>
                      </a:cubicBezTo>
                      <a:cubicBezTo>
                        <a:pt x="159209" y="46313"/>
                        <a:pt x="157304" y="42407"/>
                        <a:pt x="157875" y="37169"/>
                      </a:cubicBezTo>
                      <a:cubicBezTo>
                        <a:pt x="158637" y="32025"/>
                        <a:pt x="163876" y="30787"/>
                        <a:pt x="167781" y="22310"/>
                      </a:cubicBezTo>
                      <a:close/>
                      <a:moveTo>
                        <a:pt x="14810" y="43265"/>
                      </a:moveTo>
                      <a:cubicBezTo>
                        <a:pt x="-716" y="47551"/>
                        <a:pt x="-3002" y="69077"/>
                        <a:pt x="3189" y="68792"/>
                      </a:cubicBezTo>
                      <a:cubicBezTo>
                        <a:pt x="11000" y="68315"/>
                        <a:pt x="28716" y="53647"/>
                        <a:pt x="33479" y="48884"/>
                      </a:cubicBezTo>
                      <a:cubicBezTo>
                        <a:pt x="38146" y="44122"/>
                        <a:pt x="30335" y="38978"/>
                        <a:pt x="14810" y="43265"/>
                      </a:cubicBezTo>
                      <a:close/>
                      <a:moveTo>
                        <a:pt x="27764" y="30787"/>
                      </a:moveTo>
                      <a:cubicBezTo>
                        <a:pt x="31288" y="24310"/>
                        <a:pt x="2808" y="27167"/>
                        <a:pt x="9190" y="32978"/>
                      </a:cubicBezTo>
                      <a:cubicBezTo>
                        <a:pt x="13952" y="37264"/>
                        <a:pt x="24335" y="37264"/>
                        <a:pt x="27764" y="3078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0" name="Freeform: Shape 369">
                  <a:extLst>
                    <a:ext uri="{FF2B5EF4-FFF2-40B4-BE49-F238E27FC236}">
                      <a16:creationId xmlns:a16="http://schemas.microsoft.com/office/drawing/2014/main" id="{B08AE658-8F31-46A0-A1C4-4AA14F75EEA5}"/>
                    </a:ext>
                  </a:extLst>
                </p:cNvPr>
                <p:cNvSpPr/>
                <p:nvPr/>
              </p:nvSpPr>
              <p:spPr>
                <a:xfrm>
                  <a:off x="6741222" y="4083279"/>
                  <a:ext cx="228600" cy="276225"/>
                </a:xfrm>
                <a:custGeom>
                  <a:avLst/>
                  <a:gdLst>
                    <a:gd name="connsiteX0" fmla="*/ 207836 w 228600"/>
                    <a:gd name="connsiteY0" fmla="*/ 65048 h 276225"/>
                    <a:gd name="connsiteX1" fmla="*/ 221266 w 228600"/>
                    <a:gd name="connsiteY1" fmla="*/ 44093 h 276225"/>
                    <a:gd name="connsiteX2" fmla="*/ 235172 w 228600"/>
                    <a:gd name="connsiteY2" fmla="*/ 23615 h 276225"/>
                    <a:gd name="connsiteX3" fmla="*/ 220599 w 228600"/>
                    <a:gd name="connsiteY3" fmla="*/ 27710 h 276225"/>
                    <a:gd name="connsiteX4" fmla="*/ 206312 w 228600"/>
                    <a:gd name="connsiteY4" fmla="*/ 21805 h 276225"/>
                    <a:gd name="connsiteX5" fmla="*/ 181070 w 228600"/>
                    <a:gd name="connsiteY5" fmla="*/ 26948 h 276225"/>
                    <a:gd name="connsiteX6" fmla="*/ 161640 w 228600"/>
                    <a:gd name="connsiteY6" fmla="*/ 42474 h 276225"/>
                    <a:gd name="connsiteX7" fmla="*/ 127921 w 228600"/>
                    <a:gd name="connsiteY7" fmla="*/ 36664 h 276225"/>
                    <a:gd name="connsiteX8" fmla="*/ 94202 w 228600"/>
                    <a:gd name="connsiteY8" fmla="*/ 17233 h 276225"/>
                    <a:gd name="connsiteX9" fmla="*/ 64389 w 228600"/>
                    <a:gd name="connsiteY9" fmla="*/ 11423 h 276225"/>
                    <a:gd name="connsiteX10" fmla="*/ 47530 w 228600"/>
                    <a:gd name="connsiteY10" fmla="*/ 2945 h 276225"/>
                    <a:gd name="connsiteX11" fmla="*/ 30004 w 228600"/>
                    <a:gd name="connsiteY11" fmla="*/ 1040 h 276225"/>
                    <a:gd name="connsiteX12" fmla="*/ 6668 w 228600"/>
                    <a:gd name="connsiteY12" fmla="*/ 16661 h 276225"/>
                    <a:gd name="connsiteX13" fmla="*/ 2953 w 228600"/>
                    <a:gd name="connsiteY13" fmla="*/ 21424 h 276225"/>
                    <a:gd name="connsiteX14" fmla="*/ 16288 w 228600"/>
                    <a:gd name="connsiteY14" fmla="*/ 33521 h 276225"/>
                    <a:gd name="connsiteX15" fmla="*/ 19241 w 228600"/>
                    <a:gd name="connsiteY15" fmla="*/ 54476 h 276225"/>
                    <a:gd name="connsiteX16" fmla="*/ 31242 w 228600"/>
                    <a:gd name="connsiteY16" fmla="*/ 64953 h 276225"/>
                    <a:gd name="connsiteX17" fmla="*/ 29718 w 228600"/>
                    <a:gd name="connsiteY17" fmla="*/ 88861 h 276225"/>
                    <a:gd name="connsiteX18" fmla="*/ 10287 w 228600"/>
                    <a:gd name="connsiteY18" fmla="*/ 123246 h 276225"/>
                    <a:gd name="connsiteX19" fmla="*/ 1619 w 228600"/>
                    <a:gd name="connsiteY19" fmla="*/ 141344 h 276225"/>
                    <a:gd name="connsiteX20" fmla="*/ 20955 w 228600"/>
                    <a:gd name="connsiteY20" fmla="*/ 152012 h 276225"/>
                    <a:gd name="connsiteX21" fmla="*/ 191 w 228600"/>
                    <a:gd name="connsiteY21" fmla="*/ 170776 h 276225"/>
                    <a:gd name="connsiteX22" fmla="*/ 0 w 228600"/>
                    <a:gd name="connsiteY22" fmla="*/ 173729 h 276225"/>
                    <a:gd name="connsiteX23" fmla="*/ 110395 w 228600"/>
                    <a:gd name="connsiteY23" fmla="*/ 232307 h 276225"/>
                    <a:gd name="connsiteX24" fmla="*/ 108871 w 228600"/>
                    <a:gd name="connsiteY24" fmla="*/ 250310 h 276225"/>
                    <a:gd name="connsiteX25" fmla="*/ 157925 w 228600"/>
                    <a:gd name="connsiteY25" fmla="*/ 285171 h 276225"/>
                    <a:gd name="connsiteX26" fmla="*/ 186500 w 228600"/>
                    <a:gd name="connsiteY26" fmla="*/ 221544 h 276225"/>
                    <a:gd name="connsiteX27" fmla="*/ 205074 w 228600"/>
                    <a:gd name="connsiteY27" fmla="*/ 206399 h 276225"/>
                    <a:gd name="connsiteX28" fmla="*/ 221075 w 228600"/>
                    <a:gd name="connsiteY28" fmla="*/ 196017 h 276225"/>
                    <a:gd name="connsiteX29" fmla="*/ 223552 w 228600"/>
                    <a:gd name="connsiteY29" fmla="*/ 192493 h 276225"/>
                    <a:gd name="connsiteX30" fmla="*/ 209074 w 228600"/>
                    <a:gd name="connsiteY30" fmla="*/ 169538 h 276225"/>
                    <a:gd name="connsiteX31" fmla="*/ 207836 w 228600"/>
                    <a:gd name="connsiteY31" fmla="*/ 65048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8600" h="276225">
                      <a:moveTo>
                        <a:pt x="207836" y="65048"/>
                      </a:moveTo>
                      <a:lnTo>
                        <a:pt x="221266" y="44093"/>
                      </a:lnTo>
                      <a:lnTo>
                        <a:pt x="235172" y="23615"/>
                      </a:lnTo>
                      <a:cubicBezTo>
                        <a:pt x="228600" y="25139"/>
                        <a:pt x="222695" y="26663"/>
                        <a:pt x="220599" y="27710"/>
                      </a:cubicBezTo>
                      <a:cubicBezTo>
                        <a:pt x="215455" y="30282"/>
                        <a:pt x="208312" y="26377"/>
                        <a:pt x="206312" y="21805"/>
                      </a:cubicBezTo>
                      <a:cubicBezTo>
                        <a:pt x="204407" y="17233"/>
                        <a:pt x="191358" y="21138"/>
                        <a:pt x="181070" y="26948"/>
                      </a:cubicBezTo>
                      <a:cubicBezTo>
                        <a:pt x="170688" y="32759"/>
                        <a:pt x="165545" y="45141"/>
                        <a:pt x="161640" y="42474"/>
                      </a:cubicBezTo>
                      <a:cubicBezTo>
                        <a:pt x="157734" y="39902"/>
                        <a:pt x="134398" y="36664"/>
                        <a:pt x="127921" y="36664"/>
                      </a:cubicBezTo>
                      <a:cubicBezTo>
                        <a:pt x="121444" y="36664"/>
                        <a:pt x="100679" y="23043"/>
                        <a:pt x="94202" y="17233"/>
                      </a:cubicBezTo>
                      <a:cubicBezTo>
                        <a:pt x="87725" y="11423"/>
                        <a:pt x="68961" y="13994"/>
                        <a:pt x="64389" y="11423"/>
                      </a:cubicBezTo>
                      <a:cubicBezTo>
                        <a:pt x="59817" y="8851"/>
                        <a:pt x="50768" y="6851"/>
                        <a:pt x="47530" y="2945"/>
                      </a:cubicBezTo>
                      <a:cubicBezTo>
                        <a:pt x="44291" y="-960"/>
                        <a:pt x="36481" y="-293"/>
                        <a:pt x="30004" y="1040"/>
                      </a:cubicBezTo>
                      <a:cubicBezTo>
                        <a:pt x="23527" y="2374"/>
                        <a:pt x="8001" y="11423"/>
                        <a:pt x="6668" y="16661"/>
                      </a:cubicBezTo>
                      <a:cubicBezTo>
                        <a:pt x="6287" y="18281"/>
                        <a:pt x="4763" y="19900"/>
                        <a:pt x="2953" y="21424"/>
                      </a:cubicBezTo>
                      <a:lnTo>
                        <a:pt x="16288" y="33521"/>
                      </a:lnTo>
                      <a:lnTo>
                        <a:pt x="19241" y="54476"/>
                      </a:lnTo>
                      <a:lnTo>
                        <a:pt x="31242" y="64953"/>
                      </a:lnTo>
                      <a:cubicBezTo>
                        <a:pt x="31242" y="64953"/>
                        <a:pt x="31242" y="76859"/>
                        <a:pt x="29718" y="88861"/>
                      </a:cubicBezTo>
                      <a:cubicBezTo>
                        <a:pt x="28194" y="100862"/>
                        <a:pt x="17716" y="115817"/>
                        <a:pt x="10287" y="123246"/>
                      </a:cubicBezTo>
                      <a:cubicBezTo>
                        <a:pt x="8097" y="125437"/>
                        <a:pt x="4953" y="132581"/>
                        <a:pt x="1619" y="141344"/>
                      </a:cubicBezTo>
                      <a:cubicBezTo>
                        <a:pt x="13049" y="144201"/>
                        <a:pt x="21622" y="148583"/>
                        <a:pt x="20955" y="152012"/>
                      </a:cubicBezTo>
                      <a:cubicBezTo>
                        <a:pt x="19717" y="159156"/>
                        <a:pt x="191" y="155917"/>
                        <a:pt x="191" y="170776"/>
                      </a:cubicBezTo>
                      <a:cubicBezTo>
                        <a:pt x="191" y="171824"/>
                        <a:pt x="95" y="172776"/>
                        <a:pt x="0" y="173729"/>
                      </a:cubicBezTo>
                      <a:lnTo>
                        <a:pt x="110395" y="232307"/>
                      </a:lnTo>
                      <a:lnTo>
                        <a:pt x="108871" y="250310"/>
                      </a:lnTo>
                      <a:cubicBezTo>
                        <a:pt x="108871" y="250310"/>
                        <a:pt x="133636" y="268407"/>
                        <a:pt x="157925" y="285171"/>
                      </a:cubicBezTo>
                      <a:cubicBezTo>
                        <a:pt x="168688" y="257739"/>
                        <a:pt x="182785" y="227259"/>
                        <a:pt x="186500" y="221544"/>
                      </a:cubicBezTo>
                      <a:cubicBezTo>
                        <a:pt x="192977" y="211638"/>
                        <a:pt x="199454" y="213353"/>
                        <a:pt x="205074" y="206399"/>
                      </a:cubicBezTo>
                      <a:cubicBezTo>
                        <a:pt x="210693" y="199541"/>
                        <a:pt x="212407" y="209828"/>
                        <a:pt x="221075" y="196017"/>
                      </a:cubicBezTo>
                      <a:cubicBezTo>
                        <a:pt x="221742" y="194969"/>
                        <a:pt x="222599" y="193731"/>
                        <a:pt x="223552" y="192493"/>
                      </a:cubicBezTo>
                      <a:lnTo>
                        <a:pt x="209074" y="169538"/>
                      </a:lnTo>
                      <a:lnTo>
                        <a:pt x="207836" y="65048"/>
                      </a:lnTo>
                      <a:close/>
                    </a:path>
                  </a:pathLst>
                </a:custGeom>
                <a:solidFill>
                  <a:srgbClr val="287182"/>
                </a:solidFill>
                <a:ln w="2381" cap="flat">
                  <a:solidFill>
                    <a:srgbClr val="817F81"/>
                  </a:solidFill>
                  <a:prstDash val="solid"/>
                  <a:miter/>
                </a:ln>
              </p:spPr>
              <p:txBody>
                <a:bodyPr rtlCol="0" anchor="ctr"/>
                <a:lstStyle/>
                <a:p>
                  <a:endParaRPr lang="en-US"/>
                </a:p>
              </p:txBody>
            </p:sp>
            <p:sp>
              <p:nvSpPr>
                <p:cNvPr id="371" name="Freeform: Shape 370">
                  <a:extLst>
                    <a:ext uri="{FF2B5EF4-FFF2-40B4-BE49-F238E27FC236}">
                      <a16:creationId xmlns:a16="http://schemas.microsoft.com/office/drawing/2014/main" id="{255ACE50-451A-4D6A-A7C1-B5E9826227DE}"/>
                    </a:ext>
                  </a:extLst>
                </p:cNvPr>
                <p:cNvSpPr/>
                <p:nvPr/>
              </p:nvSpPr>
              <p:spPr>
                <a:xfrm>
                  <a:off x="6612921" y="4104799"/>
                  <a:ext cx="152400" cy="161925"/>
                </a:xfrm>
                <a:custGeom>
                  <a:avLst/>
                  <a:gdLst>
                    <a:gd name="connsiteX0" fmla="*/ 147638 w 152400"/>
                    <a:gd name="connsiteY0" fmla="*/ 33052 h 161925"/>
                    <a:gd name="connsiteX1" fmla="*/ 144685 w 152400"/>
                    <a:gd name="connsiteY1" fmla="*/ 12097 h 161925"/>
                    <a:gd name="connsiteX2" fmla="*/ 131350 w 152400"/>
                    <a:gd name="connsiteY2" fmla="*/ 0 h 161925"/>
                    <a:gd name="connsiteX3" fmla="*/ 121444 w 152400"/>
                    <a:gd name="connsiteY3" fmla="*/ 9525 h 161925"/>
                    <a:gd name="connsiteX4" fmla="*/ 103346 w 152400"/>
                    <a:gd name="connsiteY4" fmla="*/ 10858 h 161925"/>
                    <a:gd name="connsiteX5" fmla="*/ 81915 w 152400"/>
                    <a:gd name="connsiteY5" fmla="*/ 18002 h 161925"/>
                    <a:gd name="connsiteX6" fmla="*/ 63817 w 152400"/>
                    <a:gd name="connsiteY6" fmla="*/ 11525 h 161925"/>
                    <a:gd name="connsiteX7" fmla="*/ 41814 w 152400"/>
                    <a:gd name="connsiteY7" fmla="*/ 18002 h 161925"/>
                    <a:gd name="connsiteX8" fmla="*/ 39243 w 152400"/>
                    <a:gd name="connsiteY8" fmla="*/ 43339 h 161925"/>
                    <a:gd name="connsiteX9" fmla="*/ 48958 w 152400"/>
                    <a:gd name="connsiteY9" fmla="*/ 57626 h 161925"/>
                    <a:gd name="connsiteX10" fmla="*/ 40481 w 152400"/>
                    <a:gd name="connsiteY10" fmla="*/ 72485 h 161925"/>
                    <a:gd name="connsiteX11" fmla="*/ 28194 w 152400"/>
                    <a:gd name="connsiteY11" fmla="*/ 80963 h 161925"/>
                    <a:gd name="connsiteX12" fmla="*/ 17145 w 152400"/>
                    <a:gd name="connsiteY12" fmla="*/ 97155 h 161925"/>
                    <a:gd name="connsiteX13" fmla="*/ 10001 w 152400"/>
                    <a:gd name="connsiteY13" fmla="*/ 117920 h 161925"/>
                    <a:gd name="connsiteX14" fmla="*/ 4858 w 152400"/>
                    <a:gd name="connsiteY14" fmla="*/ 143161 h 161925"/>
                    <a:gd name="connsiteX15" fmla="*/ 0 w 152400"/>
                    <a:gd name="connsiteY15" fmla="*/ 164402 h 161925"/>
                    <a:gd name="connsiteX16" fmla="*/ 14573 w 152400"/>
                    <a:gd name="connsiteY16" fmla="*/ 161830 h 161925"/>
                    <a:gd name="connsiteX17" fmla="*/ 44482 w 152400"/>
                    <a:gd name="connsiteY17" fmla="*/ 152876 h 161925"/>
                    <a:gd name="connsiteX18" fmla="*/ 68866 w 152400"/>
                    <a:gd name="connsiteY18" fmla="*/ 150876 h 161925"/>
                    <a:gd name="connsiteX19" fmla="*/ 91059 w 152400"/>
                    <a:gd name="connsiteY19" fmla="*/ 119158 h 161925"/>
                    <a:gd name="connsiteX20" fmla="*/ 130016 w 152400"/>
                    <a:gd name="connsiteY20" fmla="*/ 120110 h 161925"/>
                    <a:gd name="connsiteX21" fmla="*/ 138684 w 152400"/>
                    <a:gd name="connsiteY21" fmla="*/ 102013 h 161925"/>
                    <a:gd name="connsiteX22" fmla="*/ 158115 w 152400"/>
                    <a:gd name="connsiteY22" fmla="*/ 67628 h 161925"/>
                    <a:gd name="connsiteX23" fmla="*/ 159639 w 152400"/>
                    <a:gd name="connsiteY23" fmla="*/ 43720 h 161925"/>
                    <a:gd name="connsiteX24" fmla="*/ 147638 w 152400"/>
                    <a:gd name="connsiteY24" fmla="*/ 3305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2400" h="161925">
                      <a:moveTo>
                        <a:pt x="147638" y="33052"/>
                      </a:moveTo>
                      <a:lnTo>
                        <a:pt x="144685" y="12097"/>
                      </a:lnTo>
                      <a:lnTo>
                        <a:pt x="131350" y="0"/>
                      </a:lnTo>
                      <a:cubicBezTo>
                        <a:pt x="127445" y="3334"/>
                        <a:pt x="121920" y="6382"/>
                        <a:pt x="121444" y="9525"/>
                      </a:cubicBezTo>
                      <a:cubicBezTo>
                        <a:pt x="120777" y="14002"/>
                        <a:pt x="108489" y="13430"/>
                        <a:pt x="103346" y="10858"/>
                      </a:cubicBezTo>
                      <a:cubicBezTo>
                        <a:pt x="98203" y="8287"/>
                        <a:pt x="84582" y="14097"/>
                        <a:pt x="81915" y="18002"/>
                      </a:cubicBezTo>
                      <a:cubicBezTo>
                        <a:pt x="79343" y="21907"/>
                        <a:pt x="70199" y="10858"/>
                        <a:pt x="63817" y="11525"/>
                      </a:cubicBezTo>
                      <a:cubicBezTo>
                        <a:pt x="57340" y="12192"/>
                        <a:pt x="41814" y="18002"/>
                        <a:pt x="41814" y="18002"/>
                      </a:cubicBezTo>
                      <a:cubicBezTo>
                        <a:pt x="41814" y="18002"/>
                        <a:pt x="39243" y="36100"/>
                        <a:pt x="39243" y="43339"/>
                      </a:cubicBezTo>
                      <a:cubicBezTo>
                        <a:pt x="39243" y="50482"/>
                        <a:pt x="48958" y="51816"/>
                        <a:pt x="48958" y="57626"/>
                      </a:cubicBezTo>
                      <a:cubicBezTo>
                        <a:pt x="48958" y="63437"/>
                        <a:pt x="41148" y="68675"/>
                        <a:pt x="40481" y="72485"/>
                      </a:cubicBezTo>
                      <a:cubicBezTo>
                        <a:pt x="39814" y="76390"/>
                        <a:pt x="34671" y="78962"/>
                        <a:pt x="28194" y="80963"/>
                      </a:cubicBezTo>
                      <a:cubicBezTo>
                        <a:pt x="21717" y="82868"/>
                        <a:pt x="22384" y="93250"/>
                        <a:pt x="17145" y="97155"/>
                      </a:cubicBezTo>
                      <a:cubicBezTo>
                        <a:pt x="11906" y="101060"/>
                        <a:pt x="13239" y="110776"/>
                        <a:pt x="10001" y="117920"/>
                      </a:cubicBezTo>
                      <a:cubicBezTo>
                        <a:pt x="6762" y="125063"/>
                        <a:pt x="4858" y="134779"/>
                        <a:pt x="4858" y="143161"/>
                      </a:cubicBezTo>
                      <a:cubicBezTo>
                        <a:pt x="4858" y="149923"/>
                        <a:pt x="4000" y="159448"/>
                        <a:pt x="0" y="164402"/>
                      </a:cubicBezTo>
                      <a:cubicBezTo>
                        <a:pt x="8287" y="165259"/>
                        <a:pt x="10382" y="163925"/>
                        <a:pt x="14573" y="161830"/>
                      </a:cubicBezTo>
                      <a:cubicBezTo>
                        <a:pt x="20574" y="158877"/>
                        <a:pt x="44482" y="152876"/>
                        <a:pt x="44482" y="152876"/>
                      </a:cubicBezTo>
                      <a:lnTo>
                        <a:pt x="68866" y="150876"/>
                      </a:lnTo>
                      <a:cubicBezTo>
                        <a:pt x="74295" y="135636"/>
                        <a:pt x="82296" y="121729"/>
                        <a:pt x="91059" y="119158"/>
                      </a:cubicBezTo>
                      <a:cubicBezTo>
                        <a:pt x="102394" y="115824"/>
                        <a:pt x="117920" y="117157"/>
                        <a:pt x="130016" y="120110"/>
                      </a:cubicBezTo>
                      <a:cubicBezTo>
                        <a:pt x="133350" y="111252"/>
                        <a:pt x="136493" y="104204"/>
                        <a:pt x="138684" y="102013"/>
                      </a:cubicBezTo>
                      <a:cubicBezTo>
                        <a:pt x="146209" y="94488"/>
                        <a:pt x="156686" y="79534"/>
                        <a:pt x="158115" y="67628"/>
                      </a:cubicBezTo>
                      <a:cubicBezTo>
                        <a:pt x="159639" y="55626"/>
                        <a:pt x="159639" y="43720"/>
                        <a:pt x="159639" y="43720"/>
                      </a:cubicBezTo>
                      <a:lnTo>
                        <a:pt x="147638" y="33052"/>
                      </a:lnTo>
                      <a:close/>
                    </a:path>
                  </a:pathLst>
                </a:custGeom>
                <a:solidFill>
                  <a:srgbClr val="F2F0F0"/>
                </a:solidFill>
                <a:ln w="2381" cap="flat">
                  <a:solidFill>
                    <a:srgbClr val="817F81"/>
                  </a:solidFill>
                  <a:prstDash val="solid"/>
                  <a:miter/>
                </a:ln>
              </p:spPr>
              <p:txBody>
                <a:bodyPr rtlCol="0" anchor="ctr"/>
                <a:lstStyle/>
                <a:p>
                  <a:endParaRPr lang="en-US"/>
                </a:p>
              </p:txBody>
            </p:sp>
            <p:sp>
              <p:nvSpPr>
                <p:cNvPr id="372" name="Freeform: Shape 371">
                  <a:extLst>
                    <a:ext uri="{FF2B5EF4-FFF2-40B4-BE49-F238E27FC236}">
                      <a16:creationId xmlns:a16="http://schemas.microsoft.com/office/drawing/2014/main" id="{A81DC01A-B4D1-41EF-8D36-EADB52889317}"/>
                    </a:ext>
                  </a:extLst>
                </p:cNvPr>
                <p:cNvSpPr/>
                <p:nvPr/>
              </p:nvSpPr>
              <p:spPr>
                <a:xfrm>
                  <a:off x="7399972" y="2786920"/>
                  <a:ext cx="504825" cy="295275"/>
                </a:xfrm>
                <a:custGeom>
                  <a:avLst/>
                  <a:gdLst>
                    <a:gd name="connsiteX0" fmla="*/ 503396 w 504825"/>
                    <a:gd name="connsiteY0" fmla="*/ 169735 h 295275"/>
                    <a:gd name="connsiteX1" fmla="*/ 463010 w 504825"/>
                    <a:gd name="connsiteY1" fmla="*/ 151257 h 295275"/>
                    <a:gd name="connsiteX2" fmla="*/ 439960 w 504825"/>
                    <a:gd name="connsiteY2" fmla="*/ 152400 h 295275"/>
                    <a:gd name="connsiteX3" fmla="*/ 412242 w 504825"/>
                    <a:gd name="connsiteY3" fmla="*/ 144304 h 295275"/>
                    <a:gd name="connsiteX4" fmla="*/ 382238 w 504825"/>
                    <a:gd name="connsiteY4" fmla="*/ 167354 h 295275"/>
                    <a:gd name="connsiteX5" fmla="*/ 368427 w 504825"/>
                    <a:gd name="connsiteY5" fmla="*/ 172021 h 295275"/>
                    <a:gd name="connsiteX6" fmla="*/ 344233 w 504825"/>
                    <a:gd name="connsiteY6" fmla="*/ 157067 h 295275"/>
                    <a:gd name="connsiteX7" fmla="*/ 318801 w 504825"/>
                    <a:gd name="connsiteY7" fmla="*/ 150114 h 295275"/>
                    <a:gd name="connsiteX8" fmla="*/ 302609 w 504825"/>
                    <a:gd name="connsiteY8" fmla="*/ 120110 h 295275"/>
                    <a:gd name="connsiteX9" fmla="*/ 295656 w 504825"/>
                    <a:gd name="connsiteY9" fmla="*/ 92392 h 295275"/>
                    <a:gd name="connsiteX10" fmla="*/ 272605 w 504825"/>
                    <a:gd name="connsiteY10" fmla="*/ 75057 h 295275"/>
                    <a:gd name="connsiteX11" fmla="*/ 213741 w 504825"/>
                    <a:gd name="connsiteY11" fmla="*/ 72771 h 295275"/>
                    <a:gd name="connsiteX12" fmla="*/ 175641 w 504825"/>
                    <a:gd name="connsiteY12" fmla="*/ 75057 h 295275"/>
                    <a:gd name="connsiteX13" fmla="*/ 141446 w 504825"/>
                    <a:gd name="connsiteY13" fmla="*/ 37719 h 295275"/>
                    <a:gd name="connsiteX14" fmla="*/ 132779 w 504825"/>
                    <a:gd name="connsiteY14" fmla="*/ 50387 h 295275"/>
                    <a:gd name="connsiteX15" fmla="*/ 97345 w 504825"/>
                    <a:gd name="connsiteY15" fmla="*/ 44291 h 295275"/>
                    <a:gd name="connsiteX16" fmla="*/ 93916 w 504825"/>
                    <a:gd name="connsiteY16" fmla="*/ 2762 h 295275"/>
                    <a:gd name="connsiteX17" fmla="*/ 81819 w 504825"/>
                    <a:gd name="connsiteY17" fmla="*/ 45149 h 295275"/>
                    <a:gd name="connsiteX18" fmla="*/ 77628 w 504825"/>
                    <a:gd name="connsiteY18" fmla="*/ 0 h 295275"/>
                    <a:gd name="connsiteX19" fmla="*/ 3714 w 504825"/>
                    <a:gd name="connsiteY19" fmla="*/ 19717 h 295275"/>
                    <a:gd name="connsiteX20" fmla="*/ 285 w 504825"/>
                    <a:gd name="connsiteY20" fmla="*/ 148971 h 295275"/>
                    <a:gd name="connsiteX21" fmla="*/ 0 w 504825"/>
                    <a:gd name="connsiteY21" fmla="*/ 149257 h 295275"/>
                    <a:gd name="connsiteX22" fmla="*/ 20574 w 504825"/>
                    <a:gd name="connsiteY22" fmla="*/ 154114 h 295275"/>
                    <a:gd name="connsiteX23" fmla="*/ 30956 w 504825"/>
                    <a:gd name="connsiteY23" fmla="*/ 140303 h 295275"/>
                    <a:gd name="connsiteX24" fmla="*/ 51721 w 504825"/>
                    <a:gd name="connsiteY24" fmla="*/ 124777 h 295275"/>
                    <a:gd name="connsiteX25" fmla="*/ 62103 w 504825"/>
                    <a:gd name="connsiteY25" fmla="*/ 113538 h 295275"/>
                    <a:gd name="connsiteX26" fmla="*/ 74200 w 504825"/>
                    <a:gd name="connsiteY26" fmla="*/ 107537 h 295275"/>
                    <a:gd name="connsiteX27" fmla="*/ 94964 w 504825"/>
                    <a:gd name="connsiteY27" fmla="*/ 112681 h 295275"/>
                    <a:gd name="connsiteX28" fmla="*/ 117443 w 504825"/>
                    <a:gd name="connsiteY28" fmla="*/ 120491 h 295275"/>
                    <a:gd name="connsiteX29" fmla="*/ 127825 w 504825"/>
                    <a:gd name="connsiteY29" fmla="*/ 151638 h 295275"/>
                    <a:gd name="connsiteX30" fmla="*/ 171069 w 504825"/>
                    <a:gd name="connsiteY30" fmla="*/ 156781 h 295275"/>
                    <a:gd name="connsiteX31" fmla="*/ 183166 w 504825"/>
                    <a:gd name="connsiteY31" fmla="*/ 175736 h 295275"/>
                    <a:gd name="connsiteX32" fmla="*/ 196119 w 504825"/>
                    <a:gd name="connsiteY32" fmla="*/ 199930 h 295275"/>
                    <a:gd name="connsiteX33" fmla="*/ 225552 w 504825"/>
                    <a:gd name="connsiteY33" fmla="*/ 221551 h 295275"/>
                    <a:gd name="connsiteX34" fmla="*/ 259270 w 504825"/>
                    <a:gd name="connsiteY34" fmla="*/ 241459 h 295275"/>
                    <a:gd name="connsiteX35" fmla="*/ 289560 w 504825"/>
                    <a:gd name="connsiteY35" fmla="*/ 261366 h 295275"/>
                    <a:gd name="connsiteX36" fmla="*/ 315468 w 504825"/>
                    <a:gd name="connsiteY36" fmla="*/ 270034 h 295275"/>
                    <a:gd name="connsiteX37" fmla="*/ 317659 w 504825"/>
                    <a:gd name="connsiteY37" fmla="*/ 289274 h 295275"/>
                    <a:gd name="connsiteX38" fmla="*/ 320135 w 504825"/>
                    <a:gd name="connsiteY38" fmla="*/ 288703 h 295275"/>
                    <a:gd name="connsiteX39" fmla="*/ 344328 w 504825"/>
                    <a:gd name="connsiteY39" fmla="*/ 296799 h 295275"/>
                    <a:gd name="connsiteX40" fmla="*/ 356045 w 504825"/>
                    <a:gd name="connsiteY40" fmla="*/ 302324 h 295275"/>
                    <a:gd name="connsiteX41" fmla="*/ 368141 w 504825"/>
                    <a:gd name="connsiteY41" fmla="*/ 271843 h 295275"/>
                    <a:gd name="connsiteX42" fmla="*/ 364712 w 504825"/>
                    <a:gd name="connsiteY42" fmla="*/ 245935 h 295275"/>
                    <a:gd name="connsiteX43" fmla="*/ 346520 w 504825"/>
                    <a:gd name="connsiteY43" fmla="*/ 223456 h 295275"/>
                    <a:gd name="connsiteX44" fmla="*/ 374142 w 504825"/>
                    <a:gd name="connsiteY44" fmla="*/ 213074 h 295275"/>
                    <a:gd name="connsiteX45" fmla="*/ 383667 w 504825"/>
                    <a:gd name="connsiteY45" fmla="*/ 196691 h 295275"/>
                    <a:gd name="connsiteX46" fmla="*/ 397478 w 504825"/>
                    <a:gd name="connsiteY46" fmla="*/ 181166 h 295275"/>
                    <a:gd name="connsiteX47" fmla="*/ 419957 w 504825"/>
                    <a:gd name="connsiteY47" fmla="*/ 175927 h 295275"/>
                    <a:gd name="connsiteX48" fmla="*/ 439864 w 504825"/>
                    <a:gd name="connsiteY48" fmla="*/ 171641 h 295275"/>
                    <a:gd name="connsiteX49" fmla="*/ 429577 w 504825"/>
                    <a:gd name="connsiteY49" fmla="*/ 195643 h 295275"/>
                    <a:gd name="connsiteX50" fmla="*/ 463296 w 504825"/>
                    <a:gd name="connsiteY50" fmla="*/ 189643 h 295275"/>
                    <a:gd name="connsiteX51" fmla="*/ 491014 w 504825"/>
                    <a:gd name="connsiteY51" fmla="*/ 185071 h 295275"/>
                    <a:gd name="connsiteX52" fmla="*/ 503396 w 504825"/>
                    <a:gd name="connsiteY52" fmla="*/ 169735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04825" h="295275">
                      <a:moveTo>
                        <a:pt x="503396" y="169735"/>
                      </a:moveTo>
                      <a:cubicBezTo>
                        <a:pt x="489585" y="158210"/>
                        <a:pt x="465296" y="144399"/>
                        <a:pt x="463010" y="151257"/>
                      </a:cubicBezTo>
                      <a:cubicBezTo>
                        <a:pt x="460724" y="158210"/>
                        <a:pt x="445675" y="159353"/>
                        <a:pt x="439960" y="152400"/>
                      </a:cubicBezTo>
                      <a:cubicBezTo>
                        <a:pt x="434244" y="145447"/>
                        <a:pt x="429577" y="137350"/>
                        <a:pt x="412242" y="144304"/>
                      </a:cubicBezTo>
                      <a:cubicBezTo>
                        <a:pt x="395001" y="151257"/>
                        <a:pt x="383381" y="160496"/>
                        <a:pt x="382238" y="167354"/>
                      </a:cubicBezTo>
                      <a:cubicBezTo>
                        <a:pt x="381095" y="174308"/>
                        <a:pt x="369570" y="181166"/>
                        <a:pt x="368427" y="172021"/>
                      </a:cubicBezTo>
                      <a:cubicBezTo>
                        <a:pt x="367284" y="162782"/>
                        <a:pt x="353473" y="159353"/>
                        <a:pt x="344233" y="157067"/>
                      </a:cubicBezTo>
                      <a:cubicBezTo>
                        <a:pt x="334994" y="154781"/>
                        <a:pt x="320040" y="159353"/>
                        <a:pt x="318801" y="150114"/>
                      </a:cubicBezTo>
                      <a:cubicBezTo>
                        <a:pt x="317659" y="140875"/>
                        <a:pt x="303847" y="130492"/>
                        <a:pt x="302609" y="120110"/>
                      </a:cubicBezTo>
                      <a:cubicBezTo>
                        <a:pt x="301466" y="109728"/>
                        <a:pt x="304895" y="94774"/>
                        <a:pt x="295656" y="92392"/>
                      </a:cubicBezTo>
                      <a:cubicBezTo>
                        <a:pt x="286416" y="90106"/>
                        <a:pt x="280701" y="75057"/>
                        <a:pt x="272605" y="75057"/>
                      </a:cubicBezTo>
                      <a:cubicBezTo>
                        <a:pt x="264509" y="75057"/>
                        <a:pt x="219551" y="75057"/>
                        <a:pt x="213741" y="72771"/>
                      </a:cubicBezTo>
                      <a:cubicBezTo>
                        <a:pt x="207930" y="70485"/>
                        <a:pt x="178022" y="82010"/>
                        <a:pt x="175641" y="75057"/>
                      </a:cubicBezTo>
                      <a:cubicBezTo>
                        <a:pt x="173831" y="69437"/>
                        <a:pt x="152971" y="47149"/>
                        <a:pt x="141446" y="37719"/>
                      </a:cubicBezTo>
                      <a:cubicBezTo>
                        <a:pt x="140208" y="42481"/>
                        <a:pt x="137541" y="46958"/>
                        <a:pt x="132779" y="50387"/>
                      </a:cubicBezTo>
                      <a:cubicBezTo>
                        <a:pt x="111157" y="65913"/>
                        <a:pt x="90488" y="63341"/>
                        <a:pt x="97345" y="44291"/>
                      </a:cubicBezTo>
                      <a:cubicBezTo>
                        <a:pt x="104298" y="25241"/>
                        <a:pt x="105156" y="2762"/>
                        <a:pt x="93916" y="2762"/>
                      </a:cubicBezTo>
                      <a:cubicBezTo>
                        <a:pt x="82677" y="2762"/>
                        <a:pt x="90488" y="42577"/>
                        <a:pt x="81819" y="45149"/>
                      </a:cubicBezTo>
                      <a:cubicBezTo>
                        <a:pt x="74200" y="47434"/>
                        <a:pt x="71247" y="16288"/>
                        <a:pt x="77628" y="0"/>
                      </a:cubicBezTo>
                      <a:lnTo>
                        <a:pt x="3714" y="19717"/>
                      </a:lnTo>
                      <a:lnTo>
                        <a:pt x="285" y="148971"/>
                      </a:lnTo>
                      <a:cubicBezTo>
                        <a:pt x="285" y="148971"/>
                        <a:pt x="95" y="149066"/>
                        <a:pt x="0" y="149257"/>
                      </a:cubicBezTo>
                      <a:cubicBezTo>
                        <a:pt x="6953" y="152591"/>
                        <a:pt x="14954" y="153734"/>
                        <a:pt x="20574" y="154114"/>
                      </a:cubicBezTo>
                      <a:cubicBezTo>
                        <a:pt x="31813" y="154972"/>
                        <a:pt x="30956" y="146304"/>
                        <a:pt x="30956" y="140303"/>
                      </a:cubicBezTo>
                      <a:cubicBezTo>
                        <a:pt x="30956" y="134302"/>
                        <a:pt x="43053" y="123920"/>
                        <a:pt x="51721" y="124777"/>
                      </a:cubicBezTo>
                      <a:cubicBezTo>
                        <a:pt x="60388" y="125635"/>
                        <a:pt x="59531" y="113538"/>
                        <a:pt x="62103" y="113538"/>
                      </a:cubicBezTo>
                      <a:cubicBezTo>
                        <a:pt x="64675" y="113538"/>
                        <a:pt x="71628" y="111824"/>
                        <a:pt x="74200" y="107537"/>
                      </a:cubicBezTo>
                      <a:cubicBezTo>
                        <a:pt x="76771" y="103156"/>
                        <a:pt x="90582" y="108395"/>
                        <a:pt x="94964" y="112681"/>
                      </a:cubicBezTo>
                      <a:cubicBezTo>
                        <a:pt x="99250" y="116967"/>
                        <a:pt x="109632" y="118681"/>
                        <a:pt x="117443" y="120491"/>
                      </a:cubicBezTo>
                      <a:cubicBezTo>
                        <a:pt x="125253" y="122206"/>
                        <a:pt x="127825" y="146399"/>
                        <a:pt x="127825" y="151638"/>
                      </a:cubicBezTo>
                      <a:cubicBezTo>
                        <a:pt x="127825" y="156781"/>
                        <a:pt x="164972" y="155924"/>
                        <a:pt x="171069" y="156781"/>
                      </a:cubicBezTo>
                      <a:cubicBezTo>
                        <a:pt x="177165" y="157639"/>
                        <a:pt x="177069" y="168021"/>
                        <a:pt x="183166" y="175736"/>
                      </a:cubicBezTo>
                      <a:cubicBezTo>
                        <a:pt x="189262" y="183547"/>
                        <a:pt x="193547" y="193929"/>
                        <a:pt x="196119" y="199930"/>
                      </a:cubicBezTo>
                      <a:cubicBezTo>
                        <a:pt x="198691" y="206026"/>
                        <a:pt x="220313" y="213741"/>
                        <a:pt x="225552" y="221551"/>
                      </a:cubicBezTo>
                      <a:cubicBezTo>
                        <a:pt x="230695" y="229362"/>
                        <a:pt x="247173" y="237077"/>
                        <a:pt x="259270" y="241459"/>
                      </a:cubicBezTo>
                      <a:cubicBezTo>
                        <a:pt x="271367" y="245840"/>
                        <a:pt x="282607" y="262223"/>
                        <a:pt x="289560" y="261366"/>
                      </a:cubicBezTo>
                      <a:cubicBezTo>
                        <a:pt x="296513" y="260509"/>
                        <a:pt x="315468" y="270034"/>
                        <a:pt x="315468" y="270034"/>
                      </a:cubicBezTo>
                      <a:lnTo>
                        <a:pt x="317659" y="289274"/>
                      </a:lnTo>
                      <a:cubicBezTo>
                        <a:pt x="318516" y="289179"/>
                        <a:pt x="319278" y="288988"/>
                        <a:pt x="320135" y="288703"/>
                      </a:cubicBezTo>
                      <a:cubicBezTo>
                        <a:pt x="330517" y="285274"/>
                        <a:pt x="336232" y="296799"/>
                        <a:pt x="344328" y="296799"/>
                      </a:cubicBezTo>
                      <a:cubicBezTo>
                        <a:pt x="347757" y="296799"/>
                        <a:pt x="351948" y="299656"/>
                        <a:pt x="356045" y="302324"/>
                      </a:cubicBezTo>
                      <a:cubicBezTo>
                        <a:pt x="355473" y="285369"/>
                        <a:pt x="361473" y="276987"/>
                        <a:pt x="368141" y="271843"/>
                      </a:cubicBezTo>
                      <a:cubicBezTo>
                        <a:pt x="375951" y="265747"/>
                        <a:pt x="362998" y="255460"/>
                        <a:pt x="364712" y="245935"/>
                      </a:cubicBezTo>
                      <a:cubicBezTo>
                        <a:pt x="366426" y="236410"/>
                        <a:pt x="344805" y="231267"/>
                        <a:pt x="346520" y="223456"/>
                      </a:cubicBezTo>
                      <a:cubicBezTo>
                        <a:pt x="348234" y="215646"/>
                        <a:pt x="366426" y="216503"/>
                        <a:pt x="374142" y="213074"/>
                      </a:cubicBezTo>
                      <a:cubicBezTo>
                        <a:pt x="381952" y="209645"/>
                        <a:pt x="375856" y="196691"/>
                        <a:pt x="383667" y="196691"/>
                      </a:cubicBezTo>
                      <a:cubicBezTo>
                        <a:pt x="391477" y="196691"/>
                        <a:pt x="394906" y="188881"/>
                        <a:pt x="397478" y="181166"/>
                      </a:cubicBezTo>
                      <a:cubicBezTo>
                        <a:pt x="400050" y="173355"/>
                        <a:pt x="413004" y="181166"/>
                        <a:pt x="419957" y="175927"/>
                      </a:cubicBezTo>
                      <a:cubicBezTo>
                        <a:pt x="426910" y="170783"/>
                        <a:pt x="437197" y="167259"/>
                        <a:pt x="439864" y="171641"/>
                      </a:cubicBezTo>
                      <a:cubicBezTo>
                        <a:pt x="441960" y="175070"/>
                        <a:pt x="433388" y="189547"/>
                        <a:pt x="429577" y="195643"/>
                      </a:cubicBezTo>
                      <a:cubicBezTo>
                        <a:pt x="441674" y="195263"/>
                        <a:pt x="459771" y="193167"/>
                        <a:pt x="463296" y="189643"/>
                      </a:cubicBezTo>
                      <a:cubicBezTo>
                        <a:pt x="467963" y="185071"/>
                        <a:pt x="485204" y="196596"/>
                        <a:pt x="491014" y="185071"/>
                      </a:cubicBezTo>
                      <a:cubicBezTo>
                        <a:pt x="496443" y="173164"/>
                        <a:pt x="517207" y="181261"/>
                        <a:pt x="503396" y="16973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3" name="Freeform: Shape 372">
                  <a:extLst>
                    <a:ext uri="{FF2B5EF4-FFF2-40B4-BE49-F238E27FC236}">
                      <a16:creationId xmlns:a16="http://schemas.microsoft.com/office/drawing/2014/main" id="{C2F68783-2500-4BD1-B2DA-D7D94EBC2C17}"/>
                    </a:ext>
                  </a:extLst>
                </p:cNvPr>
                <p:cNvSpPr/>
                <p:nvPr/>
              </p:nvSpPr>
              <p:spPr>
                <a:xfrm>
                  <a:off x="5919932" y="1097345"/>
                  <a:ext cx="742950" cy="1190625"/>
                </a:xfrm>
                <a:custGeom>
                  <a:avLst/>
                  <a:gdLst>
                    <a:gd name="connsiteX0" fmla="*/ 729756 w 742950"/>
                    <a:gd name="connsiteY0" fmla="*/ 638205 h 1190625"/>
                    <a:gd name="connsiteX1" fmla="*/ 716802 w 742950"/>
                    <a:gd name="connsiteY1" fmla="*/ 636871 h 1190625"/>
                    <a:gd name="connsiteX2" fmla="*/ 697752 w 742950"/>
                    <a:gd name="connsiteY2" fmla="*/ 622203 h 1190625"/>
                    <a:gd name="connsiteX3" fmla="*/ 712420 w 742950"/>
                    <a:gd name="connsiteY3" fmla="*/ 623536 h 1190625"/>
                    <a:gd name="connsiteX4" fmla="*/ 731851 w 742950"/>
                    <a:gd name="connsiteY4" fmla="*/ 617536 h 1190625"/>
                    <a:gd name="connsiteX5" fmla="*/ 751758 w 742950"/>
                    <a:gd name="connsiteY5" fmla="*/ 609725 h 1190625"/>
                    <a:gd name="connsiteX6" fmla="*/ 736613 w 742950"/>
                    <a:gd name="connsiteY6" fmla="*/ 595057 h 1190625"/>
                    <a:gd name="connsiteX7" fmla="*/ 714611 w 742950"/>
                    <a:gd name="connsiteY7" fmla="*/ 587722 h 1190625"/>
                    <a:gd name="connsiteX8" fmla="*/ 698990 w 742950"/>
                    <a:gd name="connsiteY8" fmla="*/ 580388 h 1190625"/>
                    <a:gd name="connsiteX9" fmla="*/ 676130 w 742950"/>
                    <a:gd name="connsiteY9" fmla="*/ 595914 h 1190625"/>
                    <a:gd name="connsiteX10" fmla="*/ 669177 w 742950"/>
                    <a:gd name="connsiteY10" fmla="*/ 598486 h 1190625"/>
                    <a:gd name="connsiteX11" fmla="*/ 672606 w 742950"/>
                    <a:gd name="connsiteY11" fmla="*/ 582103 h 1190625"/>
                    <a:gd name="connsiteX12" fmla="*/ 660509 w 742950"/>
                    <a:gd name="connsiteY12" fmla="*/ 565720 h 1190625"/>
                    <a:gd name="connsiteX13" fmla="*/ 642412 w 742950"/>
                    <a:gd name="connsiteY13" fmla="*/ 582103 h 1190625"/>
                    <a:gd name="connsiteX14" fmla="*/ 625076 w 742950"/>
                    <a:gd name="connsiteY14" fmla="*/ 604963 h 1190625"/>
                    <a:gd name="connsiteX15" fmla="*/ 625552 w 742950"/>
                    <a:gd name="connsiteY15" fmla="*/ 580293 h 1190625"/>
                    <a:gd name="connsiteX16" fmla="*/ 606978 w 742950"/>
                    <a:gd name="connsiteY16" fmla="*/ 590199 h 1190625"/>
                    <a:gd name="connsiteX17" fmla="*/ 578879 w 742950"/>
                    <a:gd name="connsiteY17" fmla="*/ 617821 h 1190625"/>
                    <a:gd name="connsiteX18" fmla="*/ 584023 w 742950"/>
                    <a:gd name="connsiteY18" fmla="*/ 599248 h 1190625"/>
                    <a:gd name="connsiteX19" fmla="*/ 602978 w 742950"/>
                    <a:gd name="connsiteY19" fmla="*/ 576769 h 1190625"/>
                    <a:gd name="connsiteX20" fmla="*/ 599549 w 742950"/>
                    <a:gd name="connsiteY20" fmla="*/ 565529 h 1190625"/>
                    <a:gd name="connsiteX21" fmla="*/ 583547 w 742950"/>
                    <a:gd name="connsiteY21" fmla="*/ 578483 h 1190625"/>
                    <a:gd name="connsiteX22" fmla="*/ 562782 w 742950"/>
                    <a:gd name="connsiteY22" fmla="*/ 575911 h 1190625"/>
                    <a:gd name="connsiteX23" fmla="*/ 557544 w 742950"/>
                    <a:gd name="connsiteY23" fmla="*/ 587151 h 1190625"/>
                    <a:gd name="connsiteX24" fmla="*/ 551067 w 742950"/>
                    <a:gd name="connsiteY24" fmla="*/ 591532 h 1190625"/>
                    <a:gd name="connsiteX25" fmla="*/ 530778 w 742950"/>
                    <a:gd name="connsiteY25" fmla="*/ 598390 h 1190625"/>
                    <a:gd name="connsiteX26" fmla="*/ 523825 w 742950"/>
                    <a:gd name="connsiteY26" fmla="*/ 609630 h 1190625"/>
                    <a:gd name="connsiteX27" fmla="*/ 520777 w 742950"/>
                    <a:gd name="connsiteY27" fmla="*/ 626489 h 1190625"/>
                    <a:gd name="connsiteX28" fmla="*/ 510014 w 742950"/>
                    <a:gd name="connsiteY28" fmla="*/ 607439 h 1190625"/>
                    <a:gd name="connsiteX29" fmla="*/ 516015 w 742950"/>
                    <a:gd name="connsiteY29" fmla="*/ 596200 h 1190625"/>
                    <a:gd name="connsiteX30" fmla="*/ 531540 w 742950"/>
                    <a:gd name="connsiteY30" fmla="*/ 581055 h 1190625"/>
                    <a:gd name="connsiteX31" fmla="*/ 521158 w 742950"/>
                    <a:gd name="connsiteY31" fmla="*/ 583627 h 1190625"/>
                    <a:gd name="connsiteX32" fmla="*/ 497441 w 742950"/>
                    <a:gd name="connsiteY32" fmla="*/ 588389 h 1190625"/>
                    <a:gd name="connsiteX33" fmla="*/ 499155 w 742950"/>
                    <a:gd name="connsiteY33" fmla="*/ 607820 h 1190625"/>
                    <a:gd name="connsiteX34" fmla="*/ 490964 w 742950"/>
                    <a:gd name="connsiteY34" fmla="*/ 613916 h 1190625"/>
                    <a:gd name="connsiteX35" fmla="*/ 468961 w 742950"/>
                    <a:gd name="connsiteY35" fmla="*/ 614297 h 1190625"/>
                    <a:gd name="connsiteX36" fmla="*/ 485439 w 742950"/>
                    <a:gd name="connsiteY36" fmla="*/ 628966 h 1190625"/>
                    <a:gd name="connsiteX37" fmla="*/ 471628 w 742950"/>
                    <a:gd name="connsiteY37" fmla="*/ 627251 h 1190625"/>
                    <a:gd name="connsiteX38" fmla="*/ 456103 w 742950"/>
                    <a:gd name="connsiteY38" fmla="*/ 617726 h 1190625"/>
                    <a:gd name="connsiteX39" fmla="*/ 446578 w 742950"/>
                    <a:gd name="connsiteY39" fmla="*/ 623346 h 1190625"/>
                    <a:gd name="connsiteX40" fmla="*/ 453435 w 742950"/>
                    <a:gd name="connsiteY40" fmla="*/ 642396 h 1190625"/>
                    <a:gd name="connsiteX41" fmla="*/ 443530 w 742950"/>
                    <a:gd name="connsiteY41" fmla="*/ 636300 h 1190625"/>
                    <a:gd name="connsiteX42" fmla="*/ 427146 w 742950"/>
                    <a:gd name="connsiteY42" fmla="*/ 634966 h 1190625"/>
                    <a:gd name="connsiteX43" fmla="*/ 424956 w 742950"/>
                    <a:gd name="connsiteY43" fmla="*/ 618107 h 1190625"/>
                    <a:gd name="connsiteX44" fmla="*/ 404667 w 742950"/>
                    <a:gd name="connsiteY44" fmla="*/ 619822 h 1190625"/>
                    <a:gd name="connsiteX45" fmla="*/ 396476 w 742950"/>
                    <a:gd name="connsiteY45" fmla="*/ 628013 h 1190625"/>
                    <a:gd name="connsiteX46" fmla="*/ 393904 w 742950"/>
                    <a:gd name="connsiteY46" fmla="*/ 641443 h 1190625"/>
                    <a:gd name="connsiteX47" fmla="*/ 384379 w 742950"/>
                    <a:gd name="connsiteY47" fmla="*/ 648397 h 1190625"/>
                    <a:gd name="connsiteX48" fmla="*/ 373997 w 742950"/>
                    <a:gd name="connsiteY48" fmla="*/ 649730 h 1190625"/>
                    <a:gd name="connsiteX49" fmla="*/ 354090 w 742950"/>
                    <a:gd name="connsiteY49" fmla="*/ 652302 h 1190625"/>
                    <a:gd name="connsiteX50" fmla="*/ 338945 w 742950"/>
                    <a:gd name="connsiteY50" fmla="*/ 672209 h 1190625"/>
                    <a:gd name="connsiteX51" fmla="*/ 357519 w 742950"/>
                    <a:gd name="connsiteY51" fmla="*/ 670876 h 1190625"/>
                    <a:gd name="connsiteX52" fmla="*/ 361424 w 742950"/>
                    <a:gd name="connsiteY52" fmla="*/ 681258 h 1190625"/>
                    <a:gd name="connsiteX53" fmla="*/ 358852 w 742950"/>
                    <a:gd name="connsiteY53" fmla="*/ 689068 h 1190625"/>
                    <a:gd name="connsiteX54" fmla="*/ 343707 w 742950"/>
                    <a:gd name="connsiteY54" fmla="*/ 690783 h 1190625"/>
                    <a:gd name="connsiteX55" fmla="*/ 330753 w 742950"/>
                    <a:gd name="connsiteY55" fmla="*/ 682972 h 1190625"/>
                    <a:gd name="connsiteX56" fmla="*/ 314751 w 742950"/>
                    <a:gd name="connsiteY56" fmla="*/ 690783 h 1190625"/>
                    <a:gd name="connsiteX57" fmla="*/ 321610 w 742950"/>
                    <a:gd name="connsiteY57" fmla="*/ 666589 h 1190625"/>
                    <a:gd name="connsiteX58" fmla="*/ 304369 w 742950"/>
                    <a:gd name="connsiteY58" fmla="*/ 680401 h 1190625"/>
                    <a:gd name="connsiteX59" fmla="*/ 285796 w 742950"/>
                    <a:gd name="connsiteY59" fmla="*/ 694688 h 1190625"/>
                    <a:gd name="connsiteX60" fmla="*/ 273223 w 742950"/>
                    <a:gd name="connsiteY60" fmla="*/ 710214 h 1190625"/>
                    <a:gd name="connsiteX61" fmla="*/ 237313 w 742950"/>
                    <a:gd name="connsiteY61" fmla="*/ 730121 h 1190625"/>
                    <a:gd name="connsiteX62" fmla="*/ 247219 w 742950"/>
                    <a:gd name="connsiteY62" fmla="*/ 730978 h 1190625"/>
                    <a:gd name="connsiteX63" fmla="*/ 268841 w 742950"/>
                    <a:gd name="connsiteY63" fmla="*/ 720215 h 1190625"/>
                    <a:gd name="connsiteX64" fmla="*/ 297320 w 742950"/>
                    <a:gd name="connsiteY64" fmla="*/ 709833 h 1190625"/>
                    <a:gd name="connsiteX65" fmla="*/ 314561 w 742950"/>
                    <a:gd name="connsiteY65" fmla="*/ 707261 h 1190625"/>
                    <a:gd name="connsiteX66" fmla="*/ 332658 w 742950"/>
                    <a:gd name="connsiteY66" fmla="*/ 705928 h 1190625"/>
                    <a:gd name="connsiteX67" fmla="*/ 330086 w 742950"/>
                    <a:gd name="connsiteY67" fmla="*/ 721453 h 1190625"/>
                    <a:gd name="connsiteX68" fmla="*/ 321895 w 742950"/>
                    <a:gd name="connsiteY68" fmla="*/ 726216 h 1190625"/>
                    <a:gd name="connsiteX69" fmla="*/ 310180 w 742950"/>
                    <a:gd name="connsiteY69" fmla="*/ 720596 h 1190625"/>
                    <a:gd name="connsiteX70" fmla="*/ 296368 w 742950"/>
                    <a:gd name="connsiteY70" fmla="*/ 732693 h 1190625"/>
                    <a:gd name="connsiteX71" fmla="*/ 284747 w 742950"/>
                    <a:gd name="connsiteY71" fmla="*/ 753838 h 1190625"/>
                    <a:gd name="connsiteX72" fmla="*/ 273985 w 742950"/>
                    <a:gd name="connsiteY72" fmla="*/ 762887 h 1190625"/>
                    <a:gd name="connsiteX73" fmla="*/ 247219 w 742950"/>
                    <a:gd name="connsiteY73" fmla="*/ 799558 h 1190625"/>
                    <a:gd name="connsiteX74" fmla="*/ 242456 w 742950"/>
                    <a:gd name="connsiteY74" fmla="*/ 821180 h 1190625"/>
                    <a:gd name="connsiteX75" fmla="*/ 219597 w 742950"/>
                    <a:gd name="connsiteY75" fmla="*/ 825085 h 1190625"/>
                    <a:gd name="connsiteX76" fmla="*/ 215691 w 742950"/>
                    <a:gd name="connsiteY76" fmla="*/ 851851 h 1190625"/>
                    <a:gd name="connsiteX77" fmla="*/ 215691 w 742950"/>
                    <a:gd name="connsiteY77" fmla="*/ 871758 h 1190625"/>
                    <a:gd name="connsiteX78" fmla="*/ 197594 w 742950"/>
                    <a:gd name="connsiteY78" fmla="*/ 874330 h 1190625"/>
                    <a:gd name="connsiteX79" fmla="*/ 177306 w 742950"/>
                    <a:gd name="connsiteY79" fmla="*/ 880807 h 1190625"/>
                    <a:gd name="connsiteX80" fmla="*/ 193784 w 742950"/>
                    <a:gd name="connsiteY80" fmla="*/ 898904 h 1190625"/>
                    <a:gd name="connsiteX81" fmla="*/ 184735 w 742950"/>
                    <a:gd name="connsiteY81" fmla="*/ 902809 h 1190625"/>
                    <a:gd name="connsiteX82" fmla="*/ 158827 w 742950"/>
                    <a:gd name="connsiteY82" fmla="*/ 913192 h 1190625"/>
                    <a:gd name="connsiteX83" fmla="*/ 140729 w 742950"/>
                    <a:gd name="connsiteY83" fmla="*/ 931765 h 1190625"/>
                    <a:gd name="connsiteX84" fmla="*/ 126442 w 742950"/>
                    <a:gd name="connsiteY84" fmla="*/ 953768 h 1190625"/>
                    <a:gd name="connsiteX85" fmla="*/ 110440 w 742950"/>
                    <a:gd name="connsiteY85" fmla="*/ 941290 h 1190625"/>
                    <a:gd name="connsiteX86" fmla="*/ 107011 w 742950"/>
                    <a:gd name="connsiteY86" fmla="*/ 957673 h 1190625"/>
                    <a:gd name="connsiteX87" fmla="*/ 91009 w 742950"/>
                    <a:gd name="connsiteY87" fmla="*/ 967579 h 1190625"/>
                    <a:gd name="connsiteX88" fmla="*/ 62910 w 742950"/>
                    <a:gd name="connsiteY88" fmla="*/ 977962 h 1190625"/>
                    <a:gd name="connsiteX89" fmla="*/ 78436 w 742950"/>
                    <a:gd name="connsiteY89" fmla="*/ 989582 h 1190625"/>
                    <a:gd name="connsiteX90" fmla="*/ 53385 w 742950"/>
                    <a:gd name="connsiteY90" fmla="*/ 990058 h 1190625"/>
                    <a:gd name="connsiteX91" fmla="*/ 37860 w 742950"/>
                    <a:gd name="connsiteY91" fmla="*/ 1000441 h 1190625"/>
                    <a:gd name="connsiteX92" fmla="*/ 24525 w 742950"/>
                    <a:gd name="connsiteY92" fmla="*/ 1013871 h 1190625"/>
                    <a:gd name="connsiteX93" fmla="*/ 13666 w 742950"/>
                    <a:gd name="connsiteY93" fmla="*/ 1016919 h 1190625"/>
                    <a:gd name="connsiteX94" fmla="*/ 236 w 742950"/>
                    <a:gd name="connsiteY94" fmla="*/ 1029873 h 1190625"/>
                    <a:gd name="connsiteX95" fmla="*/ 11475 w 742950"/>
                    <a:gd name="connsiteY95" fmla="*/ 1044541 h 1190625"/>
                    <a:gd name="connsiteX96" fmla="*/ 8046 w 742950"/>
                    <a:gd name="connsiteY96" fmla="*/ 1055400 h 1190625"/>
                    <a:gd name="connsiteX97" fmla="*/ 4998 w 742950"/>
                    <a:gd name="connsiteY97" fmla="*/ 1066163 h 1190625"/>
                    <a:gd name="connsiteX98" fmla="*/ 4998 w 742950"/>
                    <a:gd name="connsiteY98" fmla="*/ 1079974 h 1190625"/>
                    <a:gd name="connsiteX99" fmla="*/ 2808 w 742950"/>
                    <a:gd name="connsiteY99" fmla="*/ 1097691 h 1190625"/>
                    <a:gd name="connsiteX100" fmla="*/ 17953 w 742950"/>
                    <a:gd name="connsiteY100" fmla="*/ 1102453 h 1190625"/>
                    <a:gd name="connsiteX101" fmla="*/ 38717 w 742950"/>
                    <a:gd name="connsiteY101" fmla="*/ 1094643 h 1190625"/>
                    <a:gd name="connsiteX102" fmla="*/ 43860 w 742950"/>
                    <a:gd name="connsiteY102" fmla="*/ 1103692 h 1190625"/>
                    <a:gd name="connsiteX103" fmla="*/ 28716 w 742950"/>
                    <a:gd name="connsiteY103" fmla="*/ 1115788 h 1190625"/>
                    <a:gd name="connsiteX104" fmla="*/ 17095 w 742950"/>
                    <a:gd name="connsiteY104" fmla="*/ 1112740 h 1190625"/>
                    <a:gd name="connsiteX105" fmla="*/ 7189 w 742950"/>
                    <a:gd name="connsiteY105" fmla="*/ 1121408 h 1190625"/>
                    <a:gd name="connsiteX106" fmla="*/ 5094 w 742950"/>
                    <a:gd name="connsiteY106" fmla="*/ 1138648 h 1190625"/>
                    <a:gd name="connsiteX107" fmla="*/ 21477 w 742950"/>
                    <a:gd name="connsiteY107" fmla="*/ 1136458 h 1190625"/>
                    <a:gd name="connsiteX108" fmla="*/ 37003 w 742950"/>
                    <a:gd name="connsiteY108" fmla="*/ 1138172 h 1190625"/>
                    <a:gd name="connsiteX109" fmla="*/ 29668 w 742950"/>
                    <a:gd name="connsiteY109" fmla="*/ 1149793 h 1190625"/>
                    <a:gd name="connsiteX110" fmla="*/ 17571 w 742950"/>
                    <a:gd name="connsiteY110" fmla="*/ 1158841 h 1190625"/>
                    <a:gd name="connsiteX111" fmla="*/ 48242 w 742950"/>
                    <a:gd name="connsiteY111" fmla="*/ 1183035 h 1190625"/>
                    <a:gd name="connsiteX112" fmla="*/ 82341 w 742950"/>
                    <a:gd name="connsiteY112" fmla="*/ 1192084 h 1190625"/>
                    <a:gd name="connsiteX113" fmla="*/ 136824 w 742950"/>
                    <a:gd name="connsiteY113" fmla="*/ 1151888 h 1190625"/>
                    <a:gd name="connsiteX114" fmla="*/ 157113 w 742950"/>
                    <a:gd name="connsiteY114" fmla="*/ 1147602 h 1190625"/>
                    <a:gd name="connsiteX115" fmla="*/ 164447 w 742950"/>
                    <a:gd name="connsiteY115" fmla="*/ 1126456 h 1190625"/>
                    <a:gd name="connsiteX116" fmla="*/ 176067 w 742950"/>
                    <a:gd name="connsiteY116" fmla="*/ 1142458 h 1190625"/>
                    <a:gd name="connsiteX117" fmla="*/ 183020 w 742950"/>
                    <a:gd name="connsiteY117" fmla="*/ 1155698 h 1190625"/>
                    <a:gd name="connsiteX118" fmla="*/ 192165 w 742950"/>
                    <a:gd name="connsiteY118" fmla="*/ 1157032 h 1190625"/>
                    <a:gd name="connsiteX119" fmla="*/ 199118 w 742950"/>
                    <a:gd name="connsiteY119" fmla="*/ 1137601 h 1190625"/>
                    <a:gd name="connsiteX120" fmla="*/ 203309 w 742950"/>
                    <a:gd name="connsiteY120" fmla="*/ 1113979 h 1190625"/>
                    <a:gd name="connsiteX121" fmla="*/ 222740 w 742950"/>
                    <a:gd name="connsiteY121" fmla="*/ 1107025 h 1190625"/>
                    <a:gd name="connsiteX122" fmla="*/ 221311 w 742950"/>
                    <a:gd name="connsiteY122" fmla="*/ 1079212 h 1190625"/>
                    <a:gd name="connsiteX123" fmla="*/ 219882 w 742950"/>
                    <a:gd name="connsiteY123" fmla="*/ 1065306 h 1190625"/>
                    <a:gd name="connsiteX124" fmla="*/ 231027 w 742950"/>
                    <a:gd name="connsiteY124" fmla="*/ 1050066 h 1190625"/>
                    <a:gd name="connsiteX125" fmla="*/ 211595 w 742950"/>
                    <a:gd name="connsiteY125" fmla="*/ 1029301 h 1190625"/>
                    <a:gd name="connsiteX126" fmla="*/ 212929 w 742950"/>
                    <a:gd name="connsiteY126" fmla="*/ 1001488 h 1190625"/>
                    <a:gd name="connsiteX127" fmla="*/ 212929 w 742950"/>
                    <a:gd name="connsiteY127" fmla="*/ 972342 h 1190625"/>
                    <a:gd name="connsiteX128" fmla="*/ 215691 w 742950"/>
                    <a:gd name="connsiteY128" fmla="*/ 943195 h 1190625"/>
                    <a:gd name="connsiteX129" fmla="*/ 244838 w 742950"/>
                    <a:gd name="connsiteY129" fmla="*/ 923764 h 1190625"/>
                    <a:gd name="connsiteX130" fmla="*/ 264269 w 742950"/>
                    <a:gd name="connsiteY130" fmla="*/ 922336 h 1190625"/>
                    <a:gd name="connsiteX131" fmla="*/ 264269 w 742950"/>
                    <a:gd name="connsiteY131" fmla="*/ 905667 h 1190625"/>
                    <a:gd name="connsiteX132" fmla="*/ 257316 w 742950"/>
                    <a:gd name="connsiteY132" fmla="*/ 890427 h 1190625"/>
                    <a:gd name="connsiteX133" fmla="*/ 276747 w 742950"/>
                    <a:gd name="connsiteY133" fmla="*/ 852994 h 1190625"/>
                    <a:gd name="connsiteX134" fmla="*/ 278080 w 742950"/>
                    <a:gd name="connsiteY134" fmla="*/ 826609 h 1190625"/>
                    <a:gd name="connsiteX135" fmla="*/ 300273 w 742950"/>
                    <a:gd name="connsiteY135" fmla="*/ 821085 h 1190625"/>
                    <a:gd name="connsiteX136" fmla="*/ 305798 w 742950"/>
                    <a:gd name="connsiteY136" fmla="*/ 804416 h 1190625"/>
                    <a:gd name="connsiteX137" fmla="*/ 321038 w 742950"/>
                    <a:gd name="connsiteY137" fmla="*/ 782223 h 1190625"/>
                    <a:gd name="connsiteX138" fmla="*/ 327991 w 742950"/>
                    <a:gd name="connsiteY138" fmla="*/ 766983 h 1190625"/>
                    <a:gd name="connsiteX139" fmla="*/ 336373 w 742950"/>
                    <a:gd name="connsiteY139" fmla="*/ 746123 h 1190625"/>
                    <a:gd name="connsiteX140" fmla="*/ 358566 w 742950"/>
                    <a:gd name="connsiteY140" fmla="*/ 729454 h 1190625"/>
                    <a:gd name="connsiteX141" fmla="*/ 380760 w 742950"/>
                    <a:gd name="connsiteY141" fmla="*/ 721168 h 1190625"/>
                    <a:gd name="connsiteX142" fmla="*/ 387713 w 742950"/>
                    <a:gd name="connsiteY142" fmla="*/ 700308 h 1190625"/>
                    <a:gd name="connsiteX143" fmla="*/ 418288 w 742950"/>
                    <a:gd name="connsiteY143" fmla="*/ 705832 h 1190625"/>
                    <a:gd name="connsiteX144" fmla="*/ 437719 w 742950"/>
                    <a:gd name="connsiteY144" fmla="*/ 700308 h 1190625"/>
                    <a:gd name="connsiteX145" fmla="*/ 454388 w 742950"/>
                    <a:gd name="connsiteY145" fmla="*/ 678115 h 1190625"/>
                    <a:gd name="connsiteX146" fmla="*/ 457246 w 742950"/>
                    <a:gd name="connsiteY146" fmla="*/ 679829 h 1190625"/>
                    <a:gd name="connsiteX147" fmla="*/ 476581 w 742950"/>
                    <a:gd name="connsiteY147" fmla="*/ 665542 h 1190625"/>
                    <a:gd name="connsiteX148" fmla="*/ 508490 w 742950"/>
                    <a:gd name="connsiteY148" fmla="*/ 689164 h 1190625"/>
                    <a:gd name="connsiteX149" fmla="*/ 540399 w 742950"/>
                    <a:gd name="connsiteY149" fmla="*/ 690497 h 1190625"/>
                    <a:gd name="connsiteX150" fmla="*/ 562592 w 742950"/>
                    <a:gd name="connsiteY150" fmla="*/ 691926 h 1190625"/>
                    <a:gd name="connsiteX151" fmla="*/ 579261 w 742950"/>
                    <a:gd name="connsiteY151" fmla="*/ 696117 h 1190625"/>
                    <a:gd name="connsiteX152" fmla="*/ 591739 w 742950"/>
                    <a:gd name="connsiteY152" fmla="*/ 679448 h 1190625"/>
                    <a:gd name="connsiteX153" fmla="*/ 597263 w 742950"/>
                    <a:gd name="connsiteY153" fmla="*/ 654493 h 1190625"/>
                    <a:gd name="connsiteX154" fmla="*/ 615265 w 742950"/>
                    <a:gd name="connsiteY154" fmla="*/ 635062 h 1190625"/>
                    <a:gd name="connsiteX155" fmla="*/ 644411 w 742950"/>
                    <a:gd name="connsiteY155" fmla="*/ 628108 h 1190625"/>
                    <a:gd name="connsiteX156" fmla="*/ 668034 w 742950"/>
                    <a:gd name="connsiteY156" fmla="*/ 628108 h 1190625"/>
                    <a:gd name="connsiteX157" fmla="*/ 698609 w 742950"/>
                    <a:gd name="connsiteY157" fmla="*/ 648968 h 1190625"/>
                    <a:gd name="connsiteX158" fmla="*/ 698609 w 742950"/>
                    <a:gd name="connsiteY158" fmla="*/ 665256 h 1190625"/>
                    <a:gd name="connsiteX159" fmla="*/ 712039 w 742950"/>
                    <a:gd name="connsiteY159" fmla="*/ 658588 h 1190625"/>
                    <a:gd name="connsiteX160" fmla="*/ 736233 w 742950"/>
                    <a:gd name="connsiteY160" fmla="*/ 647349 h 1190625"/>
                    <a:gd name="connsiteX161" fmla="*/ 751092 w 742950"/>
                    <a:gd name="connsiteY161" fmla="*/ 636871 h 1190625"/>
                    <a:gd name="connsiteX162" fmla="*/ 729756 w 742950"/>
                    <a:gd name="connsiteY162" fmla="*/ 638205 h 1190625"/>
                    <a:gd name="connsiteX163" fmla="*/ 207214 w 742950"/>
                    <a:gd name="connsiteY163" fmla="*/ 84326 h 1190625"/>
                    <a:gd name="connsiteX164" fmla="*/ 190355 w 742950"/>
                    <a:gd name="connsiteY164" fmla="*/ 112806 h 1190625"/>
                    <a:gd name="connsiteX165" fmla="*/ 219501 w 742950"/>
                    <a:gd name="connsiteY165" fmla="*/ 145191 h 1190625"/>
                    <a:gd name="connsiteX166" fmla="*/ 260935 w 742950"/>
                    <a:gd name="connsiteY166" fmla="*/ 147763 h 1190625"/>
                    <a:gd name="connsiteX167" fmla="*/ 277794 w 742950"/>
                    <a:gd name="connsiteY167" fmla="*/ 125093 h 1190625"/>
                    <a:gd name="connsiteX168" fmla="*/ 292082 w 742950"/>
                    <a:gd name="connsiteY168" fmla="*/ 112139 h 1190625"/>
                    <a:gd name="connsiteX169" fmla="*/ 294654 w 742950"/>
                    <a:gd name="connsiteY169" fmla="*/ 129665 h 1190625"/>
                    <a:gd name="connsiteX170" fmla="*/ 319895 w 742950"/>
                    <a:gd name="connsiteY170" fmla="*/ 127093 h 1190625"/>
                    <a:gd name="connsiteX171" fmla="*/ 331611 w 742950"/>
                    <a:gd name="connsiteY171" fmla="*/ 136809 h 1190625"/>
                    <a:gd name="connsiteX172" fmla="*/ 296559 w 742950"/>
                    <a:gd name="connsiteY172" fmla="*/ 153001 h 1190625"/>
                    <a:gd name="connsiteX173" fmla="*/ 250553 w 742950"/>
                    <a:gd name="connsiteY173" fmla="*/ 168527 h 1190625"/>
                    <a:gd name="connsiteX174" fmla="*/ 277128 w 742950"/>
                    <a:gd name="connsiteY174" fmla="*/ 178909 h 1190625"/>
                    <a:gd name="connsiteX175" fmla="*/ 335420 w 742950"/>
                    <a:gd name="connsiteY175" fmla="*/ 176338 h 1190625"/>
                    <a:gd name="connsiteX176" fmla="*/ 308846 w 742950"/>
                    <a:gd name="connsiteY176" fmla="*/ 182815 h 1190625"/>
                    <a:gd name="connsiteX177" fmla="*/ 283604 w 742950"/>
                    <a:gd name="connsiteY177" fmla="*/ 193864 h 1190625"/>
                    <a:gd name="connsiteX178" fmla="*/ 255125 w 742950"/>
                    <a:gd name="connsiteY178" fmla="*/ 199674 h 1190625"/>
                    <a:gd name="connsiteX179" fmla="*/ 284271 w 742950"/>
                    <a:gd name="connsiteY179" fmla="*/ 223010 h 1190625"/>
                    <a:gd name="connsiteX180" fmla="*/ 312751 w 742950"/>
                    <a:gd name="connsiteY180" fmla="*/ 226249 h 1190625"/>
                    <a:gd name="connsiteX181" fmla="*/ 298463 w 742950"/>
                    <a:gd name="connsiteY181" fmla="*/ 237298 h 1190625"/>
                    <a:gd name="connsiteX182" fmla="*/ 322467 w 742950"/>
                    <a:gd name="connsiteY182" fmla="*/ 251585 h 1190625"/>
                    <a:gd name="connsiteX183" fmla="*/ 341897 w 742950"/>
                    <a:gd name="connsiteY183" fmla="*/ 245775 h 1190625"/>
                    <a:gd name="connsiteX184" fmla="*/ 375616 w 742950"/>
                    <a:gd name="connsiteY184" fmla="*/ 193292 h 1190625"/>
                    <a:gd name="connsiteX185" fmla="*/ 386665 w 742950"/>
                    <a:gd name="connsiteY185" fmla="*/ 168622 h 1190625"/>
                    <a:gd name="connsiteX186" fmla="*/ 400286 w 742950"/>
                    <a:gd name="connsiteY186" fmla="*/ 157573 h 1190625"/>
                    <a:gd name="connsiteX187" fmla="*/ 410668 w 742950"/>
                    <a:gd name="connsiteY187" fmla="*/ 132904 h 1190625"/>
                    <a:gd name="connsiteX188" fmla="*/ 445625 w 742950"/>
                    <a:gd name="connsiteY188" fmla="*/ 122521 h 1190625"/>
                    <a:gd name="connsiteX189" fmla="*/ 451435 w 742950"/>
                    <a:gd name="connsiteY189" fmla="*/ 128998 h 1190625"/>
                    <a:gd name="connsiteX190" fmla="*/ 456007 w 742950"/>
                    <a:gd name="connsiteY190" fmla="*/ 151001 h 1190625"/>
                    <a:gd name="connsiteX191" fmla="*/ 466389 w 742950"/>
                    <a:gd name="connsiteY191" fmla="*/ 161383 h 1190625"/>
                    <a:gd name="connsiteX192" fmla="*/ 461246 w 742950"/>
                    <a:gd name="connsiteY192" fmla="*/ 189292 h 1190625"/>
                    <a:gd name="connsiteX193" fmla="*/ 489154 w 742950"/>
                    <a:gd name="connsiteY193" fmla="*/ 195102 h 1190625"/>
                    <a:gd name="connsiteX194" fmla="*/ 505347 w 742950"/>
                    <a:gd name="connsiteY194" fmla="*/ 209961 h 1190625"/>
                    <a:gd name="connsiteX195" fmla="*/ 542304 w 742950"/>
                    <a:gd name="connsiteY195" fmla="*/ 192435 h 1190625"/>
                    <a:gd name="connsiteX196" fmla="*/ 567545 w 742950"/>
                    <a:gd name="connsiteY196" fmla="*/ 175576 h 1190625"/>
                    <a:gd name="connsiteX197" fmla="*/ 546780 w 742950"/>
                    <a:gd name="connsiteY197" fmla="*/ 170432 h 1190625"/>
                    <a:gd name="connsiteX198" fmla="*/ 522778 w 742950"/>
                    <a:gd name="connsiteY198" fmla="*/ 164622 h 1190625"/>
                    <a:gd name="connsiteX199" fmla="*/ 517634 w 742950"/>
                    <a:gd name="connsiteY199" fmla="*/ 152906 h 1190625"/>
                    <a:gd name="connsiteX200" fmla="*/ 494964 w 742950"/>
                    <a:gd name="connsiteY200" fmla="*/ 144524 h 1190625"/>
                    <a:gd name="connsiteX201" fmla="*/ 478772 w 742950"/>
                    <a:gd name="connsiteY201" fmla="*/ 128331 h 1190625"/>
                    <a:gd name="connsiteX202" fmla="*/ 472961 w 742950"/>
                    <a:gd name="connsiteY202" fmla="*/ 111472 h 1190625"/>
                    <a:gd name="connsiteX203" fmla="*/ 452197 w 742950"/>
                    <a:gd name="connsiteY203" fmla="*/ 98518 h 1190625"/>
                    <a:gd name="connsiteX204" fmla="*/ 437243 w 742950"/>
                    <a:gd name="connsiteY204" fmla="*/ 95280 h 1190625"/>
                    <a:gd name="connsiteX205" fmla="*/ 425623 w 742950"/>
                    <a:gd name="connsiteY205" fmla="*/ 91375 h 1190625"/>
                    <a:gd name="connsiteX206" fmla="*/ 398381 w 742950"/>
                    <a:gd name="connsiteY206" fmla="*/ 86136 h 1190625"/>
                    <a:gd name="connsiteX207" fmla="*/ 386665 w 742950"/>
                    <a:gd name="connsiteY207" fmla="*/ 63466 h 1190625"/>
                    <a:gd name="connsiteX208" fmla="*/ 362662 w 742950"/>
                    <a:gd name="connsiteY208" fmla="*/ 73849 h 1190625"/>
                    <a:gd name="connsiteX209" fmla="*/ 370472 w 742950"/>
                    <a:gd name="connsiteY209" fmla="*/ 53084 h 1190625"/>
                    <a:gd name="connsiteX210" fmla="*/ 339993 w 742950"/>
                    <a:gd name="connsiteY210" fmla="*/ 42702 h 1190625"/>
                    <a:gd name="connsiteX211" fmla="*/ 324467 w 742950"/>
                    <a:gd name="connsiteY211" fmla="*/ 29081 h 1190625"/>
                    <a:gd name="connsiteX212" fmla="*/ 317323 w 742950"/>
                    <a:gd name="connsiteY212" fmla="*/ 43369 h 1190625"/>
                    <a:gd name="connsiteX213" fmla="*/ 313418 w 742950"/>
                    <a:gd name="connsiteY213" fmla="*/ 56989 h 1190625"/>
                    <a:gd name="connsiteX214" fmla="*/ 331515 w 742950"/>
                    <a:gd name="connsiteY214" fmla="*/ 101090 h 1190625"/>
                    <a:gd name="connsiteX215" fmla="*/ 299130 w 742950"/>
                    <a:gd name="connsiteY215" fmla="*/ 64133 h 1190625"/>
                    <a:gd name="connsiteX216" fmla="*/ 279033 w 742950"/>
                    <a:gd name="connsiteY216" fmla="*/ 49274 h 1190625"/>
                    <a:gd name="connsiteX217" fmla="*/ 267412 w 742950"/>
                    <a:gd name="connsiteY217" fmla="*/ 72610 h 1190625"/>
                    <a:gd name="connsiteX218" fmla="*/ 259602 w 742950"/>
                    <a:gd name="connsiteY218" fmla="*/ 77849 h 1190625"/>
                    <a:gd name="connsiteX219" fmla="*/ 237599 w 742950"/>
                    <a:gd name="connsiteY219" fmla="*/ 60323 h 1190625"/>
                    <a:gd name="connsiteX220" fmla="*/ 262269 w 742950"/>
                    <a:gd name="connsiteY220" fmla="*/ 51274 h 1190625"/>
                    <a:gd name="connsiteX221" fmla="*/ 245410 w 742950"/>
                    <a:gd name="connsiteY221" fmla="*/ 45464 h 1190625"/>
                    <a:gd name="connsiteX222" fmla="*/ 220740 w 742950"/>
                    <a:gd name="connsiteY222" fmla="*/ 49369 h 1190625"/>
                    <a:gd name="connsiteX223" fmla="*/ 199975 w 742950"/>
                    <a:gd name="connsiteY223" fmla="*/ 47464 h 1190625"/>
                    <a:gd name="connsiteX224" fmla="*/ 176639 w 742950"/>
                    <a:gd name="connsiteY224" fmla="*/ 57847 h 1190625"/>
                    <a:gd name="connsiteX225" fmla="*/ 176639 w 742950"/>
                    <a:gd name="connsiteY225" fmla="*/ 86993 h 1190625"/>
                    <a:gd name="connsiteX226" fmla="*/ 207214 w 742950"/>
                    <a:gd name="connsiteY226" fmla="*/ 84326 h 1190625"/>
                    <a:gd name="connsiteX227" fmla="*/ 180639 w 742950"/>
                    <a:gd name="connsiteY227" fmla="*/ 136809 h 1190625"/>
                    <a:gd name="connsiteX228" fmla="*/ 201404 w 742950"/>
                    <a:gd name="connsiteY228" fmla="*/ 151096 h 1190625"/>
                    <a:gd name="connsiteX229" fmla="*/ 181973 w 742950"/>
                    <a:gd name="connsiteY229" fmla="*/ 125855 h 1190625"/>
                    <a:gd name="connsiteX230" fmla="*/ 162542 w 742950"/>
                    <a:gd name="connsiteY230" fmla="*/ 110901 h 1190625"/>
                    <a:gd name="connsiteX231" fmla="*/ 180639 w 742950"/>
                    <a:gd name="connsiteY231" fmla="*/ 136809 h 1190625"/>
                    <a:gd name="connsiteX232" fmla="*/ 386665 w 742950"/>
                    <a:gd name="connsiteY232" fmla="*/ 31843 h 1190625"/>
                    <a:gd name="connsiteX233" fmla="*/ 383427 w 742950"/>
                    <a:gd name="connsiteY233" fmla="*/ 42892 h 1190625"/>
                    <a:gd name="connsiteX234" fmla="*/ 489726 w 742950"/>
                    <a:gd name="connsiteY234" fmla="*/ 46131 h 1190625"/>
                    <a:gd name="connsiteX235" fmla="*/ 428766 w 742950"/>
                    <a:gd name="connsiteY235" fmla="*/ 66895 h 1190625"/>
                    <a:gd name="connsiteX236" fmla="*/ 497441 w 742950"/>
                    <a:gd name="connsiteY236" fmla="*/ 75944 h 1190625"/>
                    <a:gd name="connsiteX237" fmla="*/ 532397 w 742950"/>
                    <a:gd name="connsiteY237" fmla="*/ 87660 h 1190625"/>
                    <a:gd name="connsiteX238" fmla="*/ 565449 w 742950"/>
                    <a:gd name="connsiteY238" fmla="*/ 79183 h 1190625"/>
                    <a:gd name="connsiteX239" fmla="*/ 603073 w 742950"/>
                    <a:gd name="connsiteY239" fmla="*/ 62990 h 1190625"/>
                    <a:gd name="connsiteX240" fmla="*/ 643269 w 742950"/>
                    <a:gd name="connsiteY240" fmla="*/ 29938 h 1190625"/>
                    <a:gd name="connsiteX241" fmla="*/ 585547 w 742950"/>
                    <a:gd name="connsiteY241" fmla="*/ 19556 h 1190625"/>
                    <a:gd name="connsiteX242" fmla="*/ 542113 w 742950"/>
                    <a:gd name="connsiteY242" fmla="*/ 14984 h 1190625"/>
                    <a:gd name="connsiteX243" fmla="*/ 525920 w 742950"/>
                    <a:gd name="connsiteY243" fmla="*/ 22795 h 1190625"/>
                    <a:gd name="connsiteX244" fmla="*/ 509062 w 742950"/>
                    <a:gd name="connsiteY244" fmla="*/ 4030 h 1190625"/>
                    <a:gd name="connsiteX245" fmla="*/ 503918 w 742950"/>
                    <a:gd name="connsiteY245" fmla="*/ 32510 h 1190625"/>
                    <a:gd name="connsiteX246" fmla="*/ 480581 w 742950"/>
                    <a:gd name="connsiteY246" fmla="*/ 19556 h 1190625"/>
                    <a:gd name="connsiteX247" fmla="*/ 456579 w 742950"/>
                    <a:gd name="connsiteY247" fmla="*/ 18223 h 1190625"/>
                    <a:gd name="connsiteX248" fmla="*/ 424765 w 742950"/>
                    <a:gd name="connsiteY248" fmla="*/ 30 h 1190625"/>
                    <a:gd name="connsiteX249" fmla="*/ 426670 w 742950"/>
                    <a:gd name="connsiteY249" fmla="*/ 12984 h 1190625"/>
                    <a:gd name="connsiteX250" fmla="*/ 405334 w 742950"/>
                    <a:gd name="connsiteY250" fmla="*/ 7174 h 1190625"/>
                    <a:gd name="connsiteX251" fmla="*/ 406001 w 742950"/>
                    <a:gd name="connsiteY251" fmla="*/ 23366 h 1190625"/>
                    <a:gd name="connsiteX252" fmla="*/ 383998 w 742950"/>
                    <a:gd name="connsiteY252" fmla="*/ 7840 h 1190625"/>
                    <a:gd name="connsiteX253" fmla="*/ 371711 w 742950"/>
                    <a:gd name="connsiteY253" fmla="*/ 18889 h 1190625"/>
                    <a:gd name="connsiteX254" fmla="*/ 386665 w 742950"/>
                    <a:gd name="connsiteY254" fmla="*/ 31843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742950" h="1190625">
                      <a:moveTo>
                        <a:pt x="729756" y="638205"/>
                      </a:moveTo>
                      <a:cubicBezTo>
                        <a:pt x="728041" y="644682"/>
                        <a:pt x="716420" y="643444"/>
                        <a:pt x="716802" y="636871"/>
                      </a:cubicBezTo>
                      <a:cubicBezTo>
                        <a:pt x="717183" y="630394"/>
                        <a:pt x="698704" y="625251"/>
                        <a:pt x="697752" y="622203"/>
                      </a:cubicBezTo>
                      <a:cubicBezTo>
                        <a:pt x="696894" y="619155"/>
                        <a:pt x="705562" y="619631"/>
                        <a:pt x="712420" y="623536"/>
                      </a:cubicBezTo>
                      <a:cubicBezTo>
                        <a:pt x="719278" y="627442"/>
                        <a:pt x="724041" y="624870"/>
                        <a:pt x="731851" y="617536"/>
                      </a:cubicBezTo>
                      <a:cubicBezTo>
                        <a:pt x="739661" y="610201"/>
                        <a:pt x="750425" y="616297"/>
                        <a:pt x="751758" y="609725"/>
                      </a:cubicBezTo>
                      <a:cubicBezTo>
                        <a:pt x="753092" y="603248"/>
                        <a:pt x="739185" y="598867"/>
                        <a:pt x="736613" y="595057"/>
                      </a:cubicBezTo>
                      <a:cubicBezTo>
                        <a:pt x="734042" y="591151"/>
                        <a:pt x="724041" y="586008"/>
                        <a:pt x="714611" y="587722"/>
                      </a:cubicBezTo>
                      <a:cubicBezTo>
                        <a:pt x="705086" y="589437"/>
                        <a:pt x="704705" y="585532"/>
                        <a:pt x="698990" y="580388"/>
                      </a:cubicBezTo>
                      <a:cubicBezTo>
                        <a:pt x="693370" y="575245"/>
                        <a:pt x="676130" y="583817"/>
                        <a:pt x="676130" y="595914"/>
                      </a:cubicBezTo>
                      <a:cubicBezTo>
                        <a:pt x="676130" y="608011"/>
                        <a:pt x="665271" y="604963"/>
                        <a:pt x="669177" y="598486"/>
                      </a:cubicBezTo>
                      <a:cubicBezTo>
                        <a:pt x="673082" y="592009"/>
                        <a:pt x="664033" y="584198"/>
                        <a:pt x="672606" y="582103"/>
                      </a:cubicBezTo>
                      <a:cubicBezTo>
                        <a:pt x="681273" y="580007"/>
                        <a:pt x="676511" y="566958"/>
                        <a:pt x="660509" y="565720"/>
                      </a:cubicBezTo>
                      <a:cubicBezTo>
                        <a:pt x="644507" y="564386"/>
                        <a:pt x="638506" y="577816"/>
                        <a:pt x="642412" y="582103"/>
                      </a:cubicBezTo>
                      <a:cubicBezTo>
                        <a:pt x="646317" y="586389"/>
                        <a:pt x="631553" y="604963"/>
                        <a:pt x="625076" y="604963"/>
                      </a:cubicBezTo>
                      <a:cubicBezTo>
                        <a:pt x="618599" y="604963"/>
                        <a:pt x="625933" y="588961"/>
                        <a:pt x="625552" y="580293"/>
                      </a:cubicBezTo>
                      <a:cubicBezTo>
                        <a:pt x="625076" y="571625"/>
                        <a:pt x="619075" y="576388"/>
                        <a:pt x="606978" y="590199"/>
                      </a:cubicBezTo>
                      <a:cubicBezTo>
                        <a:pt x="594881" y="604010"/>
                        <a:pt x="585833" y="616583"/>
                        <a:pt x="578879" y="617821"/>
                      </a:cubicBezTo>
                      <a:cubicBezTo>
                        <a:pt x="571926" y="619155"/>
                        <a:pt x="572784" y="605248"/>
                        <a:pt x="584023" y="599248"/>
                      </a:cubicBezTo>
                      <a:cubicBezTo>
                        <a:pt x="595263" y="593152"/>
                        <a:pt x="595739" y="576769"/>
                        <a:pt x="602978" y="576769"/>
                      </a:cubicBezTo>
                      <a:cubicBezTo>
                        <a:pt x="610312" y="576769"/>
                        <a:pt x="610312" y="568101"/>
                        <a:pt x="599549" y="565529"/>
                      </a:cubicBezTo>
                      <a:cubicBezTo>
                        <a:pt x="588786" y="562957"/>
                        <a:pt x="586976" y="575054"/>
                        <a:pt x="583547" y="578483"/>
                      </a:cubicBezTo>
                      <a:cubicBezTo>
                        <a:pt x="580118" y="581912"/>
                        <a:pt x="562401" y="572387"/>
                        <a:pt x="562782" y="575911"/>
                      </a:cubicBezTo>
                      <a:cubicBezTo>
                        <a:pt x="563259" y="579340"/>
                        <a:pt x="553257" y="580674"/>
                        <a:pt x="557544" y="587151"/>
                      </a:cubicBezTo>
                      <a:cubicBezTo>
                        <a:pt x="561830" y="593628"/>
                        <a:pt x="555448" y="599248"/>
                        <a:pt x="551067" y="591532"/>
                      </a:cubicBezTo>
                      <a:cubicBezTo>
                        <a:pt x="546780" y="583722"/>
                        <a:pt x="535922" y="589818"/>
                        <a:pt x="530778" y="598390"/>
                      </a:cubicBezTo>
                      <a:cubicBezTo>
                        <a:pt x="525540" y="607058"/>
                        <a:pt x="518681" y="606582"/>
                        <a:pt x="523825" y="609630"/>
                      </a:cubicBezTo>
                      <a:cubicBezTo>
                        <a:pt x="528969" y="612678"/>
                        <a:pt x="528588" y="624298"/>
                        <a:pt x="520777" y="626489"/>
                      </a:cubicBezTo>
                      <a:cubicBezTo>
                        <a:pt x="512967" y="628680"/>
                        <a:pt x="516015" y="605344"/>
                        <a:pt x="510014" y="607439"/>
                      </a:cubicBezTo>
                      <a:cubicBezTo>
                        <a:pt x="503918" y="609630"/>
                        <a:pt x="507823" y="596200"/>
                        <a:pt x="516015" y="596200"/>
                      </a:cubicBezTo>
                      <a:cubicBezTo>
                        <a:pt x="524206" y="596200"/>
                        <a:pt x="532397" y="584103"/>
                        <a:pt x="531540" y="581055"/>
                      </a:cubicBezTo>
                      <a:cubicBezTo>
                        <a:pt x="530111" y="576007"/>
                        <a:pt x="521158" y="577150"/>
                        <a:pt x="521158" y="583627"/>
                      </a:cubicBezTo>
                      <a:cubicBezTo>
                        <a:pt x="521158" y="590104"/>
                        <a:pt x="508204" y="588865"/>
                        <a:pt x="497441" y="588389"/>
                      </a:cubicBezTo>
                      <a:cubicBezTo>
                        <a:pt x="486678" y="588008"/>
                        <a:pt x="487059" y="600962"/>
                        <a:pt x="499155" y="607820"/>
                      </a:cubicBezTo>
                      <a:cubicBezTo>
                        <a:pt x="511252" y="614773"/>
                        <a:pt x="496965" y="619060"/>
                        <a:pt x="490964" y="613916"/>
                      </a:cubicBezTo>
                      <a:cubicBezTo>
                        <a:pt x="484868" y="608773"/>
                        <a:pt x="475438" y="611344"/>
                        <a:pt x="468961" y="614297"/>
                      </a:cubicBezTo>
                      <a:cubicBezTo>
                        <a:pt x="462484" y="617345"/>
                        <a:pt x="484487" y="625156"/>
                        <a:pt x="485439" y="628966"/>
                      </a:cubicBezTo>
                      <a:cubicBezTo>
                        <a:pt x="486297" y="632871"/>
                        <a:pt x="474200" y="624203"/>
                        <a:pt x="471628" y="627251"/>
                      </a:cubicBezTo>
                      <a:cubicBezTo>
                        <a:pt x="469056" y="630299"/>
                        <a:pt x="456960" y="625060"/>
                        <a:pt x="456103" y="617726"/>
                      </a:cubicBezTo>
                      <a:cubicBezTo>
                        <a:pt x="455245" y="610392"/>
                        <a:pt x="435814" y="620774"/>
                        <a:pt x="446578" y="623346"/>
                      </a:cubicBezTo>
                      <a:cubicBezTo>
                        <a:pt x="457341" y="625918"/>
                        <a:pt x="453435" y="632871"/>
                        <a:pt x="453435" y="642396"/>
                      </a:cubicBezTo>
                      <a:cubicBezTo>
                        <a:pt x="453435" y="651921"/>
                        <a:pt x="440862" y="644587"/>
                        <a:pt x="443530" y="636300"/>
                      </a:cubicBezTo>
                      <a:cubicBezTo>
                        <a:pt x="446101" y="628108"/>
                        <a:pt x="435719" y="629823"/>
                        <a:pt x="427146" y="634966"/>
                      </a:cubicBezTo>
                      <a:cubicBezTo>
                        <a:pt x="418479" y="640205"/>
                        <a:pt x="428480" y="625441"/>
                        <a:pt x="424956" y="618107"/>
                      </a:cubicBezTo>
                      <a:cubicBezTo>
                        <a:pt x="421527" y="610773"/>
                        <a:pt x="413716" y="618107"/>
                        <a:pt x="404667" y="619822"/>
                      </a:cubicBezTo>
                      <a:cubicBezTo>
                        <a:pt x="395619" y="621536"/>
                        <a:pt x="390856" y="622012"/>
                        <a:pt x="396476" y="628013"/>
                      </a:cubicBezTo>
                      <a:cubicBezTo>
                        <a:pt x="402095" y="634014"/>
                        <a:pt x="401239" y="642682"/>
                        <a:pt x="393904" y="641443"/>
                      </a:cubicBezTo>
                      <a:cubicBezTo>
                        <a:pt x="386570" y="640110"/>
                        <a:pt x="383522" y="641443"/>
                        <a:pt x="384379" y="648397"/>
                      </a:cubicBezTo>
                      <a:cubicBezTo>
                        <a:pt x="385237" y="655350"/>
                        <a:pt x="374854" y="655731"/>
                        <a:pt x="373997" y="649730"/>
                      </a:cubicBezTo>
                      <a:cubicBezTo>
                        <a:pt x="373140" y="643634"/>
                        <a:pt x="358471" y="645349"/>
                        <a:pt x="354090" y="652302"/>
                      </a:cubicBezTo>
                      <a:cubicBezTo>
                        <a:pt x="349803" y="659160"/>
                        <a:pt x="337706" y="664399"/>
                        <a:pt x="338945" y="672209"/>
                      </a:cubicBezTo>
                      <a:cubicBezTo>
                        <a:pt x="340183" y="680020"/>
                        <a:pt x="349708" y="668304"/>
                        <a:pt x="357519" y="670876"/>
                      </a:cubicBezTo>
                      <a:cubicBezTo>
                        <a:pt x="365329" y="673447"/>
                        <a:pt x="357042" y="677353"/>
                        <a:pt x="361424" y="681258"/>
                      </a:cubicBezTo>
                      <a:cubicBezTo>
                        <a:pt x="365710" y="685163"/>
                        <a:pt x="364853" y="694688"/>
                        <a:pt x="358852" y="689068"/>
                      </a:cubicBezTo>
                      <a:cubicBezTo>
                        <a:pt x="352851" y="683449"/>
                        <a:pt x="345041" y="681734"/>
                        <a:pt x="343707" y="690783"/>
                      </a:cubicBezTo>
                      <a:cubicBezTo>
                        <a:pt x="342374" y="699832"/>
                        <a:pt x="335897" y="689449"/>
                        <a:pt x="330753" y="682972"/>
                      </a:cubicBezTo>
                      <a:cubicBezTo>
                        <a:pt x="325610" y="676495"/>
                        <a:pt x="320371" y="695069"/>
                        <a:pt x="314751" y="690783"/>
                      </a:cubicBezTo>
                      <a:cubicBezTo>
                        <a:pt x="309131" y="686497"/>
                        <a:pt x="325991" y="673066"/>
                        <a:pt x="321610" y="666589"/>
                      </a:cubicBezTo>
                      <a:cubicBezTo>
                        <a:pt x="317323" y="660112"/>
                        <a:pt x="314275" y="670495"/>
                        <a:pt x="304369" y="680401"/>
                      </a:cubicBezTo>
                      <a:cubicBezTo>
                        <a:pt x="294463" y="690307"/>
                        <a:pt x="281033" y="689926"/>
                        <a:pt x="285796" y="694688"/>
                      </a:cubicBezTo>
                      <a:cubicBezTo>
                        <a:pt x="290558" y="699451"/>
                        <a:pt x="275889" y="702022"/>
                        <a:pt x="273223" y="710214"/>
                      </a:cubicBezTo>
                      <a:cubicBezTo>
                        <a:pt x="270651" y="718405"/>
                        <a:pt x="250267" y="721453"/>
                        <a:pt x="237313" y="730121"/>
                      </a:cubicBezTo>
                      <a:cubicBezTo>
                        <a:pt x="224359" y="738694"/>
                        <a:pt x="239885" y="739170"/>
                        <a:pt x="247219" y="730978"/>
                      </a:cubicBezTo>
                      <a:cubicBezTo>
                        <a:pt x="254553" y="722787"/>
                        <a:pt x="257125" y="727549"/>
                        <a:pt x="268841" y="720215"/>
                      </a:cubicBezTo>
                      <a:cubicBezTo>
                        <a:pt x="280556" y="712881"/>
                        <a:pt x="293035" y="706785"/>
                        <a:pt x="297320" y="709833"/>
                      </a:cubicBezTo>
                      <a:cubicBezTo>
                        <a:pt x="301607" y="712881"/>
                        <a:pt x="309037" y="715072"/>
                        <a:pt x="314561" y="707261"/>
                      </a:cubicBezTo>
                      <a:cubicBezTo>
                        <a:pt x="320181" y="699451"/>
                        <a:pt x="327134" y="701165"/>
                        <a:pt x="332658" y="705928"/>
                      </a:cubicBezTo>
                      <a:cubicBezTo>
                        <a:pt x="338278" y="710690"/>
                        <a:pt x="323133" y="714595"/>
                        <a:pt x="330086" y="721453"/>
                      </a:cubicBezTo>
                      <a:cubicBezTo>
                        <a:pt x="337040" y="728407"/>
                        <a:pt x="321895" y="732217"/>
                        <a:pt x="321895" y="726216"/>
                      </a:cubicBezTo>
                      <a:cubicBezTo>
                        <a:pt x="321895" y="720215"/>
                        <a:pt x="313228" y="714976"/>
                        <a:pt x="310180" y="720596"/>
                      </a:cubicBezTo>
                      <a:cubicBezTo>
                        <a:pt x="307131" y="726216"/>
                        <a:pt x="301988" y="732217"/>
                        <a:pt x="296368" y="732693"/>
                      </a:cubicBezTo>
                      <a:cubicBezTo>
                        <a:pt x="290748" y="733169"/>
                        <a:pt x="284747" y="743456"/>
                        <a:pt x="284747" y="753838"/>
                      </a:cubicBezTo>
                      <a:cubicBezTo>
                        <a:pt x="284747" y="764221"/>
                        <a:pt x="274842" y="753838"/>
                        <a:pt x="273985" y="762887"/>
                      </a:cubicBezTo>
                      <a:cubicBezTo>
                        <a:pt x="273127" y="771936"/>
                        <a:pt x="259316" y="787938"/>
                        <a:pt x="247219" y="799558"/>
                      </a:cubicBezTo>
                      <a:cubicBezTo>
                        <a:pt x="235123" y="811274"/>
                        <a:pt x="246362" y="813846"/>
                        <a:pt x="242456" y="821180"/>
                      </a:cubicBezTo>
                      <a:cubicBezTo>
                        <a:pt x="238551" y="828514"/>
                        <a:pt x="224264" y="822037"/>
                        <a:pt x="219597" y="825085"/>
                      </a:cubicBezTo>
                      <a:cubicBezTo>
                        <a:pt x="214834" y="828133"/>
                        <a:pt x="222169" y="846231"/>
                        <a:pt x="215691" y="851851"/>
                      </a:cubicBezTo>
                      <a:cubicBezTo>
                        <a:pt x="209214" y="857470"/>
                        <a:pt x="215691" y="865186"/>
                        <a:pt x="215691" y="871758"/>
                      </a:cubicBezTo>
                      <a:cubicBezTo>
                        <a:pt x="215691" y="878235"/>
                        <a:pt x="198832" y="867853"/>
                        <a:pt x="197594" y="874330"/>
                      </a:cubicBezTo>
                      <a:cubicBezTo>
                        <a:pt x="196260" y="880807"/>
                        <a:pt x="181592" y="879092"/>
                        <a:pt x="177306" y="880807"/>
                      </a:cubicBezTo>
                      <a:cubicBezTo>
                        <a:pt x="173019" y="882521"/>
                        <a:pt x="185973" y="892903"/>
                        <a:pt x="193784" y="898904"/>
                      </a:cubicBezTo>
                      <a:cubicBezTo>
                        <a:pt x="201594" y="905000"/>
                        <a:pt x="186450" y="909667"/>
                        <a:pt x="184735" y="902809"/>
                      </a:cubicBezTo>
                      <a:cubicBezTo>
                        <a:pt x="183020" y="895856"/>
                        <a:pt x="172162" y="907096"/>
                        <a:pt x="158827" y="913192"/>
                      </a:cubicBezTo>
                      <a:cubicBezTo>
                        <a:pt x="145397" y="919288"/>
                        <a:pt x="151017" y="931289"/>
                        <a:pt x="140729" y="931765"/>
                      </a:cubicBezTo>
                      <a:cubicBezTo>
                        <a:pt x="130347" y="932242"/>
                        <a:pt x="133396" y="948625"/>
                        <a:pt x="126442" y="953768"/>
                      </a:cubicBezTo>
                      <a:cubicBezTo>
                        <a:pt x="119489" y="959007"/>
                        <a:pt x="121299" y="941671"/>
                        <a:pt x="110440" y="941290"/>
                      </a:cubicBezTo>
                      <a:cubicBezTo>
                        <a:pt x="99677" y="940909"/>
                        <a:pt x="100534" y="948625"/>
                        <a:pt x="107011" y="957673"/>
                      </a:cubicBezTo>
                      <a:cubicBezTo>
                        <a:pt x="113488" y="966722"/>
                        <a:pt x="97105" y="959864"/>
                        <a:pt x="91009" y="967579"/>
                      </a:cubicBezTo>
                      <a:cubicBezTo>
                        <a:pt x="84913" y="975390"/>
                        <a:pt x="67673" y="971485"/>
                        <a:pt x="62910" y="977962"/>
                      </a:cubicBezTo>
                      <a:cubicBezTo>
                        <a:pt x="58148" y="984439"/>
                        <a:pt x="75864" y="984439"/>
                        <a:pt x="78436" y="989582"/>
                      </a:cubicBezTo>
                      <a:cubicBezTo>
                        <a:pt x="81008" y="994821"/>
                        <a:pt x="62910" y="992154"/>
                        <a:pt x="53385" y="990058"/>
                      </a:cubicBezTo>
                      <a:cubicBezTo>
                        <a:pt x="43860" y="987963"/>
                        <a:pt x="46528" y="1002155"/>
                        <a:pt x="37860" y="1000441"/>
                      </a:cubicBezTo>
                      <a:cubicBezTo>
                        <a:pt x="29192" y="998726"/>
                        <a:pt x="18429" y="1007775"/>
                        <a:pt x="24525" y="1013871"/>
                      </a:cubicBezTo>
                      <a:cubicBezTo>
                        <a:pt x="30620" y="1019872"/>
                        <a:pt x="19762" y="1020729"/>
                        <a:pt x="13666" y="1016919"/>
                      </a:cubicBezTo>
                      <a:cubicBezTo>
                        <a:pt x="7665" y="1013014"/>
                        <a:pt x="2427" y="1022539"/>
                        <a:pt x="236" y="1029873"/>
                      </a:cubicBezTo>
                      <a:cubicBezTo>
                        <a:pt x="-1955" y="1037207"/>
                        <a:pt x="11856" y="1041112"/>
                        <a:pt x="11475" y="1044541"/>
                      </a:cubicBezTo>
                      <a:cubicBezTo>
                        <a:pt x="11094" y="1047970"/>
                        <a:pt x="236" y="1053590"/>
                        <a:pt x="8046" y="1055400"/>
                      </a:cubicBezTo>
                      <a:cubicBezTo>
                        <a:pt x="15857" y="1057114"/>
                        <a:pt x="10237" y="1063972"/>
                        <a:pt x="4998" y="1066163"/>
                      </a:cubicBezTo>
                      <a:cubicBezTo>
                        <a:pt x="-240" y="1068354"/>
                        <a:pt x="-240" y="1073497"/>
                        <a:pt x="4998" y="1079974"/>
                      </a:cubicBezTo>
                      <a:cubicBezTo>
                        <a:pt x="10142" y="1086451"/>
                        <a:pt x="-4050" y="1087785"/>
                        <a:pt x="2808" y="1097691"/>
                      </a:cubicBezTo>
                      <a:cubicBezTo>
                        <a:pt x="9761" y="1107597"/>
                        <a:pt x="14905" y="1095119"/>
                        <a:pt x="17953" y="1102453"/>
                      </a:cubicBezTo>
                      <a:cubicBezTo>
                        <a:pt x="21000" y="1109788"/>
                        <a:pt x="29192" y="1103311"/>
                        <a:pt x="38717" y="1094643"/>
                      </a:cubicBezTo>
                      <a:cubicBezTo>
                        <a:pt x="48242" y="1085975"/>
                        <a:pt x="51671" y="1104168"/>
                        <a:pt x="43860" y="1103692"/>
                      </a:cubicBezTo>
                      <a:cubicBezTo>
                        <a:pt x="36050" y="1103215"/>
                        <a:pt x="27001" y="1107978"/>
                        <a:pt x="28716" y="1115788"/>
                      </a:cubicBezTo>
                      <a:cubicBezTo>
                        <a:pt x="30430" y="1123504"/>
                        <a:pt x="16619" y="1122265"/>
                        <a:pt x="17095" y="1112740"/>
                      </a:cubicBezTo>
                      <a:cubicBezTo>
                        <a:pt x="17476" y="1103215"/>
                        <a:pt x="1093" y="1114455"/>
                        <a:pt x="7189" y="1121408"/>
                      </a:cubicBezTo>
                      <a:cubicBezTo>
                        <a:pt x="13285" y="1128266"/>
                        <a:pt x="5094" y="1132171"/>
                        <a:pt x="5094" y="1138648"/>
                      </a:cubicBezTo>
                      <a:cubicBezTo>
                        <a:pt x="5094" y="1145125"/>
                        <a:pt x="16714" y="1143792"/>
                        <a:pt x="21477" y="1136458"/>
                      </a:cubicBezTo>
                      <a:cubicBezTo>
                        <a:pt x="26239" y="1129123"/>
                        <a:pt x="33955" y="1130838"/>
                        <a:pt x="37003" y="1138172"/>
                      </a:cubicBezTo>
                      <a:cubicBezTo>
                        <a:pt x="40050" y="1145506"/>
                        <a:pt x="29668" y="1139887"/>
                        <a:pt x="29668" y="1149793"/>
                      </a:cubicBezTo>
                      <a:cubicBezTo>
                        <a:pt x="29668" y="1159699"/>
                        <a:pt x="23191" y="1151126"/>
                        <a:pt x="17571" y="1158841"/>
                      </a:cubicBezTo>
                      <a:cubicBezTo>
                        <a:pt x="11952" y="1166652"/>
                        <a:pt x="39574" y="1180844"/>
                        <a:pt x="48242" y="1183035"/>
                      </a:cubicBezTo>
                      <a:cubicBezTo>
                        <a:pt x="56910" y="1185226"/>
                        <a:pt x="65101" y="1194655"/>
                        <a:pt x="82341" y="1192084"/>
                      </a:cubicBezTo>
                      <a:cubicBezTo>
                        <a:pt x="99677" y="1189512"/>
                        <a:pt x="132443" y="1157508"/>
                        <a:pt x="136824" y="1151888"/>
                      </a:cubicBezTo>
                      <a:cubicBezTo>
                        <a:pt x="141206" y="1146268"/>
                        <a:pt x="150636" y="1152745"/>
                        <a:pt x="157113" y="1147602"/>
                      </a:cubicBezTo>
                      <a:cubicBezTo>
                        <a:pt x="163590" y="1142458"/>
                        <a:pt x="159685" y="1129028"/>
                        <a:pt x="164447" y="1126456"/>
                      </a:cubicBezTo>
                      <a:cubicBezTo>
                        <a:pt x="169210" y="1123789"/>
                        <a:pt x="171781" y="1140649"/>
                        <a:pt x="176067" y="1142458"/>
                      </a:cubicBezTo>
                      <a:cubicBezTo>
                        <a:pt x="179972" y="1143982"/>
                        <a:pt x="182830" y="1147126"/>
                        <a:pt x="183020" y="1155698"/>
                      </a:cubicBezTo>
                      <a:cubicBezTo>
                        <a:pt x="186450" y="1155222"/>
                        <a:pt x="189974" y="1155317"/>
                        <a:pt x="192165" y="1157032"/>
                      </a:cubicBezTo>
                      <a:cubicBezTo>
                        <a:pt x="197689" y="1161223"/>
                        <a:pt x="199118" y="1143125"/>
                        <a:pt x="199118" y="1137601"/>
                      </a:cubicBezTo>
                      <a:cubicBezTo>
                        <a:pt x="199118" y="1132076"/>
                        <a:pt x="204642" y="1120932"/>
                        <a:pt x="203309" y="1113979"/>
                      </a:cubicBezTo>
                      <a:cubicBezTo>
                        <a:pt x="201880" y="1107025"/>
                        <a:pt x="219977" y="1112645"/>
                        <a:pt x="222740" y="1107025"/>
                      </a:cubicBezTo>
                      <a:cubicBezTo>
                        <a:pt x="225502" y="1101406"/>
                        <a:pt x="226931" y="1082070"/>
                        <a:pt x="221311" y="1079212"/>
                      </a:cubicBezTo>
                      <a:cubicBezTo>
                        <a:pt x="215786" y="1076450"/>
                        <a:pt x="214358" y="1065306"/>
                        <a:pt x="219882" y="1065306"/>
                      </a:cubicBezTo>
                      <a:cubicBezTo>
                        <a:pt x="225407" y="1065306"/>
                        <a:pt x="232360" y="1061115"/>
                        <a:pt x="231027" y="1050066"/>
                      </a:cubicBezTo>
                      <a:cubicBezTo>
                        <a:pt x="229598" y="1038922"/>
                        <a:pt x="212929" y="1040350"/>
                        <a:pt x="211595" y="1029301"/>
                      </a:cubicBezTo>
                      <a:cubicBezTo>
                        <a:pt x="210167" y="1018157"/>
                        <a:pt x="219882" y="1015395"/>
                        <a:pt x="212929" y="1001488"/>
                      </a:cubicBezTo>
                      <a:cubicBezTo>
                        <a:pt x="205976" y="987582"/>
                        <a:pt x="215691" y="979295"/>
                        <a:pt x="212929" y="972342"/>
                      </a:cubicBezTo>
                      <a:cubicBezTo>
                        <a:pt x="210167" y="965389"/>
                        <a:pt x="207404" y="957102"/>
                        <a:pt x="215691" y="943195"/>
                      </a:cubicBezTo>
                      <a:cubicBezTo>
                        <a:pt x="223978" y="929289"/>
                        <a:pt x="239314" y="922336"/>
                        <a:pt x="244838" y="923764"/>
                      </a:cubicBezTo>
                      <a:cubicBezTo>
                        <a:pt x="250362" y="925098"/>
                        <a:pt x="260078" y="930718"/>
                        <a:pt x="264269" y="922336"/>
                      </a:cubicBezTo>
                      <a:cubicBezTo>
                        <a:pt x="268460" y="914049"/>
                        <a:pt x="268460" y="907096"/>
                        <a:pt x="264269" y="905667"/>
                      </a:cubicBezTo>
                      <a:cubicBezTo>
                        <a:pt x="260078" y="904333"/>
                        <a:pt x="249029" y="901476"/>
                        <a:pt x="257316" y="890427"/>
                      </a:cubicBezTo>
                      <a:cubicBezTo>
                        <a:pt x="265603" y="879378"/>
                        <a:pt x="275318" y="865471"/>
                        <a:pt x="276747" y="852994"/>
                      </a:cubicBezTo>
                      <a:cubicBezTo>
                        <a:pt x="278080" y="840516"/>
                        <a:pt x="273985" y="830800"/>
                        <a:pt x="278080" y="826609"/>
                      </a:cubicBezTo>
                      <a:cubicBezTo>
                        <a:pt x="282271" y="822418"/>
                        <a:pt x="291986" y="826609"/>
                        <a:pt x="300273" y="821085"/>
                      </a:cubicBezTo>
                      <a:cubicBezTo>
                        <a:pt x="308560" y="815560"/>
                        <a:pt x="301607" y="808607"/>
                        <a:pt x="305798" y="804416"/>
                      </a:cubicBezTo>
                      <a:cubicBezTo>
                        <a:pt x="309989" y="800225"/>
                        <a:pt x="315514" y="786414"/>
                        <a:pt x="321038" y="782223"/>
                      </a:cubicBezTo>
                      <a:cubicBezTo>
                        <a:pt x="326562" y="778032"/>
                        <a:pt x="332182" y="772507"/>
                        <a:pt x="327991" y="766983"/>
                      </a:cubicBezTo>
                      <a:cubicBezTo>
                        <a:pt x="323800" y="761363"/>
                        <a:pt x="336373" y="755839"/>
                        <a:pt x="336373" y="746123"/>
                      </a:cubicBezTo>
                      <a:cubicBezTo>
                        <a:pt x="336373" y="736408"/>
                        <a:pt x="350279" y="729454"/>
                        <a:pt x="358566" y="729454"/>
                      </a:cubicBezTo>
                      <a:cubicBezTo>
                        <a:pt x="366853" y="729454"/>
                        <a:pt x="380760" y="729454"/>
                        <a:pt x="380760" y="721168"/>
                      </a:cubicBezTo>
                      <a:cubicBezTo>
                        <a:pt x="380760" y="712881"/>
                        <a:pt x="375140" y="694783"/>
                        <a:pt x="387713" y="700308"/>
                      </a:cubicBezTo>
                      <a:cubicBezTo>
                        <a:pt x="400191" y="705832"/>
                        <a:pt x="409906" y="698879"/>
                        <a:pt x="418288" y="705832"/>
                      </a:cubicBezTo>
                      <a:cubicBezTo>
                        <a:pt x="426575" y="712786"/>
                        <a:pt x="437719" y="711452"/>
                        <a:pt x="437719" y="700308"/>
                      </a:cubicBezTo>
                      <a:cubicBezTo>
                        <a:pt x="437719" y="689164"/>
                        <a:pt x="441910" y="671161"/>
                        <a:pt x="454388" y="678115"/>
                      </a:cubicBezTo>
                      <a:cubicBezTo>
                        <a:pt x="455340" y="678686"/>
                        <a:pt x="456293" y="679258"/>
                        <a:pt x="457246" y="679829"/>
                      </a:cubicBezTo>
                      <a:cubicBezTo>
                        <a:pt x="461341" y="670495"/>
                        <a:pt x="469247" y="664684"/>
                        <a:pt x="476581" y="665542"/>
                      </a:cubicBezTo>
                      <a:cubicBezTo>
                        <a:pt x="487725" y="666970"/>
                        <a:pt x="494583" y="686401"/>
                        <a:pt x="508490" y="689164"/>
                      </a:cubicBezTo>
                      <a:cubicBezTo>
                        <a:pt x="522396" y="691926"/>
                        <a:pt x="536303" y="697546"/>
                        <a:pt x="540399" y="690497"/>
                      </a:cubicBezTo>
                      <a:cubicBezTo>
                        <a:pt x="544590" y="683544"/>
                        <a:pt x="554305" y="694688"/>
                        <a:pt x="562592" y="691926"/>
                      </a:cubicBezTo>
                      <a:cubicBezTo>
                        <a:pt x="570879" y="689164"/>
                        <a:pt x="570879" y="707166"/>
                        <a:pt x="579261" y="696117"/>
                      </a:cubicBezTo>
                      <a:cubicBezTo>
                        <a:pt x="587548" y="684973"/>
                        <a:pt x="577832" y="678115"/>
                        <a:pt x="591739" y="679448"/>
                      </a:cubicBezTo>
                      <a:cubicBezTo>
                        <a:pt x="605645" y="680782"/>
                        <a:pt x="597263" y="664208"/>
                        <a:pt x="597263" y="654493"/>
                      </a:cubicBezTo>
                      <a:cubicBezTo>
                        <a:pt x="597263" y="644777"/>
                        <a:pt x="615265" y="643348"/>
                        <a:pt x="615265" y="635062"/>
                      </a:cubicBezTo>
                      <a:cubicBezTo>
                        <a:pt x="615265" y="626775"/>
                        <a:pt x="640220" y="633633"/>
                        <a:pt x="644411" y="628108"/>
                      </a:cubicBezTo>
                      <a:cubicBezTo>
                        <a:pt x="648603" y="622584"/>
                        <a:pt x="662414" y="618393"/>
                        <a:pt x="668034" y="628108"/>
                      </a:cubicBezTo>
                      <a:cubicBezTo>
                        <a:pt x="673558" y="637824"/>
                        <a:pt x="697180" y="640586"/>
                        <a:pt x="698609" y="648968"/>
                      </a:cubicBezTo>
                      <a:cubicBezTo>
                        <a:pt x="699276" y="652969"/>
                        <a:pt x="698609" y="659350"/>
                        <a:pt x="698609" y="665256"/>
                      </a:cubicBezTo>
                      <a:cubicBezTo>
                        <a:pt x="702419" y="661446"/>
                        <a:pt x="707372" y="658588"/>
                        <a:pt x="712039" y="658588"/>
                      </a:cubicBezTo>
                      <a:cubicBezTo>
                        <a:pt x="720707" y="658588"/>
                        <a:pt x="728422" y="645634"/>
                        <a:pt x="736233" y="647349"/>
                      </a:cubicBezTo>
                      <a:cubicBezTo>
                        <a:pt x="742710" y="648778"/>
                        <a:pt x="749091" y="647730"/>
                        <a:pt x="751092" y="636871"/>
                      </a:cubicBezTo>
                      <a:cubicBezTo>
                        <a:pt x="744615" y="632871"/>
                        <a:pt x="731375" y="632299"/>
                        <a:pt x="729756" y="638205"/>
                      </a:cubicBezTo>
                      <a:close/>
                      <a:moveTo>
                        <a:pt x="207214" y="84326"/>
                      </a:moveTo>
                      <a:cubicBezTo>
                        <a:pt x="219501" y="86898"/>
                        <a:pt x="194260" y="100519"/>
                        <a:pt x="190355" y="112806"/>
                      </a:cubicBezTo>
                      <a:cubicBezTo>
                        <a:pt x="186450" y="125093"/>
                        <a:pt x="209786" y="136142"/>
                        <a:pt x="219501" y="145191"/>
                      </a:cubicBezTo>
                      <a:cubicBezTo>
                        <a:pt x="229217" y="154240"/>
                        <a:pt x="252553" y="153001"/>
                        <a:pt x="260935" y="147763"/>
                      </a:cubicBezTo>
                      <a:cubicBezTo>
                        <a:pt x="269412" y="142524"/>
                        <a:pt x="266746" y="124426"/>
                        <a:pt x="277794" y="125093"/>
                      </a:cubicBezTo>
                      <a:cubicBezTo>
                        <a:pt x="288844" y="125760"/>
                        <a:pt x="282938" y="115378"/>
                        <a:pt x="292082" y="112139"/>
                      </a:cubicBezTo>
                      <a:cubicBezTo>
                        <a:pt x="301131" y="108901"/>
                        <a:pt x="302464" y="120521"/>
                        <a:pt x="294654" y="129665"/>
                      </a:cubicBezTo>
                      <a:cubicBezTo>
                        <a:pt x="286843" y="138714"/>
                        <a:pt x="308274" y="138047"/>
                        <a:pt x="319895" y="127093"/>
                      </a:cubicBezTo>
                      <a:cubicBezTo>
                        <a:pt x="331611" y="116044"/>
                        <a:pt x="334182" y="126427"/>
                        <a:pt x="331611" y="136809"/>
                      </a:cubicBezTo>
                      <a:cubicBezTo>
                        <a:pt x="329039" y="147191"/>
                        <a:pt x="305036" y="141381"/>
                        <a:pt x="296559" y="153001"/>
                      </a:cubicBezTo>
                      <a:cubicBezTo>
                        <a:pt x="288177" y="164717"/>
                        <a:pt x="262269" y="155573"/>
                        <a:pt x="250553" y="168527"/>
                      </a:cubicBezTo>
                      <a:cubicBezTo>
                        <a:pt x="238932" y="181481"/>
                        <a:pt x="260935" y="182148"/>
                        <a:pt x="277128" y="178909"/>
                      </a:cubicBezTo>
                      <a:cubicBezTo>
                        <a:pt x="293320" y="175671"/>
                        <a:pt x="323800" y="173766"/>
                        <a:pt x="335420" y="176338"/>
                      </a:cubicBezTo>
                      <a:cubicBezTo>
                        <a:pt x="347137" y="178909"/>
                        <a:pt x="328277" y="182815"/>
                        <a:pt x="308846" y="182815"/>
                      </a:cubicBezTo>
                      <a:cubicBezTo>
                        <a:pt x="289415" y="182815"/>
                        <a:pt x="282938" y="188625"/>
                        <a:pt x="283604" y="193864"/>
                      </a:cubicBezTo>
                      <a:cubicBezTo>
                        <a:pt x="284271" y="199007"/>
                        <a:pt x="256363" y="188053"/>
                        <a:pt x="255125" y="199674"/>
                      </a:cubicBezTo>
                      <a:cubicBezTo>
                        <a:pt x="253791" y="211294"/>
                        <a:pt x="281033" y="215866"/>
                        <a:pt x="284271" y="223010"/>
                      </a:cubicBezTo>
                      <a:cubicBezTo>
                        <a:pt x="287510" y="230154"/>
                        <a:pt x="305607" y="223677"/>
                        <a:pt x="312751" y="226249"/>
                      </a:cubicBezTo>
                      <a:cubicBezTo>
                        <a:pt x="319895" y="228820"/>
                        <a:pt x="301035" y="234059"/>
                        <a:pt x="298463" y="237298"/>
                      </a:cubicBezTo>
                      <a:cubicBezTo>
                        <a:pt x="295892" y="240536"/>
                        <a:pt x="318562" y="245108"/>
                        <a:pt x="322467" y="251585"/>
                      </a:cubicBezTo>
                      <a:cubicBezTo>
                        <a:pt x="326372" y="258062"/>
                        <a:pt x="342564" y="254824"/>
                        <a:pt x="341897" y="245775"/>
                      </a:cubicBezTo>
                      <a:cubicBezTo>
                        <a:pt x="341136" y="234535"/>
                        <a:pt x="356185" y="200436"/>
                        <a:pt x="375616" y="193292"/>
                      </a:cubicBezTo>
                      <a:cubicBezTo>
                        <a:pt x="395047" y="186148"/>
                        <a:pt x="384094" y="179671"/>
                        <a:pt x="386665" y="168622"/>
                      </a:cubicBezTo>
                      <a:cubicBezTo>
                        <a:pt x="389237" y="157573"/>
                        <a:pt x="404763" y="166717"/>
                        <a:pt x="400286" y="157573"/>
                      </a:cubicBezTo>
                      <a:cubicBezTo>
                        <a:pt x="395714" y="148525"/>
                        <a:pt x="398381" y="144619"/>
                        <a:pt x="410668" y="132904"/>
                      </a:cubicBezTo>
                      <a:cubicBezTo>
                        <a:pt x="422955" y="121283"/>
                        <a:pt x="430766" y="129665"/>
                        <a:pt x="445625" y="122521"/>
                      </a:cubicBezTo>
                      <a:cubicBezTo>
                        <a:pt x="460579" y="115378"/>
                        <a:pt x="467628" y="127760"/>
                        <a:pt x="451435" y="128998"/>
                      </a:cubicBezTo>
                      <a:cubicBezTo>
                        <a:pt x="437243" y="130141"/>
                        <a:pt x="444291" y="146524"/>
                        <a:pt x="456007" y="151001"/>
                      </a:cubicBezTo>
                      <a:cubicBezTo>
                        <a:pt x="467628" y="155573"/>
                        <a:pt x="457246" y="159383"/>
                        <a:pt x="466389" y="161383"/>
                      </a:cubicBezTo>
                      <a:cubicBezTo>
                        <a:pt x="475438" y="163288"/>
                        <a:pt x="472866" y="176909"/>
                        <a:pt x="461246" y="189292"/>
                      </a:cubicBezTo>
                      <a:cubicBezTo>
                        <a:pt x="449625" y="201579"/>
                        <a:pt x="464485" y="204246"/>
                        <a:pt x="489154" y="195102"/>
                      </a:cubicBezTo>
                      <a:cubicBezTo>
                        <a:pt x="513729" y="186053"/>
                        <a:pt x="498203" y="202912"/>
                        <a:pt x="505347" y="209961"/>
                      </a:cubicBezTo>
                      <a:cubicBezTo>
                        <a:pt x="512490" y="217105"/>
                        <a:pt x="531921" y="204817"/>
                        <a:pt x="542304" y="192435"/>
                      </a:cubicBezTo>
                      <a:cubicBezTo>
                        <a:pt x="552686" y="180148"/>
                        <a:pt x="568211" y="182148"/>
                        <a:pt x="567545" y="175576"/>
                      </a:cubicBezTo>
                      <a:cubicBezTo>
                        <a:pt x="566878" y="168432"/>
                        <a:pt x="555924" y="166527"/>
                        <a:pt x="546780" y="170432"/>
                      </a:cubicBezTo>
                      <a:cubicBezTo>
                        <a:pt x="537731" y="174337"/>
                        <a:pt x="515062" y="171766"/>
                        <a:pt x="522778" y="164622"/>
                      </a:cubicBezTo>
                      <a:cubicBezTo>
                        <a:pt x="530588" y="157478"/>
                        <a:pt x="529255" y="151668"/>
                        <a:pt x="517634" y="152906"/>
                      </a:cubicBezTo>
                      <a:cubicBezTo>
                        <a:pt x="506014" y="154240"/>
                        <a:pt x="485249" y="148334"/>
                        <a:pt x="494964" y="144524"/>
                      </a:cubicBezTo>
                      <a:cubicBezTo>
                        <a:pt x="504680" y="140619"/>
                        <a:pt x="487820" y="127665"/>
                        <a:pt x="478772" y="128331"/>
                      </a:cubicBezTo>
                      <a:cubicBezTo>
                        <a:pt x="469723" y="128998"/>
                        <a:pt x="472295" y="118616"/>
                        <a:pt x="472961" y="111472"/>
                      </a:cubicBezTo>
                      <a:cubicBezTo>
                        <a:pt x="473628" y="104329"/>
                        <a:pt x="447054" y="101090"/>
                        <a:pt x="452197" y="98518"/>
                      </a:cubicBezTo>
                      <a:cubicBezTo>
                        <a:pt x="457341" y="95947"/>
                        <a:pt x="441148" y="90041"/>
                        <a:pt x="437243" y="95280"/>
                      </a:cubicBezTo>
                      <a:cubicBezTo>
                        <a:pt x="433338" y="100519"/>
                        <a:pt x="425623" y="99185"/>
                        <a:pt x="425623" y="91375"/>
                      </a:cubicBezTo>
                      <a:cubicBezTo>
                        <a:pt x="425623" y="83564"/>
                        <a:pt x="406191" y="85564"/>
                        <a:pt x="398381" y="86136"/>
                      </a:cubicBezTo>
                      <a:cubicBezTo>
                        <a:pt x="390571" y="86803"/>
                        <a:pt x="394476" y="69277"/>
                        <a:pt x="386665" y="63466"/>
                      </a:cubicBezTo>
                      <a:cubicBezTo>
                        <a:pt x="378854" y="57656"/>
                        <a:pt x="368473" y="75182"/>
                        <a:pt x="362662" y="73849"/>
                      </a:cubicBezTo>
                      <a:cubicBezTo>
                        <a:pt x="356852" y="72515"/>
                        <a:pt x="367234" y="60895"/>
                        <a:pt x="370472" y="53084"/>
                      </a:cubicBezTo>
                      <a:cubicBezTo>
                        <a:pt x="373711" y="45274"/>
                        <a:pt x="343231" y="34891"/>
                        <a:pt x="339993" y="42702"/>
                      </a:cubicBezTo>
                      <a:cubicBezTo>
                        <a:pt x="336754" y="50512"/>
                        <a:pt x="330944" y="31081"/>
                        <a:pt x="324467" y="29081"/>
                      </a:cubicBezTo>
                      <a:cubicBezTo>
                        <a:pt x="317990" y="27176"/>
                        <a:pt x="323133" y="42035"/>
                        <a:pt x="317323" y="43369"/>
                      </a:cubicBezTo>
                      <a:cubicBezTo>
                        <a:pt x="311513" y="44702"/>
                        <a:pt x="303703" y="50512"/>
                        <a:pt x="313418" y="56989"/>
                      </a:cubicBezTo>
                      <a:cubicBezTo>
                        <a:pt x="323133" y="63466"/>
                        <a:pt x="332849" y="95851"/>
                        <a:pt x="331515" y="101090"/>
                      </a:cubicBezTo>
                      <a:cubicBezTo>
                        <a:pt x="330182" y="106234"/>
                        <a:pt x="300369" y="77754"/>
                        <a:pt x="299130" y="64133"/>
                      </a:cubicBezTo>
                      <a:cubicBezTo>
                        <a:pt x="297797" y="50512"/>
                        <a:pt x="282938" y="39463"/>
                        <a:pt x="279033" y="49274"/>
                      </a:cubicBezTo>
                      <a:cubicBezTo>
                        <a:pt x="275128" y="58990"/>
                        <a:pt x="264174" y="62895"/>
                        <a:pt x="267412" y="72610"/>
                      </a:cubicBezTo>
                      <a:cubicBezTo>
                        <a:pt x="270651" y="82326"/>
                        <a:pt x="259602" y="85564"/>
                        <a:pt x="259602" y="77849"/>
                      </a:cubicBezTo>
                      <a:cubicBezTo>
                        <a:pt x="259602" y="70039"/>
                        <a:pt x="243409" y="60990"/>
                        <a:pt x="237599" y="60323"/>
                      </a:cubicBezTo>
                      <a:cubicBezTo>
                        <a:pt x="231788" y="59656"/>
                        <a:pt x="252553" y="55751"/>
                        <a:pt x="262269" y="51274"/>
                      </a:cubicBezTo>
                      <a:cubicBezTo>
                        <a:pt x="271984" y="46702"/>
                        <a:pt x="253791" y="40225"/>
                        <a:pt x="245410" y="45464"/>
                      </a:cubicBezTo>
                      <a:cubicBezTo>
                        <a:pt x="236932" y="50703"/>
                        <a:pt x="225978" y="42226"/>
                        <a:pt x="220740" y="49369"/>
                      </a:cubicBezTo>
                      <a:cubicBezTo>
                        <a:pt x="215501" y="56513"/>
                        <a:pt x="209024" y="49369"/>
                        <a:pt x="199975" y="47464"/>
                      </a:cubicBezTo>
                      <a:cubicBezTo>
                        <a:pt x="190926" y="45559"/>
                        <a:pt x="183116" y="60418"/>
                        <a:pt x="176639" y="57847"/>
                      </a:cubicBezTo>
                      <a:cubicBezTo>
                        <a:pt x="170162" y="55275"/>
                        <a:pt x="166256" y="70801"/>
                        <a:pt x="176639" y="86993"/>
                      </a:cubicBezTo>
                      <a:cubicBezTo>
                        <a:pt x="187116" y="103090"/>
                        <a:pt x="194927" y="81659"/>
                        <a:pt x="207214" y="84326"/>
                      </a:cubicBezTo>
                      <a:close/>
                      <a:moveTo>
                        <a:pt x="180639" y="136809"/>
                      </a:moveTo>
                      <a:cubicBezTo>
                        <a:pt x="188450" y="138714"/>
                        <a:pt x="194260" y="151668"/>
                        <a:pt x="201404" y="151096"/>
                      </a:cubicBezTo>
                      <a:cubicBezTo>
                        <a:pt x="204642" y="150811"/>
                        <a:pt x="190355" y="134904"/>
                        <a:pt x="181973" y="125855"/>
                      </a:cubicBezTo>
                      <a:cubicBezTo>
                        <a:pt x="173495" y="116806"/>
                        <a:pt x="174162" y="107662"/>
                        <a:pt x="162542" y="110901"/>
                      </a:cubicBezTo>
                      <a:cubicBezTo>
                        <a:pt x="150826" y="114139"/>
                        <a:pt x="172829" y="134809"/>
                        <a:pt x="180639" y="136809"/>
                      </a:cubicBezTo>
                      <a:close/>
                      <a:moveTo>
                        <a:pt x="386665" y="31843"/>
                      </a:moveTo>
                      <a:cubicBezTo>
                        <a:pt x="392475" y="36415"/>
                        <a:pt x="377045" y="36511"/>
                        <a:pt x="383427" y="42892"/>
                      </a:cubicBezTo>
                      <a:cubicBezTo>
                        <a:pt x="402858" y="62323"/>
                        <a:pt x="479344" y="40321"/>
                        <a:pt x="489726" y="46131"/>
                      </a:cubicBezTo>
                      <a:cubicBezTo>
                        <a:pt x="500108" y="51941"/>
                        <a:pt x="425623" y="59085"/>
                        <a:pt x="428766" y="66895"/>
                      </a:cubicBezTo>
                      <a:cubicBezTo>
                        <a:pt x="432004" y="74706"/>
                        <a:pt x="492964" y="81183"/>
                        <a:pt x="497441" y="75944"/>
                      </a:cubicBezTo>
                      <a:cubicBezTo>
                        <a:pt x="502013" y="70801"/>
                        <a:pt x="512395" y="86326"/>
                        <a:pt x="532397" y="87660"/>
                      </a:cubicBezTo>
                      <a:cubicBezTo>
                        <a:pt x="552496" y="88993"/>
                        <a:pt x="550495" y="79849"/>
                        <a:pt x="565449" y="79183"/>
                      </a:cubicBezTo>
                      <a:cubicBezTo>
                        <a:pt x="580308" y="78516"/>
                        <a:pt x="602407" y="71372"/>
                        <a:pt x="603073" y="62990"/>
                      </a:cubicBezTo>
                      <a:cubicBezTo>
                        <a:pt x="603740" y="54608"/>
                        <a:pt x="647174" y="44226"/>
                        <a:pt x="643269" y="29938"/>
                      </a:cubicBezTo>
                      <a:cubicBezTo>
                        <a:pt x="639364" y="15651"/>
                        <a:pt x="597263" y="25366"/>
                        <a:pt x="585547" y="19556"/>
                      </a:cubicBezTo>
                      <a:cubicBezTo>
                        <a:pt x="573927" y="13746"/>
                        <a:pt x="546685" y="5935"/>
                        <a:pt x="542113" y="14984"/>
                      </a:cubicBezTo>
                      <a:cubicBezTo>
                        <a:pt x="537541" y="24033"/>
                        <a:pt x="529826" y="26605"/>
                        <a:pt x="525920" y="22795"/>
                      </a:cubicBezTo>
                      <a:cubicBezTo>
                        <a:pt x="522015" y="18889"/>
                        <a:pt x="527826" y="-1875"/>
                        <a:pt x="509062" y="4030"/>
                      </a:cubicBezTo>
                      <a:cubicBezTo>
                        <a:pt x="490297" y="9841"/>
                        <a:pt x="507728" y="29938"/>
                        <a:pt x="503918" y="32510"/>
                      </a:cubicBezTo>
                      <a:cubicBezTo>
                        <a:pt x="500013" y="35082"/>
                        <a:pt x="481915" y="28605"/>
                        <a:pt x="480581" y="19556"/>
                      </a:cubicBezTo>
                      <a:cubicBezTo>
                        <a:pt x="479248" y="10507"/>
                        <a:pt x="459150" y="29272"/>
                        <a:pt x="456579" y="18223"/>
                      </a:cubicBezTo>
                      <a:cubicBezTo>
                        <a:pt x="454007" y="7174"/>
                        <a:pt x="430004" y="-542"/>
                        <a:pt x="424765" y="30"/>
                      </a:cubicBezTo>
                      <a:cubicBezTo>
                        <a:pt x="419622" y="697"/>
                        <a:pt x="430004" y="7840"/>
                        <a:pt x="426670" y="12984"/>
                      </a:cubicBezTo>
                      <a:cubicBezTo>
                        <a:pt x="423431" y="18127"/>
                        <a:pt x="410478" y="7840"/>
                        <a:pt x="405334" y="7174"/>
                      </a:cubicBezTo>
                      <a:cubicBezTo>
                        <a:pt x="400191" y="6507"/>
                        <a:pt x="408572" y="18223"/>
                        <a:pt x="406001" y="23366"/>
                      </a:cubicBezTo>
                      <a:cubicBezTo>
                        <a:pt x="403429" y="28510"/>
                        <a:pt x="393047" y="7840"/>
                        <a:pt x="383998" y="7840"/>
                      </a:cubicBezTo>
                      <a:cubicBezTo>
                        <a:pt x="374949" y="7840"/>
                        <a:pt x="378188" y="18223"/>
                        <a:pt x="371711" y="18889"/>
                      </a:cubicBezTo>
                      <a:cubicBezTo>
                        <a:pt x="365329" y="19461"/>
                        <a:pt x="380855" y="27271"/>
                        <a:pt x="386665" y="3184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4" name="Freeform: Shape 373">
                  <a:extLst>
                    <a:ext uri="{FF2B5EF4-FFF2-40B4-BE49-F238E27FC236}">
                      <a16:creationId xmlns:a16="http://schemas.microsoft.com/office/drawing/2014/main" id="{C4C6AA8A-C0FD-48DE-AE8D-05FF03948C0F}"/>
                    </a:ext>
                  </a:extLst>
                </p:cNvPr>
                <p:cNvSpPr/>
                <p:nvPr/>
              </p:nvSpPr>
              <p:spPr>
                <a:xfrm>
                  <a:off x="11266598" y="2054568"/>
                  <a:ext cx="85725" cy="19050"/>
                </a:xfrm>
                <a:custGeom>
                  <a:avLst/>
                  <a:gdLst>
                    <a:gd name="connsiteX0" fmla="*/ 37385 w 85725"/>
                    <a:gd name="connsiteY0" fmla="*/ 736 h 19050"/>
                    <a:gd name="connsiteX1" fmla="*/ 1094 w 85725"/>
                    <a:gd name="connsiteY1" fmla="*/ 11976 h 19050"/>
                    <a:gd name="connsiteX2" fmla="*/ 55578 w 85725"/>
                    <a:gd name="connsiteY2" fmla="*/ 24073 h 19050"/>
                    <a:gd name="connsiteX3" fmla="*/ 91011 w 85725"/>
                    <a:gd name="connsiteY3" fmla="*/ 18929 h 19050"/>
                    <a:gd name="connsiteX4" fmla="*/ 37385 w 85725"/>
                    <a:gd name="connsiteY4" fmla="*/ 736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19050">
                      <a:moveTo>
                        <a:pt x="37385" y="736"/>
                      </a:moveTo>
                      <a:cubicBezTo>
                        <a:pt x="31384" y="5118"/>
                        <a:pt x="-6906" y="2927"/>
                        <a:pt x="1094" y="11976"/>
                      </a:cubicBezTo>
                      <a:cubicBezTo>
                        <a:pt x="8047" y="19691"/>
                        <a:pt x="40814" y="15405"/>
                        <a:pt x="55578" y="24073"/>
                      </a:cubicBezTo>
                      <a:cubicBezTo>
                        <a:pt x="70246" y="32740"/>
                        <a:pt x="91011" y="25787"/>
                        <a:pt x="91011" y="18929"/>
                      </a:cubicBezTo>
                      <a:cubicBezTo>
                        <a:pt x="90916" y="11976"/>
                        <a:pt x="43386" y="-3550"/>
                        <a:pt x="37385" y="73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5" name="Freeform: Shape 374">
                  <a:extLst>
                    <a:ext uri="{FF2B5EF4-FFF2-40B4-BE49-F238E27FC236}">
                      <a16:creationId xmlns:a16="http://schemas.microsoft.com/office/drawing/2014/main" id="{ADC50F55-0AE3-4294-96FC-D2E3485ECD5F}"/>
                    </a:ext>
                  </a:extLst>
                </p:cNvPr>
                <p:cNvSpPr/>
                <p:nvPr/>
              </p:nvSpPr>
              <p:spPr>
                <a:xfrm>
                  <a:off x="9531261" y="2797389"/>
                  <a:ext cx="495300" cy="485775"/>
                </a:xfrm>
                <a:custGeom>
                  <a:avLst/>
                  <a:gdLst>
                    <a:gd name="connsiteX0" fmla="*/ 469607 w 495300"/>
                    <a:gd name="connsiteY0" fmla="*/ 46871 h 485775"/>
                    <a:gd name="connsiteX1" fmla="*/ 440270 w 495300"/>
                    <a:gd name="connsiteY1" fmla="*/ 53824 h 485775"/>
                    <a:gd name="connsiteX2" fmla="*/ 376357 w 495300"/>
                    <a:gd name="connsiteY2" fmla="*/ 7151 h 485775"/>
                    <a:gd name="connsiteX3" fmla="*/ 357402 w 495300"/>
                    <a:gd name="connsiteY3" fmla="*/ 15819 h 485775"/>
                    <a:gd name="connsiteX4" fmla="*/ 355592 w 495300"/>
                    <a:gd name="connsiteY4" fmla="*/ 46109 h 485775"/>
                    <a:gd name="connsiteX5" fmla="*/ 347020 w 495300"/>
                    <a:gd name="connsiteY5" fmla="*/ 72017 h 485775"/>
                    <a:gd name="connsiteX6" fmla="*/ 322826 w 495300"/>
                    <a:gd name="connsiteY6" fmla="*/ 82399 h 485775"/>
                    <a:gd name="connsiteX7" fmla="*/ 311587 w 495300"/>
                    <a:gd name="connsiteY7" fmla="*/ 99734 h 485775"/>
                    <a:gd name="connsiteX8" fmla="*/ 306444 w 495300"/>
                    <a:gd name="connsiteY8" fmla="*/ 116975 h 485775"/>
                    <a:gd name="connsiteX9" fmla="*/ 306444 w 495300"/>
                    <a:gd name="connsiteY9" fmla="*/ 139454 h 485775"/>
                    <a:gd name="connsiteX10" fmla="*/ 321112 w 495300"/>
                    <a:gd name="connsiteY10" fmla="*/ 133357 h 485775"/>
                    <a:gd name="connsiteX11" fmla="*/ 336638 w 495300"/>
                    <a:gd name="connsiteY11" fmla="*/ 129929 h 485775"/>
                    <a:gd name="connsiteX12" fmla="*/ 319398 w 495300"/>
                    <a:gd name="connsiteY12" fmla="*/ 108307 h 485775"/>
                    <a:gd name="connsiteX13" fmla="*/ 343591 w 495300"/>
                    <a:gd name="connsiteY13" fmla="*/ 105735 h 485775"/>
                    <a:gd name="connsiteX14" fmla="*/ 387692 w 495300"/>
                    <a:gd name="connsiteY14" fmla="*/ 116117 h 485775"/>
                    <a:gd name="connsiteX15" fmla="*/ 406742 w 495300"/>
                    <a:gd name="connsiteY15" fmla="*/ 109259 h 485775"/>
                    <a:gd name="connsiteX16" fmla="*/ 449033 w 495300"/>
                    <a:gd name="connsiteY16" fmla="*/ 89352 h 485775"/>
                    <a:gd name="connsiteX17" fmla="*/ 464558 w 495300"/>
                    <a:gd name="connsiteY17" fmla="*/ 75541 h 485775"/>
                    <a:gd name="connsiteX18" fmla="*/ 496562 w 495300"/>
                    <a:gd name="connsiteY18" fmla="*/ 39251 h 485775"/>
                    <a:gd name="connsiteX19" fmla="*/ 469607 w 495300"/>
                    <a:gd name="connsiteY19" fmla="*/ 46871 h 485775"/>
                    <a:gd name="connsiteX20" fmla="*/ 310539 w 495300"/>
                    <a:gd name="connsiteY20" fmla="*/ 165266 h 485775"/>
                    <a:gd name="connsiteX21" fmla="*/ 305396 w 495300"/>
                    <a:gd name="connsiteY21" fmla="*/ 204128 h 485775"/>
                    <a:gd name="connsiteX22" fmla="*/ 290727 w 495300"/>
                    <a:gd name="connsiteY22" fmla="*/ 242990 h 485775"/>
                    <a:gd name="connsiteX23" fmla="*/ 272535 w 495300"/>
                    <a:gd name="connsiteY23" fmla="*/ 271470 h 485775"/>
                    <a:gd name="connsiteX24" fmla="*/ 245769 w 495300"/>
                    <a:gd name="connsiteY24" fmla="*/ 292235 h 485775"/>
                    <a:gd name="connsiteX25" fmla="*/ 226719 w 495300"/>
                    <a:gd name="connsiteY25" fmla="*/ 282710 h 485775"/>
                    <a:gd name="connsiteX26" fmla="*/ 205098 w 495300"/>
                    <a:gd name="connsiteY26" fmla="*/ 306046 h 485775"/>
                    <a:gd name="connsiteX27" fmla="*/ 187000 w 495300"/>
                    <a:gd name="connsiteY27" fmla="*/ 335383 h 485775"/>
                    <a:gd name="connsiteX28" fmla="*/ 168807 w 495300"/>
                    <a:gd name="connsiteY28" fmla="*/ 341384 h 485775"/>
                    <a:gd name="connsiteX29" fmla="*/ 133374 w 495300"/>
                    <a:gd name="connsiteY29" fmla="*/ 345765 h 485775"/>
                    <a:gd name="connsiteX30" fmla="*/ 90131 w 495300"/>
                    <a:gd name="connsiteY30" fmla="*/ 348337 h 485775"/>
                    <a:gd name="connsiteX31" fmla="*/ 45173 w 495300"/>
                    <a:gd name="connsiteY31" fmla="*/ 382055 h 485775"/>
                    <a:gd name="connsiteX32" fmla="*/ 45173 w 495300"/>
                    <a:gd name="connsiteY32" fmla="*/ 399296 h 485775"/>
                    <a:gd name="connsiteX33" fmla="*/ 77177 w 495300"/>
                    <a:gd name="connsiteY33" fmla="*/ 391485 h 485775"/>
                    <a:gd name="connsiteX34" fmla="*/ 150614 w 495300"/>
                    <a:gd name="connsiteY34" fmla="*/ 373388 h 485775"/>
                    <a:gd name="connsiteX35" fmla="*/ 162711 w 495300"/>
                    <a:gd name="connsiteY35" fmla="*/ 399296 h 485775"/>
                    <a:gd name="connsiteX36" fmla="*/ 197287 w 495300"/>
                    <a:gd name="connsiteY36" fmla="*/ 397581 h 485775"/>
                    <a:gd name="connsiteX37" fmla="*/ 207669 w 495300"/>
                    <a:gd name="connsiteY37" fmla="*/ 377674 h 485775"/>
                    <a:gd name="connsiteX38" fmla="*/ 216337 w 495300"/>
                    <a:gd name="connsiteY38" fmla="*/ 373388 h 485775"/>
                    <a:gd name="connsiteX39" fmla="*/ 253485 w 495300"/>
                    <a:gd name="connsiteY39" fmla="*/ 370816 h 485775"/>
                    <a:gd name="connsiteX40" fmla="*/ 275106 w 495300"/>
                    <a:gd name="connsiteY40" fmla="*/ 372530 h 485775"/>
                    <a:gd name="connsiteX41" fmla="*/ 292442 w 495300"/>
                    <a:gd name="connsiteY41" fmla="*/ 355290 h 485775"/>
                    <a:gd name="connsiteX42" fmla="*/ 320064 w 495300"/>
                    <a:gd name="connsiteY42" fmla="*/ 351004 h 485775"/>
                    <a:gd name="connsiteX43" fmla="*/ 327875 w 495300"/>
                    <a:gd name="connsiteY43" fmla="*/ 309475 h 485775"/>
                    <a:gd name="connsiteX44" fmla="*/ 334733 w 495300"/>
                    <a:gd name="connsiteY44" fmla="*/ 264517 h 485775"/>
                    <a:gd name="connsiteX45" fmla="*/ 361498 w 495300"/>
                    <a:gd name="connsiteY45" fmla="*/ 232513 h 485775"/>
                    <a:gd name="connsiteX46" fmla="*/ 347687 w 495300"/>
                    <a:gd name="connsiteY46" fmla="*/ 154789 h 485775"/>
                    <a:gd name="connsiteX47" fmla="*/ 310539 w 495300"/>
                    <a:gd name="connsiteY47" fmla="*/ 165266 h 485775"/>
                    <a:gd name="connsiteX48" fmla="*/ 120420 w 495300"/>
                    <a:gd name="connsiteY48" fmla="*/ 389866 h 485775"/>
                    <a:gd name="connsiteX49" fmla="*/ 92798 w 495300"/>
                    <a:gd name="connsiteY49" fmla="*/ 397676 h 485775"/>
                    <a:gd name="connsiteX50" fmla="*/ 88512 w 495300"/>
                    <a:gd name="connsiteY50" fmla="*/ 436538 h 485775"/>
                    <a:gd name="connsiteX51" fmla="*/ 104894 w 495300"/>
                    <a:gd name="connsiteY51" fmla="*/ 428728 h 485775"/>
                    <a:gd name="connsiteX52" fmla="*/ 129945 w 495300"/>
                    <a:gd name="connsiteY52" fmla="*/ 419203 h 485775"/>
                    <a:gd name="connsiteX53" fmla="*/ 149853 w 495300"/>
                    <a:gd name="connsiteY53" fmla="*/ 393295 h 485775"/>
                    <a:gd name="connsiteX54" fmla="*/ 120420 w 495300"/>
                    <a:gd name="connsiteY54" fmla="*/ 389866 h 485775"/>
                    <a:gd name="connsiteX55" fmla="*/ 60794 w 495300"/>
                    <a:gd name="connsiteY55" fmla="*/ 423584 h 485775"/>
                    <a:gd name="connsiteX56" fmla="*/ 40982 w 495300"/>
                    <a:gd name="connsiteY56" fmla="*/ 408916 h 485775"/>
                    <a:gd name="connsiteX57" fmla="*/ 14217 w 495300"/>
                    <a:gd name="connsiteY57" fmla="*/ 415012 h 485775"/>
                    <a:gd name="connsiteX58" fmla="*/ 2120 w 495300"/>
                    <a:gd name="connsiteY58" fmla="*/ 435776 h 485775"/>
                    <a:gd name="connsiteX59" fmla="*/ 18503 w 495300"/>
                    <a:gd name="connsiteY59" fmla="*/ 427109 h 485775"/>
                    <a:gd name="connsiteX60" fmla="*/ 22884 w 495300"/>
                    <a:gd name="connsiteY60" fmla="*/ 456446 h 485775"/>
                    <a:gd name="connsiteX61" fmla="*/ 34124 w 495300"/>
                    <a:gd name="connsiteY61" fmla="*/ 491879 h 485775"/>
                    <a:gd name="connsiteX62" fmla="*/ 66985 w 495300"/>
                    <a:gd name="connsiteY62" fmla="*/ 442634 h 485775"/>
                    <a:gd name="connsiteX63" fmla="*/ 60794 w 495300"/>
                    <a:gd name="connsiteY63" fmla="*/ 42358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95300" h="485775">
                      <a:moveTo>
                        <a:pt x="469607" y="46871"/>
                      </a:moveTo>
                      <a:cubicBezTo>
                        <a:pt x="463511" y="39060"/>
                        <a:pt x="453224" y="51157"/>
                        <a:pt x="440270" y="53824"/>
                      </a:cubicBezTo>
                      <a:cubicBezTo>
                        <a:pt x="427316" y="56396"/>
                        <a:pt x="386644" y="22677"/>
                        <a:pt x="376357" y="7151"/>
                      </a:cubicBezTo>
                      <a:cubicBezTo>
                        <a:pt x="365975" y="-8374"/>
                        <a:pt x="348735" y="4580"/>
                        <a:pt x="357402" y="15819"/>
                      </a:cubicBezTo>
                      <a:cubicBezTo>
                        <a:pt x="366070" y="27059"/>
                        <a:pt x="355592" y="30488"/>
                        <a:pt x="355592" y="46109"/>
                      </a:cubicBezTo>
                      <a:cubicBezTo>
                        <a:pt x="355592" y="61634"/>
                        <a:pt x="345211" y="61634"/>
                        <a:pt x="347020" y="72017"/>
                      </a:cubicBezTo>
                      <a:cubicBezTo>
                        <a:pt x="348735" y="82399"/>
                        <a:pt x="333209" y="80684"/>
                        <a:pt x="322826" y="82399"/>
                      </a:cubicBezTo>
                      <a:cubicBezTo>
                        <a:pt x="312445" y="84113"/>
                        <a:pt x="323684" y="94496"/>
                        <a:pt x="311587" y="99734"/>
                      </a:cubicBezTo>
                      <a:cubicBezTo>
                        <a:pt x="299490" y="104878"/>
                        <a:pt x="300348" y="113546"/>
                        <a:pt x="306444" y="116975"/>
                      </a:cubicBezTo>
                      <a:cubicBezTo>
                        <a:pt x="312539" y="120404"/>
                        <a:pt x="308158" y="131643"/>
                        <a:pt x="306444" y="139454"/>
                      </a:cubicBezTo>
                      <a:cubicBezTo>
                        <a:pt x="304729" y="147264"/>
                        <a:pt x="314254" y="141168"/>
                        <a:pt x="321112" y="133357"/>
                      </a:cubicBezTo>
                      <a:cubicBezTo>
                        <a:pt x="327970" y="125547"/>
                        <a:pt x="335209" y="137072"/>
                        <a:pt x="336638" y="129929"/>
                      </a:cubicBezTo>
                      <a:cubicBezTo>
                        <a:pt x="338352" y="121261"/>
                        <a:pt x="318540" y="116975"/>
                        <a:pt x="319398" y="108307"/>
                      </a:cubicBezTo>
                      <a:cubicBezTo>
                        <a:pt x="320255" y="99734"/>
                        <a:pt x="333209" y="110879"/>
                        <a:pt x="343591" y="105735"/>
                      </a:cubicBezTo>
                      <a:cubicBezTo>
                        <a:pt x="353973" y="100592"/>
                        <a:pt x="374738" y="104878"/>
                        <a:pt x="387692" y="116117"/>
                      </a:cubicBezTo>
                      <a:cubicBezTo>
                        <a:pt x="400646" y="127357"/>
                        <a:pt x="404170" y="123071"/>
                        <a:pt x="406742" y="109259"/>
                      </a:cubicBezTo>
                      <a:cubicBezTo>
                        <a:pt x="409314" y="95448"/>
                        <a:pt x="429221" y="89352"/>
                        <a:pt x="449033" y="89352"/>
                      </a:cubicBezTo>
                      <a:cubicBezTo>
                        <a:pt x="468940" y="89352"/>
                        <a:pt x="470655" y="79827"/>
                        <a:pt x="464558" y="75541"/>
                      </a:cubicBezTo>
                      <a:cubicBezTo>
                        <a:pt x="458558" y="71255"/>
                        <a:pt x="497420" y="46204"/>
                        <a:pt x="496562" y="39251"/>
                      </a:cubicBezTo>
                      <a:cubicBezTo>
                        <a:pt x="495515" y="32202"/>
                        <a:pt x="475608" y="54681"/>
                        <a:pt x="469607" y="46871"/>
                      </a:cubicBezTo>
                      <a:close/>
                      <a:moveTo>
                        <a:pt x="310539" y="165266"/>
                      </a:moveTo>
                      <a:cubicBezTo>
                        <a:pt x="301871" y="169552"/>
                        <a:pt x="295871" y="196413"/>
                        <a:pt x="305396" y="204128"/>
                      </a:cubicBezTo>
                      <a:cubicBezTo>
                        <a:pt x="314921" y="211939"/>
                        <a:pt x="289870" y="226607"/>
                        <a:pt x="290727" y="242990"/>
                      </a:cubicBezTo>
                      <a:cubicBezTo>
                        <a:pt x="291585" y="259373"/>
                        <a:pt x="275201" y="259373"/>
                        <a:pt x="272535" y="271470"/>
                      </a:cubicBezTo>
                      <a:cubicBezTo>
                        <a:pt x="269963" y="283567"/>
                        <a:pt x="260438" y="280995"/>
                        <a:pt x="245769" y="292235"/>
                      </a:cubicBezTo>
                      <a:cubicBezTo>
                        <a:pt x="231101" y="303474"/>
                        <a:pt x="223290" y="290520"/>
                        <a:pt x="226719" y="282710"/>
                      </a:cubicBezTo>
                      <a:cubicBezTo>
                        <a:pt x="230148" y="274899"/>
                        <a:pt x="204240" y="286996"/>
                        <a:pt x="205098" y="306046"/>
                      </a:cubicBezTo>
                      <a:cubicBezTo>
                        <a:pt x="205955" y="325096"/>
                        <a:pt x="180904" y="326810"/>
                        <a:pt x="187000" y="335383"/>
                      </a:cubicBezTo>
                      <a:cubicBezTo>
                        <a:pt x="193096" y="344051"/>
                        <a:pt x="168045" y="349194"/>
                        <a:pt x="168807" y="341384"/>
                      </a:cubicBezTo>
                      <a:cubicBezTo>
                        <a:pt x="169664" y="333668"/>
                        <a:pt x="153282" y="337955"/>
                        <a:pt x="133374" y="345765"/>
                      </a:cubicBezTo>
                      <a:cubicBezTo>
                        <a:pt x="113467" y="353576"/>
                        <a:pt x="101370" y="337097"/>
                        <a:pt x="90131" y="348337"/>
                      </a:cubicBezTo>
                      <a:cubicBezTo>
                        <a:pt x="78891" y="359576"/>
                        <a:pt x="59841" y="379484"/>
                        <a:pt x="45173" y="382055"/>
                      </a:cubicBezTo>
                      <a:cubicBezTo>
                        <a:pt x="30504" y="384627"/>
                        <a:pt x="38982" y="402439"/>
                        <a:pt x="45173" y="399296"/>
                      </a:cubicBezTo>
                      <a:cubicBezTo>
                        <a:pt x="55555" y="394057"/>
                        <a:pt x="71938" y="399296"/>
                        <a:pt x="77177" y="391485"/>
                      </a:cubicBezTo>
                      <a:cubicBezTo>
                        <a:pt x="82320" y="383675"/>
                        <a:pt x="124707" y="374245"/>
                        <a:pt x="150614" y="373388"/>
                      </a:cubicBezTo>
                      <a:cubicBezTo>
                        <a:pt x="176523" y="372530"/>
                        <a:pt x="160997" y="385484"/>
                        <a:pt x="162711" y="399296"/>
                      </a:cubicBezTo>
                      <a:cubicBezTo>
                        <a:pt x="164426" y="413107"/>
                        <a:pt x="186048" y="410535"/>
                        <a:pt x="197287" y="397581"/>
                      </a:cubicBezTo>
                      <a:cubicBezTo>
                        <a:pt x="208526" y="384627"/>
                        <a:pt x="217194" y="385484"/>
                        <a:pt x="207669" y="377674"/>
                      </a:cubicBezTo>
                      <a:cubicBezTo>
                        <a:pt x="198144" y="369863"/>
                        <a:pt x="209384" y="363005"/>
                        <a:pt x="216337" y="373388"/>
                      </a:cubicBezTo>
                      <a:cubicBezTo>
                        <a:pt x="223195" y="383770"/>
                        <a:pt x="244817" y="384627"/>
                        <a:pt x="253485" y="370816"/>
                      </a:cubicBezTo>
                      <a:cubicBezTo>
                        <a:pt x="262152" y="357005"/>
                        <a:pt x="264724" y="373388"/>
                        <a:pt x="275106" y="372530"/>
                      </a:cubicBezTo>
                      <a:cubicBezTo>
                        <a:pt x="285489" y="371673"/>
                        <a:pt x="291489" y="345765"/>
                        <a:pt x="292442" y="355290"/>
                      </a:cubicBezTo>
                      <a:cubicBezTo>
                        <a:pt x="293299" y="364815"/>
                        <a:pt x="309777" y="362243"/>
                        <a:pt x="320064" y="351004"/>
                      </a:cubicBezTo>
                      <a:cubicBezTo>
                        <a:pt x="330446" y="339764"/>
                        <a:pt x="320921" y="319857"/>
                        <a:pt x="327875" y="309475"/>
                      </a:cubicBezTo>
                      <a:cubicBezTo>
                        <a:pt x="334733" y="299093"/>
                        <a:pt x="341686" y="277471"/>
                        <a:pt x="334733" y="264517"/>
                      </a:cubicBezTo>
                      <a:cubicBezTo>
                        <a:pt x="327875" y="251563"/>
                        <a:pt x="350258" y="242895"/>
                        <a:pt x="361498" y="232513"/>
                      </a:cubicBezTo>
                      <a:cubicBezTo>
                        <a:pt x="372737" y="222131"/>
                        <a:pt x="348544" y="170314"/>
                        <a:pt x="347687" y="154789"/>
                      </a:cubicBezTo>
                      <a:cubicBezTo>
                        <a:pt x="346830" y="139358"/>
                        <a:pt x="319207" y="160885"/>
                        <a:pt x="310539" y="165266"/>
                      </a:cubicBezTo>
                      <a:close/>
                      <a:moveTo>
                        <a:pt x="120420" y="389866"/>
                      </a:moveTo>
                      <a:cubicBezTo>
                        <a:pt x="116991" y="399391"/>
                        <a:pt x="106609" y="395105"/>
                        <a:pt x="92798" y="397676"/>
                      </a:cubicBezTo>
                      <a:cubicBezTo>
                        <a:pt x="78987" y="400248"/>
                        <a:pt x="78511" y="433205"/>
                        <a:pt x="88512" y="436538"/>
                      </a:cubicBezTo>
                      <a:cubicBezTo>
                        <a:pt x="96322" y="439110"/>
                        <a:pt x="102323" y="439110"/>
                        <a:pt x="104894" y="428728"/>
                      </a:cubicBezTo>
                      <a:cubicBezTo>
                        <a:pt x="107466" y="418346"/>
                        <a:pt x="121373" y="414917"/>
                        <a:pt x="129945" y="419203"/>
                      </a:cubicBezTo>
                      <a:cubicBezTo>
                        <a:pt x="138613" y="423584"/>
                        <a:pt x="149853" y="406249"/>
                        <a:pt x="149853" y="393295"/>
                      </a:cubicBezTo>
                      <a:cubicBezTo>
                        <a:pt x="149853" y="380436"/>
                        <a:pt x="123944" y="380436"/>
                        <a:pt x="120420" y="389866"/>
                      </a:cubicBezTo>
                      <a:close/>
                      <a:moveTo>
                        <a:pt x="60794" y="423584"/>
                      </a:moveTo>
                      <a:cubicBezTo>
                        <a:pt x="60794" y="414917"/>
                        <a:pt x="41839" y="416631"/>
                        <a:pt x="40982" y="408916"/>
                      </a:cubicBezTo>
                      <a:cubicBezTo>
                        <a:pt x="40124" y="401105"/>
                        <a:pt x="27171" y="405487"/>
                        <a:pt x="14217" y="415012"/>
                      </a:cubicBezTo>
                      <a:cubicBezTo>
                        <a:pt x="1262" y="424537"/>
                        <a:pt x="-3023" y="426251"/>
                        <a:pt x="2120" y="435776"/>
                      </a:cubicBezTo>
                      <a:cubicBezTo>
                        <a:pt x="7358" y="445301"/>
                        <a:pt x="15074" y="436634"/>
                        <a:pt x="18503" y="427109"/>
                      </a:cubicBezTo>
                      <a:cubicBezTo>
                        <a:pt x="21932" y="417584"/>
                        <a:pt x="30599" y="440920"/>
                        <a:pt x="22884" y="456446"/>
                      </a:cubicBezTo>
                      <a:cubicBezTo>
                        <a:pt x="15074" y="471971"/>
                        <a:pt x="23837" y="493879"/>
                        <a:pt x="34124" y="491879"/>
                      </a:cubicBezTo>
                      <a:cubicBezTo>
                        <a:pt x="42792" y="490164"/>
                        <a:pt x="54031" y="459017"/>
                        <a:pt x="66985" y="442634"/>
                      </a:cubicBezTo>
                      <a:cubicBezTo>
                        <a:pt x="79844" y="426251"/>
                        <a:pt x="60794" y="432252"/>
                        <a:pt x="60794" y="423584"/>
                      </a:cubicBezTo>
                      <a:close/>
                    </a:path>
                  </a:pathLst>
                </a:custGeom>
                <a:solidFill>
                  <a:srgbClr val="287182"/>
                </a:solidFill>
                <a:ln w="2381" cap="flat">
                  <a:solidFill>
                    <a:srgbClr val="817F81"/>
                  </a:solidFill>
                  <a:prstDash val="solid"/>
                  <a:miter/>
                </a:ln>
              </p:spPr>
              <p:txBody>
                <a:bodyPr rtlCol="0" anchor="ctr"/>
                <a:lstStyle/>
                <a:p>
                  <a:endParaRPr lang="en-US"/>
                </a:p>
              </p:txBody>
            </p:sp>
            <p:sp>
              <p:nvSpPr>
                <p:cNvPr id="376" name="Freeform: Shape 375">
                  <a:extLst>
                    <a:ext uri="{FF2B5EF4-FFF2-40B4-BE49-F238E27FC236}">
                      <a16:creationId xmlns:a16="http://schemas.microsoft.com/office/drawing/2014/main" id="{B98C6B40-89D6-467A-8E8C-E9843CC4D9B1}"/>
                    </a:ext>
                  </a:extLst>
                </p:cNvPr>
                <p:cNvSpPr/>
                <p:nvPr/>
              </p:nvSpPr>
              <p:spPr>
                <a:xfrm>
                  <a:off x="7930038" y="2488113"/>
                  <a:ext cx="1743075" cy="1200150"/>
                </a:xfrm>
                <a:custGeom>
                  <a:avLst/>
                  <a:gdLst>
                    <a:gd name="connsiteX0" fmla="*/ 1745838 w 1743075"/>
                    <a:gd name="connsiteY0" fmla="*/ 214415 h 1200150"/>
                    <a:gd name="connsiteX1" fmla="*/ 1722501 w 1743075"/>
                    <a:gd name="connsiteY1" fmla="*/ 208319 h 1200150"/>
                    <a:gd name="connsiteX2" fmla="*/ 1693926 w 1743075"/>
                    <a:gd name="connsiteY2" fmla="*/ 218702 h 1200150"/>
                    <a:gd name="connsiteX3" fmla="*/ 1668018 w 1743075"/>
                    <a:gd name="connsiteY3" fmla="*/ 224798 h 1200150"/>
                    <a:gd name="connsiteX4" fmla="*/ 1639443 w 1743075"/>
                    <a:gd name="connsiteY4" fmla="*/ 213558 h 1200150"/>
                    <a:gd name="connsiteX5" fmla="*/ 1633442 w 1743075"/>
                    <a:gd name="connsiteY5" fmla="*/ 188507 h 1200150"/>
                    <a:gd name="connsiteX6" fmla="*/ 1612678 w 1743075"/>
                    <a:gd name="connsiteY6" fmla="*/ 174696 h 1200150"/>
                    <a:gd name="connsiteX7" fmla="*/ 1583341 w 1743075"/>
                    <a:gd name="connsiteY7" fmla="*/ 161742 h 1200150"/>
                    <a:gd name="connsiteX8" fmla="*/ 1554766 w 1743075"/>
                    <a:gd name="connsiteY8" fmla="*/ 151360 h 1200150"/>
                    <a:gd name="connsiteX9" fmla="*/ 1543526 w 1743075"/>
                    <a:gd name="connsiteY9" fmla="*/ 134882 h 1200150"/>
                    <a:gd name="connsiteX10" fmla="*/ 1528858 w 1743075"/>
                    <a:gd name="connsiteY10" fmla="*/ 99449 h 1200150"/>
                    <a:gd name="connsiteX11" fmla="*/ 1511618 w 1743075"/>
                    <a:gd name="connsiteY11" fmla="*/ 64873 h 1200150"/>
                    <a:gd name="connsiteX12" fmla="*/ 1497806 w 1743075"/>
                    <a:gd name="connsiteY12" fmla="*/ 38108 h 1200150"/>
                    <a:gd name="connsiteX13" fmla="*/ 1478756 w 1743075"/>
                    <a:gd name="connsiteY13" fmla="*/ 16486 h 1200150"/>
                    <a:gd name="connsiteX14" fmla="*/ 1443324 w 1743075"/>
                    <a:gd name="connsiteY14" fmla="*/ 6104 h 1200150"/>
                    <a:gd name="connsiteX15" fmla="*/ 1410462 w 1743075"/>
                    <a:gd name="connsiteY15" fmla="*/ 960 h 1200150"/>
                    <a:gd name="connsiteX16" fmla="*/ 1367219 w 1743075"/>
                    <a:gd name="connsiteY16" fmla="*/ 4389 h 1200150"/>
                    <a:gd name="connsiteX17" fmla="*/ 1330071 w 1743075"/>
                    <a:gd name="connsiteY17" fmla="*/ 16486 h 1200150"/>
                    <a:gd name="connsiteX18" fmla="*/ 1332643 w 1743075"/>
                    <a:gd name="connsiteY18" fmla="*/ 32012 h 1200150"/>
                    <a:gd name="connsiteX19" fmla="*/ 1341311 w 1743075"/>
                    <a:gd name="connsiteY19" fmla="*/ 52776 h 1200150"/>
                    <a:gd name="connsiteX20" fmla="*/ 1328357 w 1743075"/>
                    <a:gd name="connsiteY20" fmla="*/ 67445 h 1200150"/>
                    <a:gd name="connsiteX21" fmla="*/ 1310259 w 1743075"/>
                    <a:gd name="connsiteY21" fmla="*/ 95162 h 1200150"/>
                    <a:gd name="connsiteX22" fmla="*/ 1296448 w 1743075"/>
                    <a:gd name="connsiteY22" fmla="*/ 125357 h 1200150"/>
                    <a:gd name="connsiteX23" fmla="*/ 1283494 w 1743075"/>
                    <a:gd name="connsiteY23" fmla="*/ 138311 h 1200150"/>
                    <a:gd name="connsiteX24" fmla="*/ 1255872 w 1743075"/>
                    <a:gd name="connsiteY24" fmla="*/ 152979 h 1200150"/>
                    <a:gd name="connsiteX25" fmla="*/ 1227297 w 1743075"/>
                    <a:gd name="connsiteY25" fmla="*/ 145169 h 1200150"/>
                    <a:gd name="connsiteX26" fmla="*/ 1220819 w 1743075"/>
                    <a:gd name="connsiteY26" fmla="*/ 140311 h 1200150"/>
                    <a:gd name="connsiteX27" fmla="*/ 1197388 w 1743075"/>
                    <a:gd name="connsiteY27" fmla="*/ 187079 h 1200150"/>
                    <a:gd name="connsiteX28" fmla="*/ 1195483 w 1743075"/>
                    <a:gd name="connsiteY28" fmla="*/ 202128 h 1200150"/>
                    <a:gd name="connsiteX29" fmla="*/ 1191768 w 1743075"/>
                    <a:gd name="connsiteY29" fmla="*/ 217178 h 1200150"/>
                    <a:gd name="connsiteX30" fmla="*/ 1221867 w 1743075"/>
                    <a:gd name="connsiteY30" fmla="*/ 219083 h 1200150"/>
                    <a:gd name="connsiteX31" fmla="*/ 1250156 w 1743075"/>
                    <a:gd name="connsiteY31" fmla="*/ 222893 h 1200150"/>
                    <a:gd name="connsiteX32" fmla="*/ 1278351 w 1743075"/>
                    <a:gd name="connsiteY32" fmla="*/ 219083 h 1200150"/>
                    <a:gd name="connsiteX33" fmla="*/ 1316069 w 1743075"/>
                    <a:gd name="connsiteY33" fmla="*/ 258611 h 1200150"/>
                    <a:gd name="connsiteX34" fmla="*/ 1285970 w 1743075"/>
                    <a:gd name="connsiteY34" fmla="*/ 262421 h 1200150"/>
                    <a:gd name="connsiteX35" fmla="*/ 1248347 w 1743075"/>
                    <a:gd name="connsiteY35" fmla="*/ 269946 h 1200150"/>
                    <a:gd name="connsiteX36" fmla="*/ 1212532 w 1743075"/>
                    <a:gd name="connsiteY36" fmla="*/ 284996 h 1200150"/>
                    <a:gd name="connsiteX37" fmla="*/ 1186149 w 1743075"/>
                    <a:gd name="connsiteY37" fmla="*/ 309475 h 1200150"/>
                    <a:gd name="connsiteX38" fmla="*/ 1142905 w 1743075"/>
                    <a:gd name="connsiteY38" fmla="*/ 322619 h 1200150"/>
                    <a:gd name="connsiteX39" fmla="*/ 1095851 w 1743075"/>
                    <a:gd name="connsiteY39" fmla="*/ 326429 h 1200150"/>
                    <a:gd name="connsiteX40" fmla="*/ 1067562 w 1743075"/>
                    <a:gd name="connsiteY40" fmla="*/ 333954 h 1200150"/>
                    <a:gd name="connsiteX41" fmla="*/ 1075087 w 1743075"/>
                    <a:gd name="connsiteY41" fmla="*/ 367863 h 1200150"/>
                    <a:gd name="connsiteX42" fmla="*/ 1039273 w 1743075"/>
                    <a:gd name="connsiteY42" fmla="*/ 396057 h 1200150"/>
                    <a:gd name="connsiteX43" fmla="*/ 986600 w 1743075"/>
                    <a:gd name="connsiteY43" fmla="*/ 418631 h 1200150"/>
                    <a:gd name="connsiteX44" fmla="*/ 920687 w 1743075"/>
                    <a:gd name="connsiteY44" fmla="*/ 420536 h 1200150"/>
                    <a:gd name="connsiteX45" fmla="*/ 869823 w 1743075"/>
                    <a:gd name="connsiteY45" fmla="*/ 446921 h 1200150"/>
                    <a:gd name="connsiteX46" fmla="*/ 847249 w 1743075"/>
                    <a:gd name="connsiteY46" fmla="*/ 435586 h 1200150"/>
                    <a:gd name="connsiteX47" fmla="*/ 817150 w 1743075"/>
                    <a:gd name="connsiteY47" fmla="*/ 428061 h 1200150"/>
                    <a:gd name="connsiteX48" fmla="*/ 785146 w 1743075"/>
                    <a:gd name="connsiteY48" fmla="*/ 420536 h 1200150"/>
                    <a:gd name="connsiteX49" fmla="*/ 732473 w 1743075"/>
                    <a:gd name="connsiteY49" fmla="*/ 409297 h 1200150"/>
                    <a:gd name="connsiteX50" fmla="*/ 662845 w 1743075"/>
                    <a:gd name="connsiteY50" fmla="*/ 407392 h 1200150"/>
                    <a:gd name="connsiteX51" fmla="*/ 625221 w 1743075"/>
                    <a:gd name="connsiteY51" fmla="*/ 403677 h 1200150"/>
                    <a:gd name="connsiteX52" fmla="*/ 608266 w 1743075"/>
                    <a:gd name="connsiteY52" fmla="*/ 373578 h 1200150"/>
                    <a:gd name="connsiteX53" fmla="*/ 585692 w 1743075"/>
                    <a:gd name="connsiteY53" fmla="*/ 349099 h 1200150"/>
                    <a:gd name="connsiteX54" fmla="*/ 566833 w 1743075"/>
                    <a:gd name="connsiteY54" fmla="*/ 335954 h 1200150"/>
                    <a:gd name="connsiteX55" fmla="*/ 544925 w 1743075"/>
                    <a:gd name="connsiteY55" fmla="*/ 322715 h 1200150"/>
                    <a:gd name="connsiteX56" fmla="*/ 479107 w 1743075"/>
                    <a:gd name="connsiteY56" fmla="*/ 306617 h 1200150"/>
                    <a:gd name="connsiteX57" fmla="*/ 485680 w 1743075"/>
                    <a:gd name="connsiteY57" fmla="*/ 282710 h 1200150"/>
                    <a:gd name="connsiteX58" fmla="*/ 487489 w 1743075"/>
                    <a:gd name="connsiteY58" fmla="*/ 253373 h 1200150"/>
                    <a:gd name="connsiteX59" fmla="*/ 471964 w 1743075"/>
                    <a:gd name="connsiteY59" fmla="*/ 231275 h 1200150"/>
                    <a:gd name="connsiteX60" fmla="*/ 446818 w 1743075"/>
                    <a:gd name="connsiteY60" fmla="*/ 210891 h 1200150"/>
                    <a:gd name="connsiteX61" fmla="*/ 420529 w 1743075"/>
                    <a:gd name="connsiteY61" fmla="*/ 196508 h 1200150"/>
                    <a:gd name="connsiteX62" fmla="*/ 399574 w 1743075"/>
                    <a:gd name="connsiteY62" fmla="*/ 169553 h 1200150"/>
                    <a:gd name="connsiteX63" fmla="*/ 398622 w 1743075"/>
                    <a:gd name="connsiteY63" fmla="*/ 166028 h 1200150"/>
                    <a:gd name="connsiteX64" fmla="*/ 387477 w 1743075"/>
                    <a:gd name="connsiteY64" fmla="*/ 164219 h 1200150"/>
                    <a:gd name="connsiteX65" fmla="*/ 379857 w 1743075"/>
                    <a:gd name="connsiteY65" fmla="*/ 159647 h 1200150"/>
                    <a:gd name="connsiteX66" fmla="*/ 369761 w 1743075"/>
                    <a:gd name="connsiteY66" fmla="*/ 178506 h 1200150"/>
                    <a:gd name="connsiteX67" fmla="*/ 357188 w 1743075"/>
                    <a:gd name="connsiteY67" fmla="*/ 194603 h 1200150"/>
                    <a:gd name="connsiteX68" fmla="*/ 338042 w 1743075"/>
                    <a:gd name="connsiteY68" fmla="*/ 216701 h 1200150"/>
                    <a:gd name="connsiteX69" fmla="*/ 342233 w 1743075"/>
                    <a:gd name="connsiteY69" fmla="*/ 240038 h 1200150"/>
                    <a:gd name="connsiteX70" fmla="*/ 314706 w 1743075"/>
                    <a:gd name="connsiteY70" fmla="*/ 250229 h 1200150"/>
                    <a:gd name="connsiteX71" fmla="*/ 287750 w 1743075"/>
                    <a:gd name="connsiteY71" fmla="*/ 247848 h 1200150"/>
                    <a:gd name="connsiteX72" fmla="*/ 268034 w 1743075"/>
                    <a:gd name="connsiteY72" fmla="*/ 247848 h 1200150"/>
                    <a:gd name="connsiteX73" fmla="*/ 250127 w 1743075"/>
                    <a:gd name="connsiteY73" fmla="*/ 304046 h 1200150"/>
                    <a:gd name="connsiteX74" fmla="*/ 250127 w 1743075"/>
                    <a:gd name="connsiteY74" fmla="*/ 317762 h 1200150"/>
                    <a:gd name="connsiteX75" fmla="*/ 229171 w 1743075"/>
                    <a:gd name="connsiteY75" fmla="*/ 312332 h 1200150"/>
                    <a:gd name="connsiteX76" fmla="*/ 201644 w 1743075"/>
                    <a:gd name="connsiteY76" fmla="*/ 317762 h 1200150"/>
                    <a:gd name="connsiteX77" fmla="*/ 184881 w 1743075"/>
                    <a:gd name="connsiteY77" fmla="*/ 329192 h 1200150"/>
                    <a:gd name="connsiteX78" fmla="*/ 191358 w 1743075"/>
                    <a:gd name="connsiteY78" fmla="*/ 354433 h 1200150"/>
                    <a:gd name="connsiteX79" fmla="*/ 202978 w 1743075"/>
                    <a:gd name="connsiteY79" fmla="*/ 386818 h 1200150"/>
                    <a:gd name="connsiteX80" fmla="*/ 187452 w 1743075"/>
                    <a:gd name="connsiteY80" fmla="*/ 408821 h 1200150"/>
                    <a:gd name="connsiteX81" fmla="*/ 185547 w 1743075"/>
                    <a:gd name="connsiteY81" fmla="*/ 427013 h 1200150"/>
                    <a:gd name="connsiteX82" fmla="*/ 159639 w 1743075"/>
                    <a:gd name="connsiteY82" fmla="*/ 439967 h 1200150"/>
                    <a:gd name="connsiteX83" fmla="*/ 136970 w 1743075"/>
                    <a:gd name="connsiteY83" fmla="*/ 452921 h 1200150"/>
                    <a:gd name="connsiteX84" fmla="*/ 113633 w 1743075"/>
                    <a:gd name="connsiteY84" fmla="*/ 465875 h 1200150"/>
                    <a:gd name="connsiteX85" fmla="*/ 87059 w 1743075"/>
                    <a:gd name="connsiteY85" fmla="*/ 473686 h 1200150"/>
                    <a:gd name="connsiteX86" fmla="*/ 69532 w 1743075"/>
                    <a:gd name="connsiteY86" fmla="*/ 485402 h 1200150"/>
                    <a:gd name="connsiteX87" fmla="*/ 51435 w 1743075"/>
                    <a:gd name="connsiteY87" fmla="*/ 479591 h 1200150"/>
                    <a:gd name="connsiteX88" fmla="*/ 33909 w 1743075"/>
                    <a:gd name="connsiteY88" fmla="*/ 485402 h 1200150"/>
                    <a:gd name="connsiteX89" fmla="*/ 17716 w 1743075"/>
                    <a:gd name="connsiteY89" fmla="*/ 495784 h 1200150"/>
                    <a:gd name="connsiteX90" fmla="*/ 4763 w 1743075"/>
                    <a:gd name="connsiteY90" fmla="*/ 503594 h 1200150"/>
                    <a:gd name="connsiteX91" fmla="*/ 0 w 1743075"/>
                    <a:gd name="connsiteY91" fmla="*/ 518072 h 1200150"/>
                    <a:gd name="connsiteX92" fmla="*/ 0 w 1743075"/>
                    <a:gd name="connsiteY92" fmla="*/ 518072 h 1200150"/>
                    <a:gd name="connsiteX93" fmla="*/ 4572 w 1743075"/>
                    <a:gd name="connsiteY93" fmla="*/ 543409 h 1200150"/>
                    <a:gd name="connsiteX94" fmla="*/ 33433 w 1743075"/>
                    <a:gd name="connsiteY94" fmla="*/ 561887 h 1200150"/>
                    <a:gd name="connsiteX95" fmla="*/ 39243 w 1743075"/>
                    <a:gd name="connsiteY95" fmla="*/ 601130 h 1200150"/>
                    <a:gd name="connsiteX96" fmla="*/ 38386 w 1743075"/>
                    <a:gd name="connsiteY96" fmla="*/ 601226 h 1200150"/>
                    <a:gd name="connsiteX97" fmla="*/ 65056 w 1743075"/>
                    <a:gd name="connsiteY97" fmla="*/ 622847 h 1200150"/>
                    <a:gd name="connsiteX98" fmla="*/ 79915 w 1743075"/>
                    <a:gd name="connsiteY98" fmla="*/ 644850 h 1200150"/>
                    <a:gd name="connsiteX99" fmla="*/ 102775 w 1743075"/>
                    <a:gd name="connsiteY99" fmla="*/ 656947 h 1200150"/>
                    <a:gd name="connsiteX100" fmla="*/ 103918 w 1743075"/>
                    <a:gd name="connsiteY100" fmla="*/ 654185 h 1200150"/>
                    <a:gd name="connsiteX101" fmla="*/ 115443 w 1743075"/>
                    <a:gd name="connsiteY101" fmla="*/ 653042 h 1200150"/>
                    <a:gd name="connsiteX102" fmla="*/ 122015 w 1743075"/>
                    <a:gd name="connsiteY102" fmla="*/ 658661 h 1200150"/>
                    <a:gd name="connsiteX103" fmla="*/ 155163 w 1743075"/>
                    <a:gd name="connsiteY103" fmla="*/ 639611 h 1200150"/>
                    <a:gd name="connsiteX104" fmla="*/ 188881 w 1743075"/>
                    <a:gd name="connsiteY104" fmla="*/ 667520 h 1200150"/>
                    <a:gd name="connsiteX105" fmla="*/ 159734 w 1743075"/>
                    <a:gd name="connsiteY105" fmla="*/ 702476 h 1200150"/>
                    <a:gd name="connsiteX106" fmla="*/ 147257 w 1743075"/>
                    <a:gd name="connsiteY106" fmla="*/ 703810 h 1200150"/>
                    <a:gd name="connsiteX107" fmla="*/ 145447 w 1743075"/>
                    <a:gd name="connsiteY107" fmla="*/ 714192 h 1200150"/>
                    <a:gd name="connsiteX108" fmla="*/ 161640 w 1743075"/>
                    <a:gd name="connsiteY108" fmla="*/ 739529 h 1200150"/>
                    <a:gd name="connsiteX109" fmla="*/ 144304 w 1743075"/>
                    <a:gd name="connsiteY109" fmla="*/ 749911 h 1200150"/>
                    <a:gd name="connsiteX110" fmla="*/ 137350 w 1743075"/>
                    <a:gd name="connsiteY110" fmla="*/ 762579 h 1200150"/>
                    <a:gd name="connsiteX111" fmla="*/ 147733 w 1743075"/>
                    <a:gd name="connsiteY111" fmla="*/ 785630 h 1200150"/>
                    <a:gd name="connsiteX112" fmla="*/ 171926 w 1743075"/>
                    <a:gd name="connsiteY112" fmla="*/ 802965 h 1200150"/>
                    <a:gd name="connsiteX113" fmla="*/ 189262 w 1743075"/>
                    <a:gd name="connsiteY113" fmla="*/ 817919 h 1200150"/>
                    <a:gd name="connsiteX114" fmla="*/ 201930 w 1743075"/>
                    <a:gd name="connsiteY114" fmla="*/ 830683 h 1200150"/>
                    <a:gd name="connsiteX115" fmla="*/ 201359 w 1743075"/>
                    <a:gd name="connsiteY115" fmla="*/ 832397 h 1200150"/>
                    <a:gd name="connsiteX116" fmla="*/ 219266 w 1743075"/>
                    <a:gd name="connsiteY116" fmla="*/ 826873 h 1200150"/>
                    <a:gd name="connsiteX117" fmla="*/ 242602 w 1743075"/>
                    <a:gd name="connsiteY117" fmla="*/ 831445 h 1200150"/>
                    <a:gd name="connsiteX118" fmla="*/ 302229 w 1743075"/>
                    <a:gd name="connsiteY118" fmla="*/ 874879 h 1200150"/>
                    <a:gd name="connsiteX119" fmla="*/ 358616 w 1743075"/>
                    <a:gd name="connsiteY119" fmla="*/ 897548 h 1200150"/>
                    <a:gd name="connsiteX120" fmla="*/ 396907 w 1743075"/>
                    <a:gd name="connsiteY120" fmla="*/ 904692 h 1200150"/>
                    <a:gd name="connsiteX121" fmla="*/ 403574 w 1743075"/>
                    <a:gd name="connsiteY121" fmla="*/ 904883 h 1200150"/>
                    <a:gd name="connsiteX122" fmla="*/ 413099 w 1743075"/>
                    <a:gd name="connsiteY122" fmla="*/ 897644 h 1200150"/>
                    <a:gd name="connsiteX123" fmla="*/ 422339 w 1743075"/>
                    <a:gd name="connsiteY123" fmla="*/ 912598 h 1200150"/>
                    <a:gd name="connsiteX124" fmla="*/ 423958 w 1743075"/>
                    <a:gd name="connsiteY124" fmla="*/ 925457 h 1200150"/>
                    <a:gd name="connsiteX125" fmla="*/ 430530 w 1743075"/>
                    <a:gd name="connsiteY125" fmla="*/ 913074 h 1200150"/>
                    <a:gd name="connsiteX126" fmla="*/ 451295 w 1743075"/>
                    <a:gd name="connsiteY126" fmla="*/ 894977 h 1200150"/>
                    <a:gd name="connsiteX127" fmla="*/ 475298 w 1743075"/>
                    <a:gd name="connsiteY127" fmla="*/ 898882 h 1200150"/>
                    <a:gd name="connsiteX128" fmla="*/ 509016 w 1743075"/>
                    <a:gd name="connsiteY128" fmla="*/ 908121 h 1200150"/>
                    <a:gd name="connsiteX129" fmla="*/ 519208 w 1743075"/>
                    <a:gd name="connsiteY129" fmla="*/ 904597 h 1200150"/>
                    <a:gd name="connsiteX130" fmla="*/ 533019 w 1743075"/>
                    <a:gd name="connsiteY130" fmla="*/ 891929 h 1200150"/>
                    <a:gd name="connsiteX131" fmla="*/ 544544 w 1743075"/>
                    <a:gd name="connsiteY131" fmla="*/ 880404 h 1200150"/>
                    <a:gd name="connsiteX132" fmla="*/ 569881 w 1743075"/>
                    <a:gd name="connsiteY132" fmla="*/ 864306 h 1200150"/>
                    <a:gd name="connsiteX133" fmla="*/ 604457 w 1743075"/>
                    <a:gd name="connsiteY133" fmla="*/ 863163 h 1200150"/>
                    <a:gd name="connsiteX134" fmla="*/ 619411 w 1743075"/>
                    <a:gd name="connsiteY134" fmla="*/ 860877 h 1200150"/>
                    <a:gd name="connsiteX135" fmla="*/ 630936 w 1743075"/>
                    <a:gd name="connsiteY135" fmla="*/ 880499 h 1200150"/>
                    <a:gd name="connsiteX136" fmla="*/ 647700 w 1743075"/>
                    <a:gd name="connsiteY136" fmla="*/ 889643 h 1200150"/>
                    <a:gd name="connsiteX137" fmla="*/ 652653 w 1743075"/>
                    <a:gd name="connsiteY137" fmla="*/ 886785 h 1200150"/>
                    <a:gd name="connsiteX138" fmla="*/ 672084 w 1743075"/>
                    <a:gd name="connsiteY138" fmla="*/ 895167 h 1200150"/>
                    <a:gd name="connsiteX139" fmla="*/ 678561 w 1743075"/>
                    <a:gd name="connsiteY139" fmla="*/ 911360 h 1200150"/>
                    <a:gd name="connsiteX140" fmla="*/ 690182 w 1743075"/>
                    <a:gd name="connsiteY140" fmla="*/ 925647 h 1200150"/>
                    <a:gd name="connsiteX141" fmla="*/ 683038 w 1743075"/>
                    <a:gd name="connsiteY141" fmla="*/ 968414 h 1200150"/>
                    <a:gd name="connsiteX142" fmla="*/ 659035 w 1743075"/>
                    <a:gd name="connsiteY142" fmla="*/ 1009181 h 1200150"/>
                    <a:gd name="connsiteX143" fmla="*/ 664179 w 1743075"/>
                    <a:gd name="connsiteY143" fmla="*/ 1023469 h 1200150"/>
                    <a:gd name="connsiteX144" fmla="*/ 690753 w 1743075"/>
                    <a:gd name="connsiteY144" fmla="*/ 1028613 h 1200150"/>
                    <a:gd name="connsiteX145" fmla="*/ 699802 w 1743075"/>
                    <a:gd name="connsiteY145" fmla="*/ 1052615 h 1200150"/>
                    <a:gd name="connsiteX146" fmla="*/ 710851 w 1743075"/>
                    <a:gd name="connsiteY146" fmla="*/ 1065569 h 1200150"/>
                    <a:gd name="connsiteX147" fmla="*/ 710851 w 1743075"/>
                    <a:gd name="connsiteY147" fmla="*/ 1085000 h 1200150"/>
                    <a:gd name="connsiteX148" fmla="*/ 727043 w 1743075"/>
                    <a:gd name="connsiteY148" fmla="*/ 1092811 h 1200150"/>
                    <a:gd name="connsiteX149" fmla="*/ 745141 w 1743075"/>
                    <a:gd name="connsiteY149" fmla="*/ 1102526 h 1200150"/>
                    <a:gd name="connsiteX150" fmla="*/ 758285 w 1743075"/>
                    <a:gd name="connsiteY150" fmla="*/ 1099764 h 1200150"/>
                    <a:gd name="connsiteX151" fmla="*/ 772668 w 1743075"/>
                    <a:gd name="connsiteY151" fmla="*/ 1113480 h 1200150"/>
                    <a:gd name="connsiteX152" fmla="*/ 773811 w 1743075"/>
                    <a:gd name="connsiteY152" fmla="*/ 1090430 h 1200150"/>
                    <a:gd name="connsiteX153" fmla="*/ 778383 w 1743075"/>
                    <a:gd name="connsiteY153" fmla="*/ 1075380 h 1200150"/>
                    <a:gd name="connsiteX154" fmla="*/ 798005 w 1743075"/>
                    <a:gd name="connsiteY154" fmla="*/ 1068427 h 1200150"/>
                    <a:gd name="connsiteX155" fmla="*/ 819912 w 1743075"/>
                    <a:gd name="connsiteY155" fmla="*/ 1066141 h 1200150"/>
                    <a:gd name="connsiteX156" fmla="*/ 845248 w 1743075"/>
                    <a:gd name="connsiteY156" fmla="*/ 1066141 h 1200150"/>
                    <a:gd name="connsiteX157" fmla="*/ 864870 w 1743075"/>
                    <a:gd name="connsiteY157" fmla="*/ 1062712 h 1200150"/>
                    <a:gd name="connsiteX158" fmla="*/ 887921 w 1743075"/>
                    <a:gd name="connsiteY158" fmla="*/ 1047758 h 1200150"/>
                    <a:gd name="connsiteX159" fmla="*/ 912114 w 1743075"/>
                    <a:gd name="connsiteY159" fmla="*/ 1060426 h 1200150"/>
                    <a:gd name="connsiteX160" fmla="*/ 920210 w 1743075"/>
                    <a:gd name="connsiteY160" fmla="*/ 1077761 h 1200150"/>
                    <a:gd name="connsiteX161" fmla="*/ 949071 w 1743075"/>
                    <a:gd name="connsiteY161" fmla="*/ 1099669 h 1200150"/>
                    <a:gd name="connsiteX162" fmla="*/ 955072 w 1743075"/>
                    <a:gd name="connsiteY162" fmla="*/ 1104431 h 1200150"/>
                    <a:gd name="connsiteX163" fmla="*/ 972884 w 1743075"/>
                    <a:gd name="connsiteY163" fmla="*/ 1099669 h 1200150"/>
                    <a:gd name="connsiteX164" fmla="*/ 988886 w 1743075"/>
                    <a:gd name="connsiteY164" fmla="*/ 1100526 h 1200150"/>
                    <a:gd name="connsiteX165" fmla="*/ 1005745 w 1743075"/>
                    <a:gd name="connsiteY165" fmla="*/ 1100526 h 1200150"/>
                    <a:gd name="connsiteX166" fmla="*/ 1013556 w 1743075"/>
                    <a:gd name="connsiteY166" fmla="*/ 1112623 h 1200150"/>
                    <a:gd name="connsiteX167" fmla="*/ 1020033 w 1743075"/>
                    <a:gd name="connsiteY167" fmla="*/ 1138055 h 1200150"/>
                    <a:gd name="connsiteX168" fmla="*/ 1027843 w 1743075"/>
                    <a:gd name="connsiteY168" fmla="*/ 1125577 h 1200150"/>
                    <a:gd name="connsiteX169" fmla="*/ 1068896 w 1743075"/>
                    <a:gd name="connsiteY169" fmla="*/ 1101002 h 1200150"/>
                    <a:gd name="connsiteX170" fmla="*/ 1125951 w 1743075"/>
                    <a:gd name="connsiteY170" fmla="*/ 1067760 h 1200150"/>
                    <a:gd name="connsiteX171" fmla="*/ 1154430 w 1743075"/>
                    <a:gd name="connsiteY171" fmla="*/ 1068617 h 1200150"/>
                    <a:gd name="connsiteX172" fmla="*/ 1205008 w 1743075"/>
                    <a:gd name="connsiteY172" fmla="*/ 1060426 h 1200150"/>
                    <a:gd name="connsiteX173" fmla="*/ 1222248 w 1743075"/>
                    <a:gd name="connsiteY173" fmla="*/ 1045281 h 1200150"/>
                    <a:gd name="connsiteX174" fmla="*/ 1239584 w 1743075"/>
                    <a:gd name="connsiteY174" fmla="*/ 1031470 h 1200150"/>
                    <a:gd name="connsiteX175" fmla="*/ 1256443 w 1743075"/>
                    <a:gd name="connsiteY175" fmla="*/ 1013754 h 1200150"/>
                    <a:gd name="connsiteX176" fmla="*/ 1276350 w 1743075"/>
                    <a:gd name="connsiteY176" fmla="*/ 1001180 h 1200150"/>
                    <a:gd name="connsiteX177" fmla="*/ 1291019 w 1743075"/>
                    <a:gd name="connsiteY177" fmla="*/ 986988 h 1200150"/>
                    <a:gd name="connsiteX178" fmla="*/ 1303591 w 1743075"/>
                    <a:gd name="connsiteY178" fmla="*/ 976130 h 1200150"/>
                    <a:gd name="connsiteX179" fmla="*/ 1307497 w 1743075"/>
                    <a:gd name="connsiteY179" fmla="*/ 953651 h 1200150"/>
                    <a:gd name="connsiteX180" fmla="*/ 1303591 w 1743075"/>
                    <a:gd name="connsiteY180" fmla="*/ 939363 h 1200150"/>
                    <a:gd name="connsiteX181" fmla="*/ 1323880 w 1743075"/>
                    <a:gd name="connsiteY181" fmla="*/ 929838 h 1200150"/>
                    <a:gd name="connsiteX182" fmla="*/ 1337310 w 1743075"/>
                    <a:gd name="connsiteY182" fmla="*/ 909550 h 1200150"/>
                    <a:gd name="connsiteX183" fmla="*/ 1356265 w 1743075"/>
                    <a:gd name="connsiteY183" fmla="*/ 891833 h 1200150"/>
                    <a:gd name="connsiteX184" fmla="*/ 1362361 w 1743075"/>
                    <a:gd name="connsiteY184" fmla="*/ 868116 h 1200150"/>
                    <a:gd name="connsiteX185" fmla="*/ 1367124 w 1743075"/>
                    <a:gd name="connsiteY185" fmla="*/ 856877 h 1200150"/>
                    <a:gd name="connsiteX186" fmla="*/ 1379601 w 1743075"/>
                    <a:gd name="connsiteY186" fmla="*/ 839160 h 1200150"/>
                    <a:gd name="connsiteX187" fmla="*/ 1367504 w 1743075"/>
                    <a:gd name="connsiteY187" fmla="*/ 835731 h 1200150"/>
                    <a:gd name="connsiteX188" fmla="*/ 1350645 w 1743075"/>
                    <a:gd name="connsiteY188" fmla="*/ 829635 h 1200150"/>
                    <a:gd name="connsiteX189" fmla="*/ 1340263 w 1743075"/>
                    <a:gd name="connsiteY189" fmla="*/ 823634 h 1200150"/>
                    <a:gd name="connsiteX190" fmla="*/ 1370933 w 1743075"/>
                    <a:gd name="connsiteY190" fmla="*/ 808490 h 1200150"/>
                    <a:gd name="connsiteX191" fmla="*/ 1353217 w 1743075"/>
                    <a:gd name="connsiteY191" fmla="*/ 792488 h 1200150"/>
                    <a:gd name="connsiteX192" fmla="*/ 1327309 w 1743075"/>
                    <a:gd name="connsiteY192" fmla="*/ 773438 h 1200150"/>
                    <a:gd name="connsiteX193" fmla="*/ 1343692 w 1743075"/>
                    <a:gd name="connsiteY193" fmla="*/ 772580 h 1200150"/>
                    <a:gd name="connsiteX194" fmla="*/ 1369600 w 1743075"/>
                    <a:gd name="connsiteY194" fmla="*/ 777724 h 1200150"/>
                    <a:gd name="connsiteX195" fmla="*/ 1344930 w 1743075"/>
                    <a:gd name="connsiteY195" fmla="*/ 750101 h 1200150"/>
                    <a:gd name="connsiteX196" fmla="*/ 1339787 w 1743075"/>
                    <a:gd name="connsiteY196" fmla="*/ 732385 h 1200150"/>
                    <a:gd name="connsiteX197" fmla="*/ 1321213 w 1743075"/>
                    <a:gd name="connsiteY197" fmla="*/ 696952 h 1200150"/>
                    <a:gd name="connsiteX198" fmla="*/ 1295305 w 1743075"/>
                    <a:gd name="connsiteY198" fmla="*/ 678854 h 1200150"/>
                    <a:gd name="connsiteX199" fmla="*/ 1309116 w 1743075"/>
                    <a:gd name="connsiteY199" fmla="*/ 651613 h 1200150"/>
                    <a:gd name="connsiteX200" fmla="*/ 1322927 w 1743075"/>
                    <a:gd name="connsiteY200" fmla="*/ 636087 h 1200150"/>
                    <a:gd name="connsiteX201" fmla="*/ 1338929 w 1743075"/>
                    <a:gd name="connsiteY201" fmla="*/ 624848 h 1200150"/>
                    <a:gd name="connsiteX202" fmla="*/ 1356646 w 1743075"/>
                    <a:gd name="connsiteY202" fmla="*/ 615799 h 1200150"/>
                    <a:gd name="connsiteX203" fmla="*/ 1389888 w 1743075"/>
                    <a:gd name="connsiteY203" fmla="*/ 605893 h 1200150"/>
                    <a:gd name="connsiteX204" fmla="*/ 1373029 w 1743075"/>
                    <a:gd name="connsiteY204" fmla="*/ 587319 h 1200150"/>
                    <a:gd name="connsiteX205" fmla="*/ 1344549 w 1743075"/>
                    <a:gd name="connsiteY205" fmla="*/ 575699 h 1200150"/>
                    <a:gd name="connsiteX206" fmla="*/ 1305687 w 1743075"/>
                    <a:gd name="connsiteY206" fmla="*/ 601226 h 1200150"/>
                    <a:gd name="connsiteX207" fmla="*/ 1287589 w 1743075"/>
                    <a:gd name="connsiteY207" fmla="*/ 577889 h 1200150"/>
                    <a:gd name="connsiteX208" fmla="*/ 1257395 w 1743075"/>
                    <a:gd name="connsiteY208" fmla="*/ 567507 h 1200150"/>
                    <a:gd name="connsiteX209" fmla="*/ 1257015 w 1743075"/>
                    <a:gd name="connsiteY209" fmla="*/ 531217 h 1200150"/>
                    <a:gd name="connsiteX210" fmla="*/ 1293305 w 1743075"/>
                    <a:gd name="connsiteY210" fmla="*/ 520454 h 1200150"/>
                    <a:gd name="connsiteX211" fmla="*/ 1327404 w 1743075"/>
                    <a:gd name="connsiteY211" fmla="*/ 496641 h 1200150"/>
                    <a:gd name="connsiteX212" fmla="*/ 1377125 w 1743075"/>
                    <a:gd name="connsiteY212" fmla="*/ 477210 h 1200150"/>
                    <a:gd name="connsiteX213" fmla="*/ 1357217 w 1743075"/>
                    <a:gd name="connsiteY213" fmla="*/ 516929 h 1200150"/>
                    <a:gd name="connsiteX214" fmla="*/ 1352931 w 1743075"/>
                    <a:gd name="connsiteY214" fmla="*/ 539408 h 1200150"/>
                    <a:gd name="connsiteX215" fmla="*/ 1373219 w 1743075"/>
                    <a:gd name="connsiteY215" fmla="*/ 539027 h 1200150"/>
                    <a:gd name="connsiteX216" fmla="*/ 1427226 w 1743075"/>
                    <a:gd name="connsiteY216" fmla="*/ 508833 h 1200150"/>
                    <a:gd name="connsiteX217" fmla="*/ 1441323 w 1743075"/>
                    <a:gd name="connsiteY217" fmla="*/ 507023 h 1200150"/>
                    <a:gd name="connsiteX218" fmla="*/ 1449610 w 1743075"/>
                    <a:gd name="connsiteY218" fmla="*/ 494165 h 1200150"/>
                    <a:gd name="connsiteX219" fmla="*/ 1504188 w 1743075"/>
                    <a:gd name="connsiteY219" fmla="*/ 464066 h 1200150"/>
                    <a:gd name="connsiteX220" fmla="*/ 1523048 w 1743075"/>
                    <a:gd name="connsiteY220" fmla="*/ 443396 h 1200150"/>
                    <a:gd name="connsiteX221" fmla="*/ 1541907 w 1743075"/>
                    <a:gd name="connsiteY221" fmla="*/ 450921 h 1200150"/>
                    <a:gd name="connsiteX222" fmla="*/ 1560766 w 1743075"/>
                    <a:gd name="connsiteY222" fmla="*/ 445301 h 1200150"/>
                    <a:gd name="connsiteX223" fmla="*/ 1572101 w 1743075"/>
                    <a:gd name="connsiteY223" fmla="*/ 433967 h 1200150"/>
                    <a:gd name="connsiteX224" fmla="*/ 1592866 w 1743075"/>
                    <a:gd name="connsiteY224" fmla="*/ 418917 h 1200150"/>
                    <a:gd name="connsiteX225" fmla="*/ 1609820 w 1743075"/>
                    <a:gd name="connsiteY225" fmla="*/ 396343 h 1200150"/>
                    <a:gd name="connsiteX226" fmla="*/ 1634300 w 1743075"/>
                    <a:gd name="connsiteY226" fmla="*/ 405773 h 1200150"/>
                    <a:gd name="connsiteX227" fmla="*/ 1642300 w 1743075"/>
                    <a:gd name="connsiteY227" fmla="*/ 406916 h 1200150"/>
                    <a:gd name="connsiteX228" fmla="*/ 1649444 w 1743075"/>
                    <a:gd name="connsiteY228" fmla="*/ 401582 h 1200150"/>
                    <a:gd name="connsiteX229" fmla="*/ 1647349 w 1743075"/>
                    <a:gd name="connsiteY229" fmla="*/ 373673 h 1200150"/>
                    <a:gd name="connsiteX230" fmla="*/ 1645539 w 1743075"/>
                    <a:gd name="connsiteY230" fmla="*/ 349480 h 1200150"/>
                    <a:gd name="connsiteX231" fmla="*/ 1649921 w 1743075"/>
                    <a:gd name="connsiteY231" fmla="*/ 328715 h 1200150"/>
                    <a:gd name="connsiteX232" fmla="*/ 1674114 w 1743075"/>
                    <a:gd name="connsiteY232" fmla="*/ 317476 h 1200150"/>
                    <a:gd name="connsiteX233" fmla="*/ 1700022 w 1743075"/>
                    <a:gd name="connsiteY233" fmla="*/ 317476 h 1200150"/>
                    <a:gd name="connsiteX234" fmla="*/ 1713833 w 1743075"/>
                    <a:gd name="connsiteY234" fmla="*/ 298426 h 1200150"/>
                    <a:gd name="connsiteX235" fmla="*/ 1731073 w 1743075"/>
                    <a:gd name="connsiteY235" fmla="*/ 275947 h 1200150"/>
                    <a:gd name="connsiteX236" fmla="*/ 1746599 w 1743075"/>
                    <a:gd name="connsiteY236" fmla="*/ 238799 h 1200150"/>
                    <a:gd name="connsiteX237" fmla="*/ 1745838 w 1743075"/>
                    <a:gd name="connsiteY237" fmla="*/ 214415 h 1200150"/>
                    <a:gd name="connsiteX238" fmla="*/ 1322451 w 1743075"/>
                    <a:gd name="connsiteY238" fmla="*/ 1032708 h 1200150"/>
                    <a:gd name="connsiteX239" fmla="*/ 1337977 w 1743075"/>
                    <a:gd name="connsiteY239" fmla="*/ 1082810 h 1200150"/>
                    <a:gd name="connsiteX240" fmla="*/ 1374267 w 1743075"/>
                    <a:gd name="connsiteY240" fmla="*/ 992036 h 1200150"/>
                    <a:gd name="connsiteX241" fmla="*/ 1322451 w 1743075"/>
                    <a:gd name="connsiteY241" fmla="*/ 1032708 h 1200150"/>
                    <a:gd name="connsiteX242" fmla="*/ 1013936 w 1743075"/>
                    <a:gd name="connsiteY242" fmla="*/ 1150342 h 1200150"/>
                    <a:gd name="connsiteX243" fmla="*/ 985457 w 1743075"/>
                    <a:gd name="connsiteY243" fmla="*/ 1190061 h 1200150"/>
                    <a:gd name="connsiteX244" fmla="*/ 1034701 w 1743075"/>
                    <a:gd name="connsiteY244" fmla="*/ 1187490 h 1200150"/>
                    <a:gd name="connsiteX245" fmla="*/ 1050227 w 1743075"/>
                    <a:gd name="connsiteY245" fmla="*/ 1152914 h 1200150"/>
                    <a:gd name="connsiteX246" fmla="*/ 1013936 w 1743075"/>
                    <a:gd name="connsiteY246" fmla="*/ 1150342 h 120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Lst>
                  <a:rect l="l" t="t" r="r" b="b"/>
                  <a:pathLst>
                    <a:path w="1743075" h="1200150">
                      <a:moveTo>
                        <a:pt x="1745838" y="214415"/>
                      </a:moveTo>
                      <a:cubicBezTo>
                        <a:pt x="1746695" y="198890"/>
                        <a:pt x="1728502" y="204033"/>
                        <a:pt x="1722501" y="208319"/>
                      </a:cubicBezTo>
                      <a:cubicBezTo>
                        <a:pt x="1716501" y="212606"/>
                        <a:pt x="1699165" y="208319"/>
                        <a:pt x="1693926" y="218702"/>
                      </a:cubicBezTo>
                      <a:cubicBezTo>
                        <a:pt x="1688782" y="229084"/>
                        <a:pt x="1680115" y="223083"/>
                        <a:pt x="1668018" y="224798"/>
                      </a:cubicBezTo>
                      <a:cubicBezTo>
                        <a:pt x="1655922" y="226512"/>
                        <a:pt x="1638586" y="221369"/>
                        <a:pt x="1639443" y="213558"/>
                      </a:cubicBezTo>
                      <a:cubicBezTo>
                        <a:pt x="1640301" y="205748"/>
                        <a:pt x="1632490" y="198032"/>
                        <a:pt x="1633442" y="188507"/>
                      </a:cubicBezTo>
                      <a:cubicBezTo>
                        <a:pt x="1634300" y="178982"/>
                        <a:pt x="1621346" y="183269"/>
                        <a:pt x="1612678" y="174696"/>
                      </a:cubicBezTo>
                      <a:cubicBezTo>
                        <a:pt x="1604010" y="166028"/>
                        <a:pt x="1586770" y="160028"/>
                        <a:pt x="1583341" y="161742"/>
                      </a:cubicBezTo>
                      <a:cubicBezTo>
                        <a:pt x="1579912" y="163457"/>
                        <a:pt x="1569530" y="152217"/>
                        <a:pt x="1554766" y="151360"/>
                      </a:cubicBezTo>
                      <a:cubicBezTo>
                        <a:pt x="1540097" y="150503"/>
                        <a:pt x="1541812" y="140978"/>
                        <a:pt x="1543526" y="134882"/>
                      </a:cubicBezTo>
                      <a:cubicBezTo>
                        <a:pt x="1545241" y="128881"/>
                        <a:pt x="1531430" y="109831"/>
                        <a:pt x="1528858" y="99449"/>
                      </a:cubicBezTo>
                      <a:cubicBezTo>
                        <a:pt x="1526286" y="89066"/>
                        <a:pt x="1515904" y="87352"/>
                        <a:pt x="1511618" y="64873"/>
                      </a:cubicBezTo>
                      <a:cubicBezTo>
                        <a:pt x="1507331" y="42394"/>
                        <a:pt x="1495235" y="48490"/>
                        <a:pt x="1497806" y="38108"/>
                      </a:cubicBezTo>
                      <a:cubicBezTo>
                        <a:pt x="1500378" y="27725"/>
                        <a:pt x="1483138" y="22582"/>
                        <a:pt x="1478756" y="16486"/>
                      </a:cubicBezTo>
                      <a:cubicBezTo>
                        <a:pt x="1474470" y="10485"/>
                        <a:pt x="1456277" y="13057"/>
                        <a:pt x="1443324" y="6104"/>
                      </a:cubicBezTo>
                      <a:cubicBezTo>
                        <a:pt x="1430369" y="-754"/>
                        <a:pt x="1422559" y="4389"/>
                        <a:pt x="1410462" y="960"/>
                      </a:cubicBezTo>
                      <a:cubicBezTo>
                        <a:pt x="1398365" y="-2469"/>
                        <a:pt x="1370743" y="4389"/>
                        <a:pt x="1367219" y="4389"/>
                      </a:cubicBezTo>
                      <a:cubicBezTo>
                        <a:pt x="1363789" y="4389"/>
                        <a:pt x="1342168" y="8"/>
                        <a:pt x="1330071" y="16486"/>
                      </a:cubicBezTo>
                      <a:cubicBezTo>
                        <a:pt x="1317974" y="32964"/>
                        <a:pt x="1327499" y="32012"/>
                        <a:pt x="1332643" y="32012"/>
                      </a:cubicBezTo>
                      <a:cubicBezTo>
                        <a:pt x="1337786" y="32012"/>
                        <a:pt x="1340454" y="47537"/>
                        <a:pt x="1341311" y="52776"/>
                      </a:cubicBezTo>
                      <a:cubicBezTo>
                        <a:pt x="1342168" y="57920"/>
                        <a:pt x="1332643" y="65730"/>
                        <a:pt x="1328357" y="67445"/>
                      </a:cubicBezTo>
                      <a:cubicBezTo>
                        <a:pt x="1324070" y="69159"/>
                        <a:pt x="1311973" y="88209"/>
                        <a:pt x="1310259" y="95162"/>
                      </a:cubicBezTo>
                      <a:cubicBezTo>
                        <a:pt x="1308545" y="102116"/>
                        <a:pt x="1294733" y="119356"/>
                        <a:pt x="1296448" y="125357"/>
                      </a:cubicBezTo>
                      <a:cubicBezTo>
                        <a:pt x="1298163" y="131357"/>
                        <a:pt x="1289590" y="137453"/>
                        <a:pt x="1283494" y="138311"/>
                      </a:cubicBezTo>
                      <a:cubicBezTo>
                        <a:pt x="1277493" y="139168"/>
                        <a:pt x="1261015" y="151265"/>
                        <a:pt x="1255872" y="152979"/>
                      </a:cubicBezTo>
                      <a:cubicBezTo>
                        <a:pt x="1250632" y="154694"/>
                        <a:pt x="1229963" y="151265"/>
                        <a:pt x="1227297" y="145169"/>
                      </a:cubicBezTo>
                      <a:cubicBezTo>
                        <a:pt x="1226439" y="143168"/>
                        <a:pt x="1223963" y="141549"/>
                        <a:pt x="1220819" y="140311"/>
                      </a:cubicBezTo>
                      <a:lnTo>
                        <a:pt x="1197388" y="187079"/>
                      </a:lnTo>
                      <a:lnTo>
                        <a:pt x="1195483" y="202128"/>
                      </a:lnTo>
                      <a:cubicBezTo>
                        <a:pt x="1195483" y="202128"/>
                        <a:pt x="1180433" y="205938"/>
                        <a:pt x="1191768" y="217178"/>
                      </a:cubicBezTo>
                      <a:cubicBezTo>
                        <a:pt x="1203103" y="228512"/>
                        <a:pt x="1204913" y="219083"/>
                        <a:pt x="1221867" y="219083"/>
                      </a:cubicBezTo>
                      <a:cubicBezTo>
                        <a:pt x="1238822" y="219083"/>
                        <a:pt x="1246347" y="232227"/>
                        <a:pt x="1250156" y="222893"/>
                      </a:cubicBezTo>
                      <a:cubicBezTo>
                        <a:pt x="1253871" y="213463"/>
                        <a:pt x="1268921" y="207843"/>
                        <a:pt x="1278351" y="219083"/>
                      </a:cubicBezTo>
                      <a:cubicBezTo>
                        <a:pt x="1287780" y="230417"/>
                        <a:pt x="1317879" y="249277"/>
                        <a:pt x="1316069" y="258611"/>
                      </a:cubicBezTo>
                      <a:cubicBezTo>
                        <a:pt x="1314165" y="268041"/>
                        <a:pt x="1297210" y="266136"/>
                        <a:pt x="1285970" y="262421"/>
                      </a:cubicBezTo>
                      <a:cubicBezTo>
                        <a:pt x="1274636" y="258611"/>
                        <a:pt x="1259586" y="269946"/>
                        <a:pt x="1248347" y="269946"/>
                      </a:cubicBezTo>
                      <a:cubicBezTo>
                        <a:pt x="1237012" y="269946"/>
                        <a:pt x="1223867" y="273756"/>
                        <a:pt x="1212532" y="284996"/>
                      </a:cubicBezTo>
                      <a:cubicBezTo>
                        <a:pt x="1201198" y="296330"/>
                        <a:pt x="1203103" y="307570"/>
                        <a:pt x="1186149" y="309475"/>
                      </a:cubicBezTo>
                      <a:cubicBezTo>
                        <a:pt x="1169194" y="311380"/>
                        <a:pt x="1161669" y="309475"/>
                        <a:pt x="1142905" y="322619"/>
                      </a:cubicBezTo>
                      <a:cubicBezTo>
                        <a:pt x="1124045" y="335764"/>
                        <a:pt x="1103376" y="330144"/>
                        <a:pt x="1095851" y="326429"/>
                      </a:cubicBezTo>
                      <a:cubicBezTo>
                        <a:pt x="1088327" y="322619"/>
                        <a:pt x="1075182" y="320810"/>
                        <a:pt x="1067562" y="333954"/>
                      </a:cubicBezTo>
                      <a:cubicBezTo>
                        <a:pt x="1060038" y="347099"/>
                        <a:pt x="1076992" y="352814"/>
                        <a:pt x="1075087" y="367863"/>
                      </a:cubicBezTo>
                      <a:cubicBezTo>
                        <a:pt x="1073182" y="382913"/>
                        <a:pt x="1054418" y="379198"/>
                        <a:pt x="1039273" y="396057"/>
                      </a:cubicBezTo>
                      <a:cubicBezTo>
                        <a:pt x="1024224" y="413012"/>
                        <a:pt x="999744" y="420536"/>
                        <a:pt x="986600" y="418631"/>
                      </a:cubicBezTo>
                      <a:cubicBezTo>
                        <a:pt x="973455" y="416726"/>
                        <a:pt x="945166" y="409202"/>
                        <a:pt x="920687" y="420536"/>
                      </a:cubicBezTo>
                      <a:cubicBezTo>
                        <a:pt x="896208" y="431776"/>
                        <a:pt x="879253" y="448826"/>
                        <a:pt x="869823" y="446921"/>
                      </a:cubicBezTo>
                      <a:cubicBezTo>
                        <a:pt x="860393" y="445016"/>
                        <a:pt x="860393" y="433681"/>
                        <a:pt x="847249" y="435586"/>
                      </a:cubicBezTo>
                      <a:cubicBezTo>
                        <a:pt x="834104" y="437491"/>
                        <a:pt x="826580" y="433681"/>
                        <a:pt x="817150" y="428061"/>
                      </a:cubicBezTo>
                      <a:cubicBezTo>
                        <a:pt x="807720" y="422441"/>
                        <a:pt x="800195" y="431776"/>
                        <a:pt x="785146" y="420536"/>
                      </a:cubicBezTo>
                      <a:cubicBezTo>
                        <a:pt x="770097" y="409297"/>
                        <a:pt x="743712" y="411107"/>
                        <a:pt x="732473" y="409297"/>
                      </a:cubicBezTo>
                      <a:cubicBezTo>
                        <a:pt x="721138" y="407392"/>
                        <a:pt x="677894" y="409297"/>
                        <a:pt x="662845" y="407392"/>
                      </a:cubicBezTo>
                      <a:cubicBezTo>
                        <a:pt x="647795" y="405487"/>
                        <a:pt x="627031" y="411202"/>
                        <a:pt x="625221" y="403677"/>
                      </a:cubicBezTo>
                      <a:cubicBezTo>
                        <a:pt x="623316" y="396152"/>
                        <a:pt x="612077" y="390437"/>
                        <a:pt x="608266" y="373578"/>
                      </a:cubicBezTo>
                      <a:cubicBezTo>
                        <a:pt x="604457" y="356624"/>
                        <a:pt x="595122" y="351004"/>
                        <a:pt x="585692" y="349099"/>
                      </a:cubicBezTo>
                      <a:cubicBezTo>
                        <a:pt x="576263" y="347194"/>
                        <a:pt x="575120" y="337288"/>
                        <a:pt x="566833" y="335954"/>
                      </a:cubicBezTo>
                      <a:cubicBezTo>
                        <a:pt x="562833" y="335288"/>
                        <a:pt x="558070" y="322715"/>
                        <a:pt x="544925" y="322715"/>
                      </a:cubicBezTo>
                      <a:cubicBezTo>
                        <a:pt x="531781" y="322715"/>
                        <a:pt x="485680" y="317381"/>
                        <a:pt x="479107" y="306617"/>
                      </a:cubicBezTo>
                      <a:cubicBezTo>
                        <a:pt x="472535" y="295854"/>
                        <a:pt x="485680" y="293473"/>
                        <a:pt x="485680" y="282710"/>
                      </a:cubicBezTo>
                      <a:cubicBezTo>
                        <a:pt x="485680" y="271946"/>
                        <a:pt x="492823" y="257564"/>
                        <a:pt x="487489" y="253373"/>
                      </a:cubicBezTo>
                      <a:cubicBezTo>
                        <a:pt x="482060" y="249182"/>
                        <a:pt x="473107" y="239561"/>
                        <a:pt x="471964" y="231275"/>
                      </a:cubicBezTo>
                      <a:cubicBezTo>
                        <a:pt x="470725" y="222893"/>
                        <a:pt x="456438" y="211558"/>
                        <a:pt x="446818" y="210891"/>
                      </a:cubicBezTo>
                      <a:cubicBezTo>
                        <a:pt x="437198" y="210320"/>
                        <a:pt x="429483" y="204319"/>
                        <a:pt x="420529" y="196508"/>
                      </a:cubicBezTo>
                      <a:cubicBezTo>
                        <a:pt x="411575" y="188698"/>
                        <a:pt x="403193" y="189269"/>
                        <a:pt x="399574" y="169553"/>
                      </a:cubicBezTo>
                      <a:cubicBezTo>
                        <a:pt x="399383" y="168219"/>
                        <a:pt x="398907" y="167267"/>
                        <a:pt x="398622" y="166028"/>
                      </a:cubicBezTo>
                      <a:cubicBezTo>
                        <a:pt x="395002" y="165647"/>
                        <a:pt x="390430" y="164219"/>
                        <a:pt x="387477" y="164219"/>
                      </a:cubicBezTo>
                      <a:cubicBezTo>
                        <a:pt x="385191" y="164219"/>
                        <a:pt x="382334" y="162314"/>
                        <a:pt x="379857" y="159647"/>
                      </a:cubicBezTo>
                      <a:cubicBezTo>
                        <a:pt x="377476" y="167933"/>
                        <a:pt x="369761" y="171934"/>
                        <a:pt x="369761" y="178506"/>
                      </a:cubicBezTo>
                      <a:cubicBezTo>
                        <a:pt x="369761" y="185650"/>
                        <a:pt x="366808" y="194603"/>
                        <a:pt x="357188" y="194603"/>
                      </a:cubicBezTo>
                      <a:cubicBezTo>
                        <a:pt x="347663" y="194603"/>
                        <a:pt x="338709" y="201747"/>
                        <a:pt x="338042" y="216701"/>
                      </a:cubicBezTo>
                      <a:cubicBezTo>
                        <a:pt x="337471" y="231656"/>
                        <a:pt x="346424" y="233465"/>
                        <a:pt x="342233" y="240038"/>
                      </a:cubicBezTo>
                      <a:cubicBezTo>
                        <a:pt x="338042" y="246610"/>
                        <a:pt x="320707" y="253182"/>
                        <a:pt x="314706" y="250229"/>
                      </a:cubicBezTo>
                      <a:cubicBezTo>
                        <a:pt x="308706" y="247277"/>
                        <a:pt x="297371" y="248991"/>
                        <a:pt x="287750" y="247848"/>
                      </a:cubicBezTo>
                      <a:cubicBezTo>
                        <a:pt x="278225" y="246610"/>
                        <a:pt x="270986" y="234704"/>
                        <a:pt x="268034" y="247848"/>
                      </a:cubicBezTo>
                      <a:cubicBezTo>
                        <a:pt x="265081" y="260993"/>
                        <a:pt x="245269" y="299855"/>
                        <a:pt x="250127" y="304046"/>
                      </a:cubicBezTo>
                      <a:cubicBezTo>
                        <a:pt x="254889" y="308237"/>
                        <a:pt x="258509" y="317762"/>
                        <a:pt x="250127" y="317762"/>
                      </a:cubicBezTo>
                      <a:cubicBezTo>
                        <a:pt x="241745" y="317762"/>
                        <a:pt x="233363" y="316523"/>
                        <a:pt x="229171" y="312332"/>
                      </a:cubicBezTo>
                      <a:cubicBezTo>
                        <a:pt x="224980" y="308141"/>
                        <a:pt x="211264" y="318238"/>
                        <a:pt x="201644" y="317762"/>
                      </a:cubicBezTo>
                      <a:cubicBezTo>
                        <a:pt x="197168" y="317571"/>
                        <a:pt x="178404" y="325953"/>
                        <a:pt x="184881" y="329192"/>
                      </a:cubicBezTo>
                      <a:cubicBezTo>
                        <a:pt x="191358" y="332430"/>
                        <a:pt x="191358" y="347956"/>
                        <a:pt x="191358" y="354433"/>
                      </a:cubicBezTo>
                      <a:cubicBezTo>
                        <a:pt x="191358" y="360910"/>
                        <a:pt x="205645" y="380341"/>
                        <a:pt x="202978" y="386818"/>
                      </a:cubicBezTo>
                      <a:cubicBezTo>
                        <a:pt x="200406" y="393295"/>
                        <a:pt x="187452" y="400439"/>
                        <a:pt x="187452" y="408821"/>
                      </a:cubicBezTo>
                      <a:cubicBezTo>
                        <a:pt x="187452" y="417298"/>
                        <a:pt x="190024" y="425013"/>
                        <a:pt x="185547" y="427013"/>
                      </a:cubicBezTo>
                      <a:cubicBezTo>
                        <a:pt x="180975" y="428918"/>
                        <a:pt x="166783" y="434824"/>
                        <a:pt x="159639" y="439967"/>
                      </a:cubicBezTo>
                      <a:cubicBezTo>
                        <a:pt x="152495" y="445111"/>
                        <a:pt x="140875" y="445111"/>
                        <a:pt x="136970" y="452921"/>
                      </a:cubicBezTo>
                      <a:cubicBezTo>
                        <a:pt x="133065" y="460732"/>
                        <a:pt x="127254" y="467399"/>
                        <a:pt x="113633" y="465875"/>
                      </a:cubicBezTo>
                      <a:cubicBezTo>
                        <a:pt x="101918" y="464542"/>
                        <a:pt x="96108" y="462637"/>
                        <a:pt x="87059" y="473686"/>
                      </a:cubicBezTo>
                      <a:cubicBezTo>
                        <a:pt x="78010" y="484735"/>
                        <a:pt x="76010" y="480163"/>
                        <a:pt x="69532" y="485402"/>
                      </a:cubicBezTo>
                      <a:cubicBezTo>
                        <a:pt x="63055" y="490640"/>
                        <a:pt x="56579" y="481496"/>
                        <a:pt x="51435" y="479591"/>
                      </a:cubicBezTo>
                      <a:cubicBezTo>
                        <a:pt x="46291" y="477686"/>
                        <a:pt x="39148" y="485402"/>
                        <a:pt x="33909" y="485402"/>
                      </a:cubicBezTo>
                      <a:cubicBezTo>
                        <a:pt x="28766" y="485402"/>
                        <a:pt x="24194" y="493784"/>
                        <a:pt x="17716" y="495784"/>
                      </a:cubicBezTo>
                      <a:cubicBezTo>
                        <a:pt x="11239" y="497689"/>
                        <a:pt x="4763" y="495784"/>
                        <a:pt x="4763" y="503594"/>
                      </a:cubicBezTo>
                      <a:cubicBezTo>
                        <a:pt x="4763" y="508357"/>
                        <a:pt x="3524" y="513977"/>
                        <a:pt x="0" y="518072"/>
                      </a:cubicBezTo>
                      <a:lnTo>
                        <a:pt x="0" y="518072"/>
                      </a:lnTo>
                      <a:lnTo>
                        <a:pt x="4572" y="543409"/>
                      </a:lnTo>
                      <a:cubicBezTo>
                        <a:pt x="4572" y="543409"/>
                        <a:pt x="32290" y="552648"/>
                        <a:pt x="33433" y="561887"/>
                      </a:cubicBezTo>
                      <a:cubicBezTo>
                        <a:pt x="34576" y="571127"/>
                        <a:pt x="39243" y="601130"/>
                        <a:pt x="39243" y="601130"/>
                      </a:cubicBezTo>
                      <a:cubicBezTo>
                        <a:pt x="39243" y="601130"/>
                        <a:pt x="38862" y="601226"/>
                        <a:pt x="38386" y="601226"/>
                      </a:cubicBezTo>
                      <a:cubicBezTo>
                        <a:pt x="49625" y="610084"/>
                        <a:pt x="65056" y="619418"/>
                        <a:pt x="65056" y="622847"/>
                      </a:cubicBezTo>
                      <a:cubicBezTo>
                        <a:pt x="65056" y="626753"/>
                        <a:pt x="66390" y="638373"/>
                        <a:pt x="79915" y="644850"/>
                      </a:cubicBezTo>
                      <a:cubicBezTo>
                        <a:pt x="88582" y="648946"/>
                        <a:pt x="97346" y="653327"/>
                        <a:pt x="102775" y="656947"/>
                      </a:cubicBezTo>
                      <a:cubicBezTo>
                        <a:pt x="103441" y="655328"/>
                        <a:pt x="103918" y="654185"/>
                        <a:pt x="103918" y="654185"/>
                      </a:cubicBezTo>
                      <a:lnTo>
                        <a:pt x="115443" y="653042"/>
                      </a:lnTo>
                      <a:cubicBezTo>
                        <a:pt x="115443" y="653042"/>
                        <a:pt x="118872" y="655232"/>
                        <a:pt x="122015" y="658661"/>
                      </a:cubicBezTo>
                      <a:cubicBezTo>
                        <a:pt x="124873" y="649327"/>
                        <a:pt x="144780" y="639040"/>
                        <a:pt x="155163" y="639611"/>
                      </a:cubicBezTo>
                      <a:cubicBezTo>
                        <a:pt x="166211" y="640278"/>
                        <a:pt x="191453" y="660376"/>
                        <a:pt x="188881" y="667520"/>
                      </a:cubicBezTo>
                      <a:cubicBezTo>
                        <a:pt x="186309" y="674663"/>
                        <a:pt x="168116" y="700571"/>
                        <a:pt x="159734" y="702476"/>
                      </a:cubicBezTo>
                      <a:cubicBezTo>
                        <a:pt x="156591" y="703238"/>
                        <a:pt x="151829" y="703619"/>
                        <a:pt x="147257" y="703810"/>
                      </a:cubicBezTo>
                      <a:cubicBezTo>
                        <a:pt x="146495" y="708096"/>
                        <a:pt x="145447" y="712001"/>
                        <a:pt x="145447" y="714192"/>
                      </a:cubicBezTo>
                      <a:cubicBezTo>
                        <a:pt x="145447" y="720002"/>
                        <a:pt x="155829" y="729146"/>
                        <a:pt x="161640" y="739529"/>
                      </a:cubicBezTo>
                      <a:cubicBezTo>
                        <a:pt x="167450" y="749911"/>
                        <a:pt x="152400" y="756864"/>
                        <a:pt x="144304" y="749911"/>
                      </a:cubicBezTo>
                      <a:cubicBezTo>
                        <a:pt x="136207" y="742958"/>
                        <a:pt x="132779" y="756864"/>
                        <a:pt x="137350" y="762579"/>
                      </a:cubicBezTo>
                      <a:cubicBezTo>
                        <a:pt x="141923" y="768389"/>
                        <a:pt x="139637" y="784487"/>
                        <a:pt x="147733" y="785630"/>
                      </a:cubicBezTo>
                      <a:cubicBezTo>
                        <a:pt x="155829" y="786773"/>
                        <a:pt x="162687" y="802965"/>
                        <a:pt x="171926" y="802965"/>
                      </a:cubicBezTo>
                      <a:cubicBezTo>
                        <a:pt x="181166" y="802965"/>
                        <a:pt x="189262" y="817919"/>
                        <a:pt x="189262" y="817919"/>
                      </a:cubicBezTo>
                      <a:cubicBezTo>
                        <a:pt x="189262" y="817919"/>
                        <a:pt x="201930" y="826016"/>
                        <a:pt x="201930" y="830683"/>
                      </a:cubicBezTo>
                      <a:cubicBezTo>
                        <a:pt x="201930" y="831255"/>
                        <a:pt x="201739" y="831826"/>
                        <a:pt x="201359" y="832397"/>
                      </a:cubicBezTo>
                      <a:cubicBezTo>
                        <a:pt x="211455" y="831350"/>
                        <a:pt x="218123" y="831064"/>
                        <a:pt x="219266" y="826873"/>
                      </a:cubicBezTo>
                      <a:cubicBezTo>
                        <a:pt x="220599" y="822301"/>
                        <a:pt x="233553" y="822301"/>
                        <a:pt x="242602" y="831445"/>
                      </a:cubicBezTo>
                      <a:cubicBezTo>
                        <a:pt x="251650" y="840494"/>
                        <a:pt x="288607" y="863830"/>
                        <a:pt x="302229" y="874879"/>
                      </a:cubicBezTo>
                      <a:cubicBezTo>
                        <a:pt x="315849" y="885928"/>
                        <a:pt x="347567" y="898215"/>
                        <a:pt x="358616" y="897548"/>
                      </a:cubicBezTo>
                      <a:cubicBezTo>
                        <a:pt x="369665" y="896882"/>
                        <a:pt x="380048" y="905359"/>
                        <a:pt x="396907" y="904692"/>
                      </a:cubicBezTo>
                      <a:cubicBezTo>
                        <a:pt x="399479" y="904597"/>
                        <a:pt x="401669" y="904692"/>
                        <a:pt x="403574" y="904883"/>
                      </a:cubicBezTo>
                      <a:cubicBezTo>
                        <a:pt x="405955" y="902311"/>
                        <a:pt x="410051" y="902311"/>
                        <a:pt x="413099" y="897644"/>
                      </a:cubicBezTo>
                      <a:cubicBezTo>
                        <a:pt x="417672" y="890690"/>
                        <a:pt x="424625" y="903454"/>
                        <a:pt x="422339" y="912598"/>
                      </a:cubicBezTo>
                      <a:cubicBezTo>
                        <a:pt x="421291" y="916884"/>
                        <a:pt x="422243" y="921647"/>
                        <a:pt x="423958" y="925457"/>
                      </a:cubicBezTo>
                      <a:cubicBezTo>
                        <a:pt x="426244" y="922123"/>
                        <a:pt x="428625" y="917741"/>
                        <a:pt x="430530" y="913074"/>
                      </a:cubicBezTo>
                      <a:cubicBezTo>
                        <a:pt x="436340" y="898787"/>
                        <a:pt x="445484" y="899454"/>
                        <a:pt x="451295" y="894977"/>
                      </a:cubicBezTo>
                      <a:cubicBezTo>
                        <a:pt x="457105" y="890405"/>
                        <a:pt x="462915" y="892405"/>
                        <a:pt x="475298" y="898882"/>
                      </a:cubicBezTo>
                      <a:cubicBezTo>
                        <a:pt x="486918" y="904978"/>
                        <a:pt x="491680" y="892119"/>
                        <a:pt x="509016" y="908121"/>
                      </a:cubicBezTo>
                      <a:cubicBezTo>
                        <a:pt x="512636" y="906502"/>
                        <a:pt x="517207" y="904597"/>
                        <a:pt x="519208" y="904597"/>
                      </a:cubicBezTo>
                      <a:cubicBezTo>
                        <a:pt x="522637" y="904597"/>
                        <a:pt x="527304" y="897644"/>
                        <a:pt x="533019" y="891929"/>
                      </a:cubicBezTo>
                      <a:cubicBezTo>
                        <a:pt x="538829" y="886214"/>
                        <a:pt x="537686" y="879260"/>
                        <a:pt x="544544" y="880404"/>
                      </a:cubicBezTo>
                      <a:cubicBezTo>
                        <a:pt x="551498" y="881547"/>
                        <a:pt x="554927" y="872307"/>
                        <a:pt x="569881" y="864306"/>
                      </a:cubicBezTo>
                      <a:cubicBezTo>
                        <a:pt x="584835" y="856210"/>
                        <a:pt x="597598" y="868878"/>
                        <a:pt x="604457" y="863163"/>
                      </a:cubicBezTo>
                      <a:cubicBezTo>
                        <a:pt x="611410" y="857353"/>
                        <a:pt x="619411" y="855067"/>
                        <a:pt x="619411" y="860877"/>
                      </a:cubicBezTo>
                      <a:cubicBezTo>
                        <a:pt x="619411" y="866688"/>
                        <a:pt x="628650" y="873546"/>
                        <a:pt x="630936" y="880499"/>
                      </a:cubicBezTo>
                      <a:cubicBezTo>
                        <a:pt x="633032" y="886690"/>
                        <a:pt x="645129" y="889166"/>
                        <a:pt x="647700" y="889643"/>
                      </a:cubicBezTo>
                      <a:cubicBezTo>
                        <a:pt x="649891" y="888500"/>
                        <a:pt x="651606" y="887452"/>
                        <a:pt x="652653" y="886785"/>
                      </a:cubicBezTo>
                      <a:cubicBezTo>
                        <a:pt x="659797" y="881642"/>
                        <a:pt x="672084" y="887452"/>
                        <a:pt x="672084" y="895167"/>
                      </a:cubicBezTo>
                      <a:cubicBezTo>
                        <a:pt x="672084" y="902978"/>
                        <a:pt x="672751" y="911360"/>
                        <a:pt x="678561" y="911360"/>
                      </a:cubicBezTo>
                      <a:cubicBezTo>
                        <a:pt x="684372" y="911360"/>
                        <a:pt x="690182" y="911360"/>
                        <a:pt x="690182" y="925647"/>
                      </a:cubicBezTo>
                      <a:cubicBezTo>
                        <a:pt x="690182" y="939935"/>
                        <a:pt x="695325" y="956127"/>
                        <a:pt x="683038" y="968414"/>
                      </a:cubicBezTo>
                      <a:cubicBezTo>
                        <a:pt x="670750" y="980702"/>
                        <a:pt x="656463" y="1002705"/>
                        <a:pt x="659035" y="1009181"/>
                      </a:cubicBezTo>
                      <a:cubicBezTo>
                        <a:pt x="661607" y="1015658"/>
                        <a:pt x="655130" y="1027946"/>
                        <a:pt x="664179" y="1023469"/>
                      </a:cubicBezTo>
                      <a:cubicBezTo>
                        <a:pt x="673227" y="1018897"/>
                        <a:pt x="693991" y="1023469"/>
                        <a:pt x="690753" y="1028613"/>
                      </a:cubicBezTo>
                      <a:cubicBezTo>
                        <a:pt x="687514" y="1033851"/>
                        <a:pt x="691420" y="1051949"/>
                        <a:pt x="699802" y="1052615"/>
                      </a:cubicBezTo>
                      <a:cubicBezTo>
                        <a:pt x="708279" y="1053282"/>
                        <a:pt x="713423" y="1057854"/>
                        <a:pt x="710851" y="1065569"/>
                      </a:cubicBezTo>
                      <a:cubicBezTo>
                        <a:pt x="708279" y="1073380"/>
                        <a:pt x="703707" y="1085000"/>
                        <a:pt x="710851" y="1085000"/>
                      </a:cubicBezTo>
                      <a:cubicBezTo>
                        <a:pt x="717995" y="1085000"/>
                        <a:pt x="728377" y="1085000"/>
                        <a:pt x="727043" y="1092811"/>
                      </a:cubicBezTo>
                      <a:cubicBezTo>
                        <a:pt x="725710" y="1100622"/>
                        <a:pt x="732187" y="1107765"/>
                        <a:pt x="745141" y="1102526"/>
                      </a:cubicBezTo>
                      <a:cubicBezTo>
                        <a:pt x="752761" y="1099479"/>
                        <a:pt x="756571" y="1096716"/>
                        <a:pt x="758285" y="1099764"/>
                      </a:cubicBezTo>
                      <a:cubicBezTo>
                        <a:pt x="763429" y="1099574"/>
                        <a:pt x="763810" y="1111290"/>
                        <a:pt x="772668" y="1113480"/>
                      </a:cubicBezTo>
                      <a:cubicBezTo>
                        <a:pt x="781908" y="1115766"/>
                        <a:pt x="777335" y="1093859"/>
                        <a:pt x="773811" y="1090430"/>
                      </a:cubicBezTo>
                      <a:cubicBezTo>
                        <a:pt x="770382" y="1087001"/>
                        <a:pt x="774954" y="1071951"/>
                        <a:pt x="778383" y="1075380"/>
                      </a:cubicBezTo>
                      <a:cubicBezTo>
                        <a:pt x="781812" y="1078905"/>
                        <a:pt x="792194" y="1075380"/>
                        <a:pt x="798005" y="1068427"/>
                      </a:cubicBezTo>
                      <a:cubicBezTo>
                        <a:pt x="803815" y="1061474"/>
                        <a:pt x="815340" y="1074237"/>
                        <a:pt x="819912" y="1066141"/>
                      </a:cubicBezTo>
                      <a:cubicBezTo>
                        <a:pt x="824484" y="1058045"/>
                        <a:pt x="834867" y="1071856"/>
                        <a:pt x="845248" y="1066141"/>
                      </a:cubicBezTo>
                      <a:cubicBezTo>
                        <a:pt x="855631" y="1060331"/>
                        <a:pt x="860298" y="1070713"/>
                        <a:pt x="864870" y="1062712"/>
                      </a:cubicBezTo>
                      <a:cubicBezTo>
                        <a:pt x="869442" y="1054616"/>
                        <a:pt x="884491" y="1044233"/>
                        <a:pt x="887921" y="1047758"/>
                      </a:cubicBezTo>
                      <a:cubicBezTo>
                        <a:pt x="891350" y="1051187"/>
                        <a:pt x="893731" y="1058140"/>
                        <a:pt x="912114" y="1060426"/>
                      </a:cubicBezTo>
                      <a:cubicBezTo>
                        <a:pt x="930593" y="1062712"/>
                        <a:pt x="920210" y="1071951"/>
                        <a:pt x="920210" y="1077761"/>
                      </a:cubicBezTo>
                      <a:cubicBezTo>
                        <a:pt x="920210" y="1083572"/>
                        <a:pt x="940975" y="1098526"/>
                        <a:pt x="949071" y="1099669"/>
                      </a:cubicBezTo>
                      <a:cubicBezTo>
                        <a:pt x="950595" y="1099859"/>
                        <a:pt x="952691" y="1101669"/>
                        <a:pt x="955072" y="1104431"/>
                      </a:cubicBezTo>
                      <a:cubicBezTo>
                        <a:pt x="960691" y="1101669"/>
                        <a:pt x="970693" y="1106241"/>
                        <a:pt x="972884" y="1099669"/>
                      </a:cubicBezTo>
                      <a:cubicBezTo>
                        <a:pt x="975456" y="1091858"/>
                        <a:pt x="984981" y="1094049"/>
                        <a:pt x="988886" y="1100526"/>
                      </a:cubicBezTo>
                      <a:cubicBezTo>
                        <a:pt x="992791" y="1107003"/>
                        <a:pt x="997077" y="1108337"/>
                        <a:pt x="1005745" y="1100526"/>
                      </a:cubicBezTo>
                      <a:cubicBezTo>
                        <a:pt x="1014413" y="1092716"/>
                        <a:pt x="1018699" y="1108337"/>
                        <a:pt x="1013556" y="1112623"/>
                      </a:cubicBezTo>
                      <a:cubicBezTo>
                        <a:pt x="1008412" y="1116909"/>
                        <a:pt x="1011841" y="1130340"/>
                        <a:pt x="1020033" y="1138055"/>
                      </a:cubicBezTo>
                      <a:cubicBezTo>
                        <a:pt x="1028224" y="1145865"/>
                        <a:pt x="1029558" y="1133292"/>
                        <a:pt x="1027843" y="1125577"/>
                      </a:cubicBezTo>
                      <a:cubicBezTo>
                        <a:pt x="1026129" y="1117766"/>
                        <a:pt x="1041654" y="1110051"/>
                        <a:pt x="1068896" y="1101002"/>
                      </a:cubicBezTo>
                      <a:cubicBezTo>
                        <a:pt x="1096137" y="1091954"/>
                        <a:pt x="1125474" y="1072047"/>
                        <a:pt x="1125951" y="1067760"/>
                      </a:cubicBezTo>
                      <a:cubicBezTo>
                        <a:pt x="1126331" y="1063474"/>
                        <a:pt x="1145381" y="1075475"/>
                        <a:pt x="1154430" y="1068617"/>
                      </a:cubicBezTo>
                      <a:cubicBezTo>
                        <a:pt x="1163479" y="1061759"/>
                        <a:pt x="1196340" y="1060807"/>
                        <a:pt x="1205008" y="1060426"/>
                      </a:cubicBezTo>
                      <a:cubicBezTo>
                        <a:pt x="1213675" y="1060045"/>
                        <a:pt x="1213199" y="1052615"/>
                        <a:pt x="1222248" y="1045281"/>
                      </a:cubicBezTo>
                      <a:cubicBezTo>
                        <a:pt x="1231297" y="1037947"/>
                        <a:pt x="1229106" y="1034423"/>
                        <a:pt x="1239584" y="1031470"/>
                      </a:cubicBezTo>
                      <a:cubicBezTo>
                        <a:pt x="1249966" y="1028422"/>
                        <a:pt x="1256443" y="1018897"/>
                        <a:pt x="1256443" y="1013754"/>
                      </a:cubicBezTo>
                      <a:cubicBezTo>
                        <a:pt x="1256443" y="1008610"/>
                        <a:pt x="1275874" y="1006896"/>
                        <a:pt x="1276350" y="1001180"/>
                      </a:cubicBezTo>
                      <a:cubicBezTo>
                        <a:pt x="1276826" y="995561"/>
                        <a:pt x="1291019" y="993846"/>
                        <a:pt x="1291019" y="986988"/>
                      </a:cubicBezTo>
                      <a:cubicBezTo>
                        <a:pt x="1291019" y="980130"/>
                        <a:pt x="1299686" y="981368"/>
                        <a:pt x="1303591" y="976130"/>
                      </a:cubicBezTo>
                      <a:cubicBezTo>
                        <a:pt x="1307497" y="970986"/>
                        <a:pt x="1300544" y="955841"/>
                        <a:pt x="1307497" y="953651"/>
                      </a:cubicBezTo>
                      <a:cubicBezTo>
                        <a:pt x="1314355" y="951460"/>
                        <a:pt x="1304925" y="943268"/>
                        <a:pt x="1303591" y="939363"/>
                      </a:cubicBezTo>
                      <a:cubicBezTo>
                        <a:pt x="1302258" y="935458"/>
                        <a:pt x="1316546" y="934601"/>
                        <a:pt x="1323880" y="929838"/>
                      </a:cubicBezTo>
                      <a:cubicBezTo>
                        <a:pt x="1331214" y="925076"/>
                        <a:pt x="1335977" y="917741"/>
                        <a:pt x="1337310" y="909550"/>
                      </a:cubicBezTo>
                      <a:cubicBezTo>
                        <a:pt x="1338644" y="901358"/>
                        <a:pt x="1350645" y="894024"/>
                        <a:pt x="1356265" y="891833"/>
                      </a:cubicBezTo>
                      <a:cubicBezTo>
                        <a:pt x="1361885" y="889738"/>
                        <a:pt x="1364076" y="878022"/>
                        <a:pt x="1362361" y="868116"/>
                      </a:cubicBezTo>
                      <a:cubicBezTo>
                        <a:pt x="1360647" y="858210"/>
                        <a:pt x="1372267" y="860782"/>
                        <a:pt x="1367124" y="856877"/>
                      </a:cubicBezTo>
                      <a:cubicBezTo>
                        <a:pt x="1361885" y="852972"/>
                        <a:pt x="1369219" y="842208"/>
                        <a:pt x="1379601" y="839160"/>
                      </a:cubicBezTo>
                      <a:cubicBezTo>
                        <a:pt x="1389983" y="836112"/>
                        <a:pt x="1373124" y="831350"/>
                        <a:pt x="1367504" y="835731"/>
                      </a:cubicBezTo>
                      <a:cubicBezTo>
                        <a:pt x="1361885" y="840017"/>
                        <a:pt x="1355789" y="823158"/>
                        <a:pt x="1350645" y="829635"/>
                      </a:cubicBezTo>
                      <a:cubicBezTo>
                        <a:pt x="1345502" y="836112"/>
                        <a:pt x="1330738" y="825730"/>
                        <a:pt x="1340263" y="823634"/>
                      </a:cubicBezTo>
                      <a:cubicBezTo>
                        <a:pt x="1349788" y="821444"/>
                        <a:pt x="1364456" y="810680"/>
                        <a:pt x="1370933" y="808490"/>
                      </a:cubicBezTo>
                      <a:cubicBezTo>
                        <a:pt x="1377410" y="806299"/>
                        <a:pt x="1361408" y="792107"/>
                        <a:pt x="1353217" y="792488"/>
                      </a:cubicBezTo>
                      <a:cubicBezTo>
                        <a:pt x="1345026" y="792964"/>
                        <a:pt x="1335977" y="773438"/>
                        <a:pt x="1327309" y="773438"/>
                      </a:cubicBezTo>
                      <a:cubicBezTo>
                        <a:pt x="1318641" y="773438"/>
                        <a:pt x="1333786" y="767437"/>
                        <a:pt x="1343692" y="772580"/>
                      </a:cubicBezTo>
                      <a:cubicBezTo>
                        <a:pt x="1353598" y="777724"/>
                        <a:pt x="1365314" y="782105"/>
                        <a:pt x="1369600" y="777724"/>
                      </a:cubicBezTo>
                      <a:cubicBezTo>
                        <a:pt x="1373886" y="773438"/>
                        <a:pt x="1352741" y="756197"/>
                        <a:pt x="1344930" y="750101"/>
                      </a:cubicBezTo>
                      <a:cubicBezTo>
                        <a:pt x="1337120" y="744005"/>
                        <a:pt x="1344454" y="735814"/>
                        <a:pt x="1339787" y="732385"/>
                      </a:cubicBezTo>
                      <a:cubicBezTo>
                        <a:pt x="1335024" y="728956"/>
                        <a:pt x="1324642" y="706953"/>
                        <a:pt x="1321213" y="696952"/>
                      </a:cubicBezTo>
                      <a:cubicBezTo>
                        <a:pt x="1317784" y="686951"/>
                        <a:pt x="1299591" y="685236"/>
                        <a:pt x="1295305" y="678854"/>
                      </a:cubicBezTo>
                      <a:cubicBezTo>
                        <a:pt x="1291019" y="672377"/>
                        <a:pt x="1295781" y="657233"/>
                        <a:pt x="1309116" y="651613"/>
                      </a:cubicBezTo>
                      <a:cubicBezTo>
                        <a:pt x="1322547" y="645993"/>
                        <a:pt x="1316831" y="634754"/>
                        <a:pt x="1322927" y="636087"/>
                      </a:cubicBezTo>
                      <a:cubicBezTo>
                        <a:pt x="1329024" y="637421"/>
                        <a:pt x="1334167" y="634754"/>
                        <a:pt x="1338929" y="624848"/>
                      </a:cubicBezTo>
                      <a:cubicBezTo>
                        <a:pt x="1343692" y="614942"/>
                        <a:pt x="1351883" y="620942"/>
                        <a:pt x="1356646" y="615799"/>
                      </a:cubicBezTo>
                      <a:cubicBezTo>
                        <a:pt x="1361408" y="610560"/>
                        <a:pt x="1382554" y="611036"/>
                        <a:pt x="1389888" y="605893"/>
                      </a:cubicBezTo>
                      <a:cubicBezTo>
                        <a:pt x="1397222" y="600749"/>
                        <a:pt x="1382935" y="584747"/>
                        <a:pt x="1373029" y="587319"/>
                      </a:cubicBezTo>
                      <a:cubicBezTo>
                        <a:pt x="1363123" y="589891"/>
                        <a:pt x="1351407" y="585986"/>
                        <a:pt x="1344549" y="575699"/>
                      </a:cubicBezTo>
                      <a:cubicBezTo>
                        <a:pt x="1337596" y="565316"/>
                        <a:pt x="1319499" y="594749"/>
                        <a:pt x="1305687" y="601226"/>
                      </a:cubicBezTo>
                      <a:cubicBezTo>
                        <a:pt x="1291876" y="607703"/>
                        <a:pt x="1282827" y="589510"/>
                        <a:pt x="1287589" y="577889"/>
                      </a:cubicBezTo>
                      <a:cubicBezTo>
                        <a:pt x="1292352" y="566174"/>
                        <a:pt x="1276826" y="566650"/>
                        <a:pt x="1257395" y="567507"/>
                      </a:cubicBezTo>
                      <a:cubicBezTo>
                        <a:pt x="1237965" y="568364"/>
                        <a:pt x="1245298" y="532931"/>
                        <a:pt x="1257015" y="531217"/>
                      </a:cubicBezTo>
                      <a:cubicBezTo>
                        <a:pt x="1268635" y="529502"/>
                        <a:pt x="1285970" y="541980"/>
                        <a:pt x="1293305" y="520454"/>
                      </a:cubicBezTo>
                      <a:cubicBezTo>
                        <a:pt x="1300639" y="498832"/>
                        <a:pt x="1311021" y="515691"/>
                        <a:pt x="1327404" y="496641"/>
                      </a:cubicBezTo>
                      <a:cubicBezTo>
                        <a:pt x="1343787" y="477591"/>
                        <a:pt x="1362837" y="465971"/>
                        <a:pt x="1377125" y="477210"/>
                      </a:cubicBezTo>
                      <a:cubicBezTo>
                        <a:pt x="1391412" y="488450"/>
                        <a:pt x="1361980" y="506166"/>
                        <a:pt x="1357217" y="516929"/>
                      </a:cubicBezTo>
                      <a:cubicBezTo>
                        <a:pt x="1352455" y="527693"/>
                        <a:pt x="1361504" y="531217"/>
                        <a:pt x="1352931" y="539408"/>
                      </a:cubicBezTo>
                      <a:cubicBezTo>
                        <a:pt x="1344263" y="547695"/>
                        <a:pt x="1356360" y="549791"/>
                        <a:pt x="1373219" y="539027"/>
                      </a:cubicBezTo>
                      <a:cubicBezTo>
                        <a:pt x="1390079" y="528264"/>
                        <a:pt x="1410748" y="515310"/>
                        <a:pt x="1427226" y="508833"/>
                      </a:cubicBezTo>
                      <a:cubicBezTo>
                        <a:pt x="1431607" y="507119"/>
                        <a:pt x="1436465" y="506642"/>
                        <a:pt x="1441323" y="507023"/>
                      </a:cubicBezTo>
                      <a:cubicBezTo>
                        <a:pt x="1443609" y="500737"/>
                        <a:pt x="1446372" y="495784"/>
                        <a:pt x="1449610" y="494165"/>
                      </a:cubicBezTo>
                      <a:cubicBezTo>
                        <a:pt x="1460945" y="488545"/>
                        <a:pt x="1498568" y="471590"/>
                        <a:pt x="1504188" y="464066"/>
                      </a:cubicBezTo>
                      <a:cubicBezTo>
                        <a:pt x="1509808" y="456541"/>
                        <a:pt x="1515523" y="443396"/>
                        <a:pt x="1523048" y="443396"/>
                      </a:cubicBezTo>
                      <a:cubicBezTo>
                        <a:pt x="1530572" y="443396"/>
                        <a:pt x="1530572" y="450921"/>
                        <a:pt x="1541907" y="450921"/>
                      </a:cubicBezTo>
                      <a:cubicBezTo>
                        <a:pt x="1553242" y="450921"/>
                        <a:pt x="1566386" y="454636"/>
                        <a:pt x="1560766" y="445301"/>
                      </a:cubicBezTo>
                      <a:cubicBezTo>
                        <a:pt x="1555147" y="435872"/>
                        <a:pt x="1558957" y="435872"/>
                        <a:pt x="1572101" y="433967"/>
                      </a:cubicBezTo>
                      <a:cubicBezTo>
                        <a:pt x="1585246" y="432062"/>
                        <a:pt x="1583436" y="418917"/>
                        <a:pt x="1592866" y="418917"/>
                      </a:cubicBezTo>
                      <a:cubicBezTo>
                        <a:pt x="1602296" y="418917"/>
                        <a:pt x="1600391" y="396343"/>
                        <a:pt x="1609820" y="396343"/>
                      </a:cubicBezTo>
                      <a:cubicBezTo>
                        <a:pt x="1619250" y="396343"/>
                        <a:pt x="1622965" y="409583"/>
                        <a:pt x="1634300" y="405773"/>
                      </a:cubicBezTo>
                      <a:cubicBezTo>
                        <a:pt x="1636395" y="405011"/>
                        <a:pt x="1639253" y="405582"/>
                        <a:pt x="1642300" y="406916"/>
                      </a:cubicBezTo>
                      <a:cubicBezTo>
                        <a:pt x="1644682" y="405011"/>
                        <a:pt x="1647063" y="403201"/>
                        <a:pt x="1649444" y="401582"/>
                      </a:cubicBezTo>
                      <a:cubicBezTo>
                        <a:pt x="1648301" y="389771"/>
                        <a:pt x="1649635" y="379198"/>
                        <a:pt x="1647349" y="373673"/>
                      </a:cubicBezTo>
                      <a:cubicBezTo>
                        <a:pt x="1643063" y="363291"/>
                        <a:pt x="1647349" y="355576"/>
                        <a:pt x="1645539" y="349480"/>
                      </a:cubicBezTo>
                      <a:cubicBezTo>
                        <a:pt x="1643825" y="343384"/>
                        <a:pt x="1642967" y="328715"/>
                        <a:pt x="1649921" y="328715"/>
                      </a:cubicBezTo>
                      <a:cubicBezTo>
                        <a:pt x="1656874" y="328715"/>
                        <a:pt x="1665447" y="311380"/>
                        <a:pt x="1674114" y="317476"/>
                      </a:cubicBezTo>
                      <a:cubicBezTo>
                        <a:pt x="1682782" y="323572"/>
                        <a:pt x="1700022" y="325286"/>
                        <a:pt x="1700022" y="317476"/>
                      </a:cubicBezTo>
                      <a:cubicBezTo>
                        <a:pt x="1700022" y="309665"/>
                        <a:pt x="1712119" y="308808"/>
                        <a:pt x="1713833" y="298426"/>
                      </a:cubicBezTo>
                      <a:cubicBezTo>
                        <a:pt x="1715548" y="288044"/>
                        <a:pt x="1728502" y="285472"/>
                        <a:pt x="1731073" y="275947"/>
                      </a:cubicBezTo>
                      <a:cubicBezTo>
                        <a:pt x="1733645" y="266422"/>
                        <a:pt x="1738027" y="243943"/>
                        <a:pt x="1746599" y="238799"/>
                      </a:cubicBezTo>
                      <a:cubicBezTo>
                        <a:pt x="1755363" y="233465"/>
                        <a:pt x="1744980" y="229941"/>
                        <a:pt x="1745838" y="214415"/>
                      </a:cubicBezTo>
                      <a:close/>
                      <a:moveTo>
                        <a:pt x="1322451" y="1032708"/>
                      </a:moveTo>
                      <a:cubicBezTo>
                        <a:pt x="1312926" y="1067284"/>
                        <a:pt x="1335119" y="1084905"/>
                        <a:pt x="1337977" y="1082810"/>
                      </a:cubicBezTo>
                      <a:cubicBezTo>
                        <a:pt x="1346645" y="1076714"/>
                        <a:pt x="1382078" y="1002419"/>
                        <a:pt x="1374267" y="992036"/>
                      </a:cubicBezTo>
                      <a:cubicBezTo>
                        <a:pt x="1366552" y="981749"/>
                        <a:pt x="1331976" y="998132"/>
                        <a:pt x="1322451" y="1032708"/>
                      </a:cubicBezTo>
                      <a:close/>
                      <a:moveTo>
                        <a:pt x="1013936" y="1150342"/>
                      </a:moveTo>
                      <a:cubicBezTo>
                        <a:pt x="1002697" y="1150342"/>
                        <a:pt x="974217" y="1166725"/>
                        <a:pt x="985457" y="1190061"/>
                      </a:cubicBezTo>
                      <a:cubicBezTo>
                        <a:pt x="996696" y="1213398"/>
                        <a:pt x="1033844" y="1197872"/>
                        <a:pt x="1034701" y="1187490"/>
                      </a:cubicBezTo>
                      <a:cubicBezTo>
                        <a:pt x="1035558" y="1177107"/>
                        <a:pt x="1052513" y="1160819"/>
                        <a:pt x="1050227" y="1152914"/>
                      </a:cubicBezTo>
                      <a:cubicBezTo>
                        <a:pt x="1048512" y="1146818"/>
                        <a:pt x="1025176" y="1150342"/>
                        <a:pt x="1013936" y="115034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7" name="Freeform: Shape 376">
                  <a:extLst>
                    <a:ext uri="{FF2B5EF4-FFF2-40B4-BE49-F238E27FC236}">
                      <a16:creationId xmlns:a16="http://schemas.microsoft.com/office/drawing/2014/main" id="{11CEC57B-5B42-4B7D-B618-47C4BFBBCDD0}"/>
                    </a:ext>
                  </a:extLst>
                </p:cNvPr>
                <p:cNvSpPr/>
                <p:nvPr/>
              </p:nvSpPr>
              <p:spPr>
                <a:xfrm>
                  <a:off x="9166610" y="3684760"/>
                  <a:ext cx="266700" cy="381000"/>
                </a:xfrm>
                <a:custGeom>
                  <a:avLst/>
                  <a:gdLst>
                    <a:gd name="connsiteX0" fmla="*/ 146362 w 266700"/>
                    <a:gd name="connsiteY0" fmla="*/ 147242 h 381000"/>
                    <a:gd name="connsiteX1" fmla="*/ 181795 w 266700"/>
                    <a:gd name="connsiteY1" fmla="*/ 173150 h 381000"/>
                    <a:gd name="connsiteX2" fmla="*/ 190463 w 266700"/>
                    <a:gd name="connsiteY2" fmla="*/ 199058 h 381000"/>
                    <a:gd name="connsiteX3" fmla="*/ 202560 w 266700"/>
                    <a:gd name="connsiteY3" fmla="*/ 212012 h 381000"/>
                    <a:gd name="connsiteX4" fmla="*/ 217228 w 266700"/>
                    <a:gd name="connsiteY4" fmla="*/ 248302 h 381000"/>
                    <a:gd name="connsiteX5" fmla="*/ 226753 w 266700"/>
                    <a:gd name="connsiteY5" fmla="*/ 240492 h 381000"/>
                    <a:gd name="connsiteX6" fmla="*/ 239707 w 266700"/>
                    <a:gd name="connsiteY6" fmla="*/ 223252 h 381000"/>
                    <a:gd name="connsiteX7" fmla="*/ 231896 w 266700"/>
                    <a:gd name="connsiteY7" fmla="*/ 187819 h 381000"/>
                    <a:gd name="connsiteX8" fmla="*/ 199036 w 266700"/>
                    <a:gd name="connsiteY8" fmla="*/ 164482 h 381000"/>
                    <a:gd name="connsiteX9" fmla="*/ 179128 w 266700"/>
                    <a:gd name="connsiteY9" fmla="*/ 138575 h 381000"/>
                    <a:gd name="connsiteX10" fmla="*/ 138552 w 266700"/>
                    <a:gd name="connsiteY10" fmla="*/ 131621 h 381000"/>
                    <a:gd name="connsiteX11" fmla="*/ 123883 w 266700"/>
                    <a:gd name="connsiteY11" fmla="*/ 104856 h 381000"/>
                    <a:gd name="connsiteX12" fmla="*/ 143790 w 266700"/>
                    <a:gd name="connsiteY12" fmla="*/ 63327 h 381000"/>
                    <a:gd name="connsiteX13" fmla="*/ 142076 w 266700"/>
                    <a:gd name="connsiteY13" fmla="*/ 15797 h 381000"/>
                    <a:gd name="connsiteX14" fmla="*/ 136932 w 266700"/>
                    <a:gd name="connsiteY14" fmla="*/ 5415 h 381000"/>
                    <a:gd name="connsiteX15" fmla="*/ 94641 w 266700"/>
                    <a:gd name="connsiteY15" fmla="*/ 1986 h 381000"/>
                    <a:gd name="connsiteX16" fmla="*/ 88545 w 266700"/>
                    <a:gd name="connsiteY16" fmla="*/ 70280 h 381000"/>
                    <a:gd name="connsiteX17" fmla="*/ 74734 w 266700"/>
                    <a:gd name="connsiteY17" fmla="*/ 66851 h 381000"/>
                    <a:gd name="connsiteX18" fmla="*/ 82544 w 266700"/>
                    <a:gd name="connsiteY18" fmla="*/ 106570 h 381000"/>
                    <a:gd name="connsiteX19" fmla="*/ 90355 w 266700"/>
                    <a:gd name="connsiteY19" fmla="*/ 129050 h 381000"/>
                    <a:gd name="connsiteX20" fmla="*/ 119692 w 266700"/>
                    <a:gd name="connsiteY20" fmla="*/ 138575 h 381000"/>
                    <a:gd name="connsiteX21" fmla="*/ 146362 w 266700"/>
                    <a:gd name="connsiteY21" fmla="*/ 147242 h 381000"/>
                    <a:gd name="connsiteX22" fmla="*/ 91022 w 266700"/>
                    <a:gd name="connsiteY22" fmla="*/ 154957 h 381000"/>
                    <a:gd name="connsiteX23" fmla="*/ 118645 w 266700"/>
                    <a:gd name="connsiteY23" fmla="*/ 186104 h 381000"/>
                    <a:gd name="connsiteX24" fmla="*/ 91022 w 266700"/>
                    <a:gd name="connsiteY24" fmla="*/ 154957 h 381000"/>
                    <a:gd name="connsiteX25" fmla="*/ 139409 w 266700"/>
                    <a:gd name="connsiteY25" fmla="*/ 238777 h 381000"/>
                    <a:gd name="connsiteX26" fmla="*/ 154935 w 266700"/>
                    <a:gd name="connsiteY26" fmla="*/ 230110 h 381000"/>
                    <a:gd name="connsiteX27" fmla="*/ 157506 w 266700"/>
                    <a:gd name="connsiteY27" fmla="*/ 253446 h 381000"/>
                    <a:gd name="connsiteX28" fmla="*/ 161793 w 266700"/>
                    <a:gd name="connsiteY28" fmla="*/ 285450 h 381000"/>
                    <a:gd name="connsiteX29" fmla="*/ 192940 w 266700"/>
                    <a:gd name="connsiteY29" fmla="*/ 238777 h 381000"/>
                    <a:gd name="connsiteX30" fmla="*/ 181700 w 266700"/>
                    <a:gd name="connsiteY30" fmla="*/ 233634 h 381000"/>
                    <a:gd name="connsiteX31" fmla="*/ 137599 w 266700"/>
                    <a:gd name="connsiteY31" fmla="*/ 199058 h 381000"/>
                    <a:gd name="connsiteX32" fmla="*/ 139409 w 266700"/>
                    <a:gd name="connsiteY32" fmla="*/ 238777 h 381000"/>
                    <a:gd name="connsiteX33" fmla="*/ 37491 w 266700"/>
                    <a:gd name="connsiteY33" fmla="*/ 255256 h 381000"/>
                    <a:gd name="connsiteX34" fmla="*/ 344 w 266700"/>
                    <a:gd name="connsiteY34" fmla="*/ 303643 h 381000"/>
                    <a:gd name="connsiteX35" fmla="*/ 53113 w 266700"/>
                    <a:gd name="connsiteY35" fmla="*/ 254398 h 381000"/>
                    <a:gd name="connsiteX36" fmla="*/ 60923 w 266700"/>
                    <a:gd name="connsiteY36" fmla="*/ 223252 h 381000"/>
                    <a:gd name="connsiteX37" fmla="*/ 37491 w 266700"/>
                    <a:gd name="connsiteY37" fmla="*/ 255256 h 381000"/>
                    <a:gd name="connsiteX38" fmla="*/ 191320 w 266700"/>
                    <a:gd name="connsiteY38" fmla="*/ 272496 h 381000"/>
                    <a:gd name="connsiteX39" fmla="*/ 212942 w 266700"/>
                    <a:gd name="connsiteY39" fmla="*/ 258685 h 381000"/>
                    <a:gd name="connsiteX40" fmla="*/ 191320 w 266700"/>
                    <a:gd name="connsiteY40" fmla="*/ 272496 h 381000"/>
                    <a:gd name="connsiteX41" fmla="*/ 269044 w 266700"/>
                    <a:gd name="connsiteY41" fmla="*/ 339933 h 381000"/>
                    <a:gd name="connsiteX42" fmla="*/ 262091 w 266700"/>
                    <a:gd name="connsiteY42" fmla="*/ 275163 h 381000"/>
                    <a:gd name="connsiteX43" fmla="*/ 241327 w 266700"/>
                    <a:gd name="connsiteY43" fmla="*/ 273353 h 381000"/>
                    <a:gd name="connsiteX44" fmla="*/ 224848 w 266700"/>
                    <a:gd name="connsiteY44" fmla="*/ 288879 h 381000"/>
                    <a:gd name="connsiteX45" fmla="*/ 207608 w 266700"/>
                    <a:gd name="connsiteY45" fmla="*/ 301833 h 381000"/>
                    <a:gd name="connsiteX46" fmla="*/ 181700 w 266700"/>
                    <a:gd name="connsiteY46" fmla="*/ 295832 h 381000"/>
                    <a:gd name="connsiteX47" fmla="*/ 147981 w 266700"/>
                    <a:gd name="connsiteY47" fmla="*/ 315739 h 381000"/>
                    <a:gd name="connsiteX48" fmla="*/ 136742 w 266700"/>
                    <a:gd name="connsiteY48" fmla="*/ 345934 h 381000"/>
                    <a:gd name="connsiteX49" fmla="*/ 162650 w 266700"/>
                    <a:gd name="connsiteY49" fmla="*/ 332122 h 381000"/>
                    <a:gd name="connsiteX50" fmla="*/ 184271 w 266700"/>
                    <a:gd name="connsiteY50" fmla="*/ 324312 h 381000"/>
                    <a:gd name="connsiteX51" fmla="*/ 208465 w 266700"/>
                    <a:gd name="connsiteY51" fmla="*/ 374413 h 381000"/>
                    <a:gd name="connsiteX52" fmla="*/ 238659 w 266700"/>
                    <a:gd name="connsiteY52" fmla="*/ 389939 h 381000"/>
                    <a:gd name="connsiteX53" fmla="*/ 237802 w 266700"/>
                    <a:gd name="connsiteY53" fmla="*/ 352792 h 381000"/>
                    <a:gd name="connsiteX54" fmla="*/ 269044 w 266700"/>
                    <a:gd name="connsiteY54" fmla="*/ 339933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66700" h="381000">
                      <a:moveTo>
                        <a:pt x="146362" y="147242"/>
                      </a:moveTo>
                      <a:cubicBezTo>
                        <a:pt x="162840" y="144670"/>
                        <a:pt x="185224" y="165340"/>
                        <a:pt x="181795" y="173150"/>
                      </a:cubicBezTo>
                      <a:cubicBezTo>
                        <a:pt x="178366" y="180865"/>
                        <a:pt x="182652" y="206011"/>
                        <a:pt x="190463" y="199058"/>
                      </a:cubicBezTo>
                      <a:cubicBezTo>
                        <a:pt x="198273" y="192200"/>
                        <a:pt x="210370" y="200773"/>
                        <a:pt x="202560" y="212012"/>
                      </a:cubicBezTo>
                      <a:cubicBezTo>
                        <a:pt x="194749" y="223252"/>
                        <a:pt x="214656" y="234491"/>
                        <a:pt x="217228" y="248302"/>
                      </a:cubicBezTo>
                      <a:cubicBezTo>
                        <a:pt x="219800" y="262114"/>
                        <a:pt x="228468" y="250874"/>
                        <a:pt x="226753" y="240492"/>
                      </a:cubicBezTo>
                      <a:cubicBezTo>
                        <a:pt x="225039" y="230110"/>
                        <a:pt x="228468" y="230967"/>
                        <a:pt x="239707" y="223252"/>
                      </a:cubicBezTo>
                      <a:cubicBezTo>
                        <a:pt x="250946" y="215441"/>
                        <a:pt x="238850" y="202487"/>
                        <a:pt x="231896" y="187819"/>
                      </a:cubicBezTo>
                      <a:cubicBezTo>
                        <a:pt x="225039" y="173150"/>
                        <a:pt x="199036" y="178294"/>
                        <a:pt x="199036" y="164482"/>
                      </a:cubicBezTo>
                      <a:cubicBezTo>
                        <a:pt x="199036" y="150671"/>
                        <a:pt x="180081" y="146385"/>
                        <a:pt x="179128" y="138575"/>
                      </a:cubicBezTo>
                      <a:cubicBezTo>
                        <a:pt x="178271" y="130764"/>
                        <a:pt x="153220" y="123049"/>
                        <a:pt x="138552" y="131621"/>
                      </a:cubicBezTo>
                      <a:cubicBezTo>
                        <a:pt x="123883" y="140289"/>
                        <a:pt x="134170" y="116095"/>
                        <a:pt x="123883" y="104856"/>
                      </a:cubicBezTo>
                      <a:cubicBezTo>
                        <a:pt x="113501" y="93617"/>
                        <a:pt x="131694" y="77234"/>
                        <a:pt x="143790" y="63327"/>
                      </a:cubicBezTo>
                      <a:cubicBezTo>
                        <a:pt x="155887" y="49516"/>
                        <a:pt x="140361" y="26179"/>
                        <a:pt x="142076" y="15797"/>
                      </a:cubicBezTo>
                      <a:cubicBezTo>
                        <a:pt x="143790" y="5415"/>
                        <a:pt x="142933" y="1986"/>
                        <a:pt x="136932" y="5415"/>
                      </a:cubicBezTo>
                      <a:cubicBezTo>
                        <a:pt x="130932" y="8844"/>
                        <a:pt x="105786" y="-4967"/>
                        <a:pt x="94641" y="1986"/>
                      </a:cubicBezTo>
                      <a:cubicBezTo>
                        <a:pt x="83402" y="8939"/>
                        <a:pt x="93784" y="65899"/>
                        <a:pt x="88545" y="70280"/>
                      </a:cubicBezTo>
                      <a:cubicBezTo>
                        <a:pt x="83402" y="74567"/>
                        <a:pt x="76639" y="61041"/>
                        <a:pt x="74734" y="66851"/>
                      </a:cubicBezTo>
                      <a:cubicBezTo>
                        <a:pt x="72163" y="74567"/>
                        <a:pt x="75591" y="106570"/>
                        <a:pt x="82544" y="106570"/>
                      </a:cubicBezTo>
                      <a:cubicBezTo>
                        <a:pt x="89498" y="106570"/>
                        <a:pt x="94641" y="115238"/>
                        <a:pt x="90355" y="129050"/>
                      </a:cubicBezTo>
                      <a:cubicBezTo>
                        <a:pt x="86069" y="142861"/>
                        <a:pt x="103309" y="144575"/>
                        <a:pt x="119692" y="138575"/>
                      </a:cubicBezTo>
                      <a:cubicBezTo>
                        <a:pt x="135980" y="132478"/>
                        <a:pt x="129979" y="149814"/>
                        <a:pt x="146362" y="147242"/>
                      </a:cubicBezTo>
                      <a:close/>
                      <a:moveTo>
                        <a:pt x="91022" y="154957"/>
                      </a:moveTo>
                      <a:cubicBezTo>
                        <a:pt x="93594" y="167054"/>
                        <a:pt x="99690" y="192105"/>
                        <a:pt x="118645" y="186104"/>
                      </a:cubicBezTo>
                      <a:cubicBezTo>
                        <a:pt x="137695" y="180008"/>
                        <a:pt x="89212" y="146290"/>
                        <a:pt x="91022" y="154957"/>
                      </a:cubicBezTo>
                      <a:close/>
                      <a:moveTo>
                        <a:pt x="139409" y="238777"/>
                      </a:moveTo>
                      <a:cubicBezTo>
                        <a:pt x="143790" y="237920"/>
                        <a:pt x="154077" y="238777"/>
                        <a:pt x="154935" y="230110"/>
                      </a:cubicBezTo>
                      <a:cubicBezTo>
                        <a:pt x="155792" y="221442"/>
                        <a:pt x="165317" y="245635"/>
                        <a:pt x="157506" y="253446"/>
                      </a:cubicBezTo>
                      <a:cubicBezTo>
                        <a:pt x="149696" y="261256"/>
                        <a:pt x="149696" y="282783"/>
                        <a:pt x="161793" y="285450"/>
                      </a:cubicBezTo>
                      <a:cubicBezTo>
                        <a:pt x="173890" y="288022"/>
                        <a:pt x="196368" y="246588"/>
                        <a:pt x="192940" y="238777"/>
                      </a:cubicBezTo>
                      <a:cubicBezTo>
                        <a:pt x="189511" y="230967"/>
                        <a:pt x="179128" y="243921"/>
                        <a:pt x="181700" y="233634"/>
                      </a:cubicBezTo>
                      <a:cubicBezTo>
                        <a:pt x="184271" y="223252"/>
                        <a:pt x="150553" y="196486"/>
                        <a:pt x="137599" y="199058"/>
                      </a:cubicBezTo>
                      <a:cubicBezTo>
                        <a:pt x="124740" y="201630"/>
                        <a:pt x="129217" y="240778"/>
                        <a:pt x="139409" y="238777"/>
                      </a:cubicBezTo>
                      <a:close/>
                      <a:moveTo>
                        <a:pt x="37491" y="255256"/>
                      </a:moveTo>
                      <a:cubicBezTo>
                        <a:pt x="25394" y="270781"/>
                        <a:pt x="-3466" y="296689"/>
                        <a:pt x="344" y="303643"/>
                      </a:cubicBezTo>
                      <a:cubicBezTo>
                        <a:pt x="5583" y="313072"/>
                        <a:pt x="37491" y="265638"/>
                        <a:pt x="53113" y="254398"/>
                      </a:cubicBezTo>
                      <a:cubicBezTo>
                        <a:pt x="68638" y="243159"/>
                        <a:pt x="66066" y="233634"/>
                        <a:pt x="60923" y="223252"/>
                      </a:cubicBezTo>
                      <a:cubicBezTo>
                        <a:pt x="55589" y="212869"/>
                        <a:pt x="49588" y="239635"/>
                        <a:pt x="37491" y="255256"/>
                      </a:cubicBezTo>
                      <a:close/>
                      <a:moveTo>
                        <a:pt x="191320" y="272496"/>
                      </a:moveTo>
                      <a:cubicBezTo>
                        <a:pt x="194749" y="281164"/>
                        <a:pt x="219800" y="267257"/>
                        <a:pt x="212942" y="258685"/>
                      </a:cubicBezTo>
                      <a:cubicBezTo>
                        <a:pt x="205989" y="250017"/>
                        <a:pt x="188748" y="266019"/>
                        <a:pt x="191320" y="272496"/>
                      </a:cubicBezTo>
                      <a:close/>
                      <a:moveTo>
                        <a:pt x="269044" y="339933"/>
                      </a:moveTo>
                      <a:cubicBezTo>
                        <a:pt x="279427" y="327836"/>
                        <a:pt x="262091" y="295832"/>
                        <a:pt x="262091" y="275163"/>
                      </a:cubicBezTo>
                      <a:cubicBezTo>
                        <a:pt x="262091" y="254398"/>
                        <a:pt x="233611" y="260399"/>
                        <a:pt x="241327" y="273353"/>
                      </a:cubicBezTo>
                      <a:cubicBezTo>
                        <a:pt x="249137" y="286307"/>
                        <a:pt x="226658" y="275925"/>
                        <a:pt x="224848" y="288879"/>
                      </a:cubicBezTo>
                      <a:cubicBezTo>
                        <a:pt x="223134" y="301833"/>
                        <a:pt x="206751" y="291451"/>
                        <a:pt x="207608" y="301833"/>
                      </a:cubicBezTo>
                      <a:cubicBezTo>
                        <a:pt x="208465" y="312215"/>
                        <a:pt x="190368" y="301833"/>
                        <a:pt x="181700" y="295832"/>
                      </a:cubicBezTo>
                      <a:cubicBezTo>
                        <a:pt x="173032" y="289831"/>
                        <a:pt x="160936" y="312215"/>
                        <a:pt x="147981" y="315739"/>
                      </a:cubicBezTo>
                      <a:cubicBezTo>
                        <a:pt x="135027" y="319168"/>
                        <a:pt x="128170" y="346696"/>
                        <a:pt x="136742" y="345934"/>
                      </a:cubicBezTo>
                      <a:cubicBezTo>
                        <a:pt x="147124" y="345076"/>
                        <a:pt x="152268" y="331265"/>
                        <a:pt x="162650" y="332122"/>
                      </a:cubicBezTo>
                      <a:cubicBezTo>
                        <a:pt x="173032" y="332980"/>
                        <a:pt x="169603" y="321740"/>
                        <a:pt x="184271" y="324312"/>
                      </a:cubicBezTo>
                      <a:cubicBezTo>
                        <a:pt x="198940" y="326884"/>
                        <a:pt x="188558" y="370984"/>
                        <a:pt x="208465" y="374413"/>
                      </a:cubicBezTo>
                      <a:cubicBezTo>
                        <a:pt x="228372" y="377843"/>
                        <a:pt x="229230" y="389939"/>
                        <a:pt x="238659" y="389939"/>
                      </a:cubicBezTo>
                      <a:cubicBezTo>
                        <a:pt x="248184" y="389939"/>
                        <a:pt x="236945" y="362317"/>
                        <a:pt x="237802" y="352792"/>
                      </a:cubicBezTo>
                      <a:cubicBezTo>
                        <a:pt x="238850" y="343362"/>
                        <a:pt x="258662" y="352030"/>
                        <a:pt x="269044" y="33993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8" name="Freeform: Shape 377">
                  <a:extLst>
                    <a:ext uri="{FF2B5EF4-FFF2-40B4-BE49-F238E27FC236}">
                      <a16:creationId xmlns:a16="http://schemas.microsoft.com/office/drawing/2014/main" id="{9227D5E5-2E87-4178-8616-216DE1DB2D76}"/>
                    </a:ext>
                  </a:extLst>
                </p:cNvPr>
                <p:cNvSpPr/>
                <p:nvPr/>
              </p:nvSpPr>
              <p:spPr>
                <a:xfrm>
                  <a:off x="9861708" y="4317301"/>
                  <a:ext cx="361950" cy="228600"/>
                </a:xfrm>
                <a:custGeom>
                  <a:avLst/>
                  <a:gdLst>
                    <a:gd name="connsiteX0" fmla="*/ 266129 w 361950"/>
                    <a:gd name="connsiteY0" fmla="*/ 217170 h 228600"/>
                    <a:gd name="connsiteX1" fmla="*/ 245364 w 361950"/>
                    <a:gd name="connsiteY1" fmla="*/ 197263 h 228600"/>
                    <a:gd name="connsiteX2" fmla="*/ 216028 w 361950"/>
                    <a:gd name="connsiteY2" fmla="*/ 183452 h 228600"/>
                    <a:gd name="connsiteX3" fmla="*/ 195263 w 361950"/>
                    <a:gd name="connsiteY3" fmla="*/ 144589 h 228600"/>
                    <a:gd name="connsiteX4" fmla="*/ 188309 w 361950"/>
                    <a:gd name="connsiteY4" fmla="*/ 120396 h 228600"/>
                    <a:gd name="connsiteX5" fmla="*/ 194406 w 361950"/>
                    <a:gd name="connsiteY5" fmla="*/ 101441 h 228600"/>
                    <a:gd name="connsiteX6" fmla="*/ 136493 w 361950"/>
                    <a:gd name="connsiteY6" fmla="*/ 69437 h 228600"/>
                    <a:gd name="connsiteX7" fmla="*/ 21622 w 361950"/>
                    <a:gd name="connsiteY7" fmla="*/ 6287 h 228600"/>
                    <a:gd name="connsiteX8" fmla="*/ 0 w 361950"/>
                    <a:gd name="connsiteY8" fmla="*/ 0 h 228600"/>
                    <a:gd name="connsiteX9" fmla="*/ 0 w 361950"/>
                    <a:gd name="connsiteY9" fmla="*/ 184404 h 228600"/>
                    <a:gd name="connsiteX10" fmla="*/ 31147 w 361950"/>
                    <a:gd name="connsiteY10" fmla="*/ 194691 h 228600"/>
                    <a:gd name="connsiteX11" fmla="*/ 66580 w 361950"/>
                    <a:gd name="connsiteY11" fmla="*/ 174784 h 228600"/>
                    <a:gd name="connsiteX12" fmla="*/ 83915 w 361950"/>
                    <a:gd name="connsiteY12" fmla="*/ 153162 h 228600"/>
                    <a:gd name="connsiteX13" fmla="*/ 145256 w 361950"/>
                    <a:gd name="connsiteY13" fmla="*/ 166973 h 228600"/>
                    <a:gd name="connsiteX14" fmla="*/ 209169 w 361950"/>
                    <a:gd name="connsiteY14" fmla="*/ 224028 h 228600"/>
                    <a:gd name="connsiteX15" fmla="*/ 270510 w 361950"/>
                    <a:gd name="connsiteY15" fmla="*/ 235268 h 228600"/>
                    <a:gd name="connsiteX16" fmla="*/ 266129 w 361950"/>
                    <a:gd name="connsiteY16" fmla="*/ 217170 h 228600"/>
                    <a:gd name="connsiteX17" fmla="*/ 315373 w 361950"/>
                    <a:gd name="connsiteY17" fmla="*/ 63341 h 228600"/>
                    <a:gd name="connsiteX18" fmla="*/ 279940 w 361950"/>
                    <a:gd name="connsiteY18" fmla="*/ 84106 h 228600"/>
                    <a:gd name="connsiteX19" fmla="*/ 217742 w 361950"/>
                    <a:gd name="connsiteY19" fmla="*/ 86678 h 228600"/>
                    <a:gd name="connsiteX20" fmla="*/ 265272 w 361950"/>
                    <a:gd name="connsiteY20" fmla="*/ 108299 h 228600"/>
                    <a:gd name="connsiteX21" fmla="*/ 325755 w 361950"/>
                    <a:gd name="connsiteY21" fmla="*/ 78105 h 228600"/>
                    <a:gd name="connsiteX22" fmla="*/ 334423 w 361950"/>
                    <a:gd name="connsiteY22" fmla="*/ 52197 h 228600"/>
                    <a:gd name="connsiteX23" fmla="*/ 315373 w 361950"/>
                    <a:gd name="connsiteY23" fmla="*/ 63341 h 228600"/>
                    <a:gd name="connsiteX24" fmla="*/ 344805 w 361950"/>
                    <a:gd name="connsiteY24" fmla="*/ 30575 h 228600"/>
                    <a:gd name="connsiteX25" fmla="*/ 336138 w 361950"/>
                    <a:gd name="connsiteY25" fmla="*/ 32290 h 228600"/>
                    <a:gd name="connsiteX26" fmla="*/ 354330 w 361950"/>
                    <a:gd name="connsiteY26" fmla="*/ 60007 h 228600"/>
                    <a:gd name="connsiteX27" fmla="*/ 344805 w 361950"/>
                    <a:gd name="connsiteY27" fmla="*/ 30575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1950" h="228600">
                      <a:moveTo>
                        <a:pt x="266129" y="217170"/>
                      </a:moveTo>
                      <a:cubicBezTo>
                        <a:pt x="260128" y="214598"/>
                        <a:pt x="244507" y="204216"/>
                        <a:pt x="245364" y="197263"/>
                      </a:cubicBezTo>
                      <a:cubicBezTo>
                        <a:pt x="246222" y="190405"/>
                        <a:pt x="228124" y="191262"/>
                        <a:pt x="216028" y="183452"/>
                      </a:cubicBezTo>
                      <a:cubicBezTo>
                        <a:pt x="203931" y="175641"/>
                        <a:pt x="208217" y="150590"/>
                        <a:pt x="195263" y="144589"/>
                      </a:cubicBezTo>
                      <a:cubicBezTo>
                        <a:pt x="182309" y="138589"/>
                        <a:pt x="172784" y="119539"/>
                        <a:pt x="188309" y="120396"/>
                      </a:cubicBezTo>
                      <a:cubicBezTo>
                        <a:pt x="203835" y="121253"/>
                        <a:pt x="206503" y="112586"/>
                        <a:pt x="194406" y="101441"/>
                      </a:cubicBezTo>
                      <a:cubicBezTo>
                        <a:pt x="182309" y="90202"/>
                        <a:pt x="138208" y="85915"/>
                        <a:pt x="136493" y="69437"/>
                      </a:cubicBezTo>
                      <a:cubicBezTo>
                        <a:pt x="134779" y="52959"/>
                        <a:pt x="56102" y="14097"/>
                        <a:pt x="21622" y="6287"/>
                      </a:cubicBezTo>
                      <a:cubicBezTo>
                        <a:pt x="15430" y="4953"/>
                        <a:pt x="8097" y="2667"/>
                        <a:pt x="0" y="0"/>
                      </a:cubicBezTo>
                      <a:lnTo>
                        <a:pt x="0" y="184404"/>
                      </a:lnTo>
                      <a:cubicBezTo>
                        <a:pt x="8001" y="189833"/>
                        <a:pt x="18002" y="194120"/>
                        <a:pt x="31147" y="194691"/>
                      </a:cubicBezTo>
                      <a:cubicBezTo>
                        <a:pt x="69152" y="196405"/>
                        <a:pt x="59627" y="174784"/>
                        <a:pt x="66580" y="174784"/>
                      </a:cubicBezTo>
                      <a:cubicBezTo>
                        <a:pt x="73533" y="174784"/>
                        <a:pt x="76105" y="162687"/>
                        <a:pt x="83915" y="153162"/>
                      </a:cubicBezTo>
                      <a:cubicBezTo>
                        <a:pt x="91726" y="143637"/>
                        <a:pt x="125445" y="151447"/>
                        <a:pt x="145256" y="166973"/>
                      </a:cubicBezTo>
                      <a:cubicBezTo>
                        <a:pt x="165164" y="182594"/>
                        <a:pt x="188500" y="228314"/>
                        <a:pt x="209169" y="224028"/>
                      </a:cubicBezTo>
                      <a:cubicBezTo>
                        <a:pt x="229934" y="219742"/>
                        <a:pt x="251556" y="236125"/>
                        <a:pt x="270510" y="235268"/>
                      </a:cubicBezTo>
                      <a:cubicBezTo>
                        <a:pt x="289465" y="234505"/>
                        <a:pt x="272225" y="219837"/>
                        <a:pt x="266129" y="217170"/>
                      </a:cubicBezTo>
                      <a:close/>
                      <a:moveTo>
                        <a:pt x="315373" y="63341"/>
                      </a:moveTo>
                      <a:cubicBezTo>
                        <a:pt x="315373" y="71152"/>
                        <a:pt x="301562" y="75438"/>
                        <a:pt x="279940" y="84106"/>
                      </a:cubicBezTo>
                      <a:cubicBezTo>
                        <a:pt x="258413" y="92773"/>
                        <a:pt x="219075" y="74200"/>
                        <a:pt x="217742" y="86678"/>
                      </a:cubicBezTo>
                      <a:cubicBezTo>
                        <a:pt x="216884" y="94488"/>
                        <a:pt x="241935" y="108299"/>
                        <a:pt x="265272" y="108299"/>
                      </a:cubicBezTo>
                      <a:cubicBezTo>
                        <a:pt x="288608" y="108299"/>
                        <a:pt x="325755" y="84963"/>
                        <a:pt x="325755" y="78105"/>
                      </a:cubicBezTo>
                      <a:cubicBezTo>
                        <a:pt x="325755" y="71247"/>
                        <a:pt x="340424" y="59055"/>
                        <a:pt x="334423" y="52197"/>
                      </a:cubicBezTo>
                      <a:cubicBezTo>
                        <a:pt x="328422" y="45244"/>
                        <a:pt x="315373" y="55626"/>
                        <a:pt x="315373" y="63341"/>
                      </a:cubicBezTo>
                      <a:close/>
                      <a:moveTo>
                        <a:pt x="344805" y="30575"/>
                      </a:moveTo>
                      <a:cubicBezTo>
                        <a:pt x="330994" y="21907"/>
                        <a:pt x="318897" y="15907"/>
                        <a:pt x="336138" y="32290"/>
                      </a:cubicBezTo>
                      <a:cubicBezTo>
                        <a:pt x="353473" y="48768"/>
                        <a:pt x="344138" y="62674"/>
                        <a:pt x="354330" y="60007"/>
                      </a:cubicBezTo>
                      <a:cubicBezTo>
                        <a:pt x="370713" y="55626"/>
                        <a:pt x="358616" y="39148"/>
                        <a:pt x="344805" y="3057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79" name="Freeform: Shape 378">
                  <a:extLst>
                    <a:ext uri="{FF2B5EF4-FFF2-40B4-BE49-F238E27FC236}">
                      <a16:creationId xmlns:a16="http://schemas.microsoft.com/office/drawing/2014/main" id="{7964886E-EC4A-44D3-946E-EB1C81226A83}"/>
                    </a:ext>
                  </a:extLst>
                </p:cNvPr>
                <p:cNvSpPr/>
                <p:nvPr/>
              </p:nvSpPr>
              <p:spPr>
                <a:xfrm>
                  <a:off x="8097416" y="3949438"/>
                  <a:ext cx="57150" cy="104775"/>
                </a:xfrm>
                <a:custGeom>
                  <a:avLst/>
                  <a:gdLst>
                    <a:gd name="connsiteX0" fmla="*/ 13501 w 57150"/>
                    <a:gd name="connsiteY0" fmla="*/ 7 h 104775"/>
                    <a:gd name="connsiteX1" fmla="*/ 3119 w 57150"/>
                    <a:gd name="connsiteY1" fmla="*/ 27630 h 104775"/>
                    <a:gd name="connsiteX2" fmla="*/ 1405 w 57150"/>
                    <a:gd name="connsiteY2" fmla="*/ 66492 h 104775"/>
                    <a:gd name="connsiteX3" fmla="*/ 16073 w 57150"/>
                    <a:gd name="connsiteY3" fmla="*/ 109735 h 104775"/>
                    <a:gd name="connsiteX4" fmla="*/ 61031 w 57150"/>
                    <a:gd name="connsiteY4" fmla="*/ 68301 h 104775"/>
                    <a:gd name="connsiteX5" fmla="*/ 13501 w 57150"/>
                    <a:gd name="connsiteY5" fmla="*/ 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0" h="104775">
                      <a:moveTo>
                        <a:pt x="13501" y="7"/>
                      </a:moveTo>
                      <a:cubicBezTo>
                        <a:pt x="5691" y="865"/>
                        <a:pt x="7500" y="16390"/>
                        <a:pt x="3119" y="27630"/>
                      </a:cubicBezTo>
                      <a:cubicBezTo>
                        <a:pt x="-1167" y="38869"/>
                        <a:pt x="-310" y="50109"/>
                        <a:pt x="1405" y="66492"/>
                      </a:cubicBezTo>
                      <a:cubicBezTo>
                        <a:pt x="3119" y="82970"/>
                        <a:pt x="1405" y="100210"/>
                        <a:pt x="16073" y="109735"/>
                      </a:cubicBezTo>
                      <a:cubicBezTo>
                        <a:pt x="32932" y="120689"/>
                        <a:pt x="60174" y="92495"/>
                        <a:pt x="61031" y="68301"/>
                      </a:cubicBezTo>
                      <a:cubicBezTo>
                        <a:pt x="61888" y="44108"/>
                        <a:pt x="20073" y="-659"/>
                        <a:pt x="13501" y="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0" name="Freeform: Shape 379">
                  <a:extLst>
                    <a:ext uri="{FF2B5EF4-FFF2-40B4-BE49-F238E27FC236}">
                      <a16:creationId xmlns:a16="http://schemas.microsoft.com/office/drawing/2014/main" id="{1BD0E610-2CBB-4FA1-A067-39599B6BBA73}"/>
                    </a:ext>
                  </a:extLst>
                </p:cNvPr>
                <p:cNvSpPr/>
                <p:nvPr/>
              </p:nvSpPr>
              <p:spPr>
                <a:xfrm>
                  <a:off x="7013310" y="4582116"/>
                  <a:ext cx="209550" cy="409575"/>
                </a:xfrm>
                <a:custGeom>
                  <a:avLst/>
                  <a:gdLst>
                    <a:gd name="connsiteX0" fmla="*/ 179111 w 209550"/>
                    <a:gd name="connsiteY0" fmla="*/ 5123 h 409575"/>
                    <a:gd name="connsiteX1" fmla="*/ 168729 w 209550"/>
                    <a:gd name="connsiteY1" fmla="*/ 13791 h 409575"/>
                    <a:gd name="connsiteX2" fmla="*/ 164348 w 209550"/>
                    <a:gd name="connsiteY2" fmla="*/ 34556 h 409575"/>
                    <a:gd name="connsiteX3" fmla="*/ 147107 w 209550"/>
                    <a:gd name="connsiteY3" fmla="*/ 47510 h 409575"/>
                    <a:gd name="connsiteX4" fmla="*/ 132439 w 209550"/>
                    <a:gd name="connsiteY4" fmla="*/ 60464 h 409575"/>
                    <a:gd name="connsiteX5" fmla="*/ 131582 w 209550"/>
                    <a:gd name="connsiteY5" fmla="*/ 75989 h 409575"/>
                    <a:gd name="connsiteX6" fmla="*/ 109960 w 209550"/>
                    <a:gd name="connsiteY6" fmla="*/ 94182 h 409575"/>
                    <a:gd name="connsiteX7" fmla="*/ 69384 w 209550"/>
                    <a:gd name="connsiteY7" fmla="*/ 114851 h 409575"/>
                    <a:gd name="connsiteX8" fmla="*/ 32236 w 209550"/>
                    <a:gd name="connsiteY8" fmla="*/ 121805 h 409575"/>
                    <a:gd name="connsiteX9" fmla="*/ 20139 w 209550"/>
                    <a:gd name="connsiteY9" fmla="*/ 160667 h 409575"/>
                    <a:gd name="connsiteX10" fmla="*/ 23568 w 209550"/>
                    <a:gd name="connsiteY10" fmla="*/ 213340 h 409575"/>
                    <a:gd name="connsiteX11" fmla="*/ 16615 w 209550"/>
                    <a:gd name="connsiteY11" fmla="*/ 272966 h 409575"/>
                    <a:gd name="connsiteX12" fmla="*/ 5375 w 209550"/>
                    <a:gd name="connsiteY12" fmla="*/ 342975 h 409575"/>
                    <a:gd name="connsiteX13" fmla="*/ 24425 w 209550"/>
                    <a:gd name="connsiteY13" fmla="*/ 398315 h 409575"/>
                    <a:gd name="connsiteX14" fmla="*/ 76241 w 209550"/>
                    <a:gd name="connsiteY14" fmla="*/ 411270 h 409575"/>
                    <a:gd name="connsiteX15" fmla="*/ 106435 w 209550"/>
                    <a:gd name="connsiteY15" fmla="*/ 400030 h 409575"/>
                    <a:gd name="connsiteX16" fmla="*/ 148822 w 209550"/>
                    <a:gd name="connsiteY16" fmla="*/ 277348 h 409575"/>
                    <a:gd name="connsiteX17" fmla="*/ 180826 w 209550"/>
                    <a:gd name="connsiteY17" fmla="*/ 163239 h 409575"/>
                    <a:gd name="connsiteX18" fmla="*/ 186065 w 209550"/>
                    <a:gd name="connsiteY18" fmla="*/ 130377 h 409575"/>
                    <a:gd name="connsiteX19" fmla="*/ 193875 w 209550"/>
                    <a:gd name="connsiteY19" fmla="*/ 112280 h 409575"/>
                    <a:gd name="connsiteX20" fmla="*/ 211115 w 209550"/>
                    <a:gd name="connsiteY20" fmla="*/ 108851 h 409575"/>
                    <a:gd name="connsiteX21" fmla="*/ 199876 w 209550"/>
                    <a:gd name="connsiteY21" fmla="*/ 53511 h 409575"/>
                    <a:gd name="connsiteX22" fmla="*/ 179111 w 209550"/>
                    <a:gd name="connsiteY22" fmla="*/ 5123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9550" h="409575">
                      <a:moveTo>
                        <a:pt x="179111" y="5123"/>
                      </a:moveTo>
                      <a:cubicBezTo>
                        <a:pt x="175302" y="-9069"/>
                        <a:pt x="172158" y="10362"/>
                        <a:pt x="168729" y="13791"/>
                      </a:cubicBezTo>
                      <a:cubicBezTo>
                        <a:pt x="165300" y="17220"/>
                        <a:pt x="163585" y="27603"/>
                        <a:pt x="164348" y="34556"/>
                      </a:cubicBezTo>
                      <a:cubicBezTo>
                        <a:pt x="165205" y="41509"/>
                        <a:pt x="153965" y="48367"/>
                        <a:pt x="147107" y="47510"/>
                      </a:cubicBezTo>
                      <a:cubicBezTo>
                        <a:pt x="140154" y="46653"/>
                        <a:pt x="128915" y="50939"/>
                        <a:pt x="132439" y="60464"/>
                      </a:cubicBezTo>
                      <a:cubicBezTo>
                        <a:pt x="135868" y="69989"/>
                        <a:pt x="127295" y="68274"/>
                        <a:pt x="131582" y="75989"/>
                      </a:cubicBezTo>
                      <a:cubicBezTo>
                        <a:pt x="135868" y="83800"/>
                        <a:pt x="122057" y="93325"/>
                        <a:pt x="109960" y="94182"/>
                      </a:cubicBezTo>
                      <a:cubicBezTo>
                        <a:pt x="97863" y="95039"/>
                        <a:pt x="82337" y="116661"/>
                        <a:pt x="69384" y="114851"/>
                      </a:cubicBezTo>
                      <a:cubicBezTo>
                        <a:pt x="56429" y="113137"/>
                        <a:pt x="43475" y="123519"/>
                        <a:pt x="32236" y="121805"/>
                      </a:cubicBezTo>
                      <a:cubicBezTo>
                        <a:pt x="20996" y="120090"/>
                        <a:pt x="28807" y="145141"/>
                        <a:pt x="20139" y="160667"/>
                      </a:cubicBezTo>
                      <a:cubicBezTo>
                        <a:pt x="11471" y="176192"/>
                        <a:pt x="15853" y="194385"/>
                        <a:pt x="23568" y="213340"/>
                      </a:cubicBezTo>
                      <a:cubicBezTo>
                        <a:pt x="31378" y="232390"/>
                        <a:pt x="37379" y="247916"/>
                        <a:pt x="16615" y="272966"/>
                      </a:cubicBezTo>
                      <a:cubicBezTo>
                        <a:pt x="-4054" y="298017"/>
                        <a:pt x="-2435" y="325735"/>
                        <a:pt x="5375" y="342975"/>
                      </a:cubicBezTo>
                      <a:cubicBezTo>
                        <a:pt x="13186" y="360215"/>
                        <a:pt x="13186" y="386219"/>
                        <a:pt x="24425" y="398315"/>
                      </a:cubicBezTo>
                      <a:cubicBezTo>
                        <a:pt x="35665" y="410412"/>
                        <a:pt x="66812" y="420795"/>
                        <a:pt x="76241" y="411270"/>
                      </a:cubicBezTo>
                      <a:cubicBezTo>
                        <a:pt x="85766" y="401745"/>
                        <a:pt x="95767" y="412508"/>
                        <a:pt x="106435" y="400030"/>
                      </a:cubicBezTo>
                      <a:cubicBezTo>
                        <a:pt x="116818" y="387933"/>
                        <a:pt x="134153" y="321354"/>
                        <a:pt x="148822" y="277348"/>
                      </a:cubicBezTo>
                      <a:cubicBezTo>
                        <a:pt x="163490" y="233247"/>
                        <a:pt x="182540" y="175335"/>
                        <a:pt x="180826" y="163239"/>
                      </a:cubicBezTo>
                      <a:cubicBezTo>
                        <a:pt x="179111" y="151142"/>
                        <a:pt x="191208" y="143331"/>
                        <a:pt x="186065" y="130377"/>
                      </a:cubicBezTo>
                      <a:cubicBezTo>
                        <a:pt x="180826" y="117423"/>
                        <a:pt x="187779" y="101897"/>
                        <a:pt x="193875" y="112280"/>
                      </a:cubicBezTo>
                      <a:cubicBezTo>
                        <a:pt x="199971" y="122662"/>
                        <a:pt x="208544" y="122662"/>
                        <a:pt x="211115" y="108851"/>
                      </a:cubicBezTo>
                      <a:cubicBezTo>
                        <a:pt x="213687" y="95039"/>
                        <a:pt x="200733" y="73418"/>
                        <a:pt x="199876" y="53511"/>
                      </a:cubicBezTo>
                      <a:cubicBezTo>
                        <a:pt x="198923" y="33603"/>
                        <a:pt x="181683" y="14648"/>
                        <a:pt x="179111" y="512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1" name="Freeform: Shape 380">
                  <a:extLst>
                    <a:ext uri="{FF2B5EF4-FFF2-40B4-BE49-F238E27FC236}">
                      <a16:creationId xmlns:a16="http://schemas.microsoft.com/office/drawing/2014/main" id="{E484DE4E-6A53-4C20-BC8C-0AC7B0D63871}"/>
                    </a:ext>
                  </a:extLst>
                </p:cNvPr>
                <p:cNvSpPr/>
                <p:nvPr/>
              </p:nvSpPr>
              <p:spPr>
                <a:xfrm>
                  <a:off x="7001445" y="3663505"/>
                  <a:ext cx="342900" cy="200025"/>
                </a:xfrm>
                <a:custGeom>
                  <a:avLst/>
                  <a:gdLst>
                    <a:gd name="connsiteX0" fmla="*/ 246507 w 342900"/>
                    <a:gd name="connsiteY0" fmla="*/ 8287 h 200025"/>
                    <a:gd name="connsiteX1" fmla="*/ 188881 w 342900"/>
                    <a:gd name="connsiteY1" fmla="*/ 11621 h 200025"/>
                    <a:gd name="connsiteX2" fmla="*/ 143827 w 342900"/>
                    <a:gd name="connsiteY2" fmla="*/ 50864 h 200025"/>
                    <a:gd name="connsiteX3" fmla="*/ 123730 w 342900"/>
                    <a:gd name="connsiteY3" fmla="*/ 58388 h 200025"/>
                    <a:gd name="connsiteX4" fmla="*/ 82868 w 342900"/>
                    <a:gd name="connsiteY4" fmla="*/ 51721 h 200025"/>
                    <a:gd name="connsiteX5" fmla="*/ 46958 w 342900"/>
                    <a:gd name="connsiteY5" fmla="*/ 48387 h 200025"/>
                    <a:gd name="connsiteX6" fmla="*/ 25241 w 342900"/>
                    <a:gd name="connsiteY6" fmla="*/ 45053 h 200025"/>
                    <a:gd name="connsiteX7" fmla="*/ 12668 w 342900"/>
                    <a:gd name="connsiteY7" fmla="*/ 55912 h 200025"/>
                    <a:gd name="connsiteX8" fmla="*/ 13525 w 342900"/>
                    <a:gd name="connsiteY8" fmla="*/ 71819 h 200025"/>
                    <a:gd name="connsiteX9" fmla="*/ 0 w 342900"/>
                    <a:gd name="connsiteY9" fmla="*/ 79153 h 200025"/>
                    <a:gd name="connsiteX10" fmla="*/ 2477 w 342900"/>
                    <a:gd name="connsiteY10" fmla="*/ 97155 h 200025"/>
                    <a:gd name="connsiteX11" fmla="*/ 11144 w 342900"/>
                    <a:gd name="connsiteY11" fmla="*/ 143828 h 200025"/>
                    <a:gd name="connsiteX12" fmla="*/ 21050 w 342900"/>
                    <a:gd name="connsiteY12" fmla="*/ 186595 h 200025"/>
                    <a:gd name="connsiteX13" fmla="*/ 74200 w 342900"/>
                    <a:gd name="connsiteY13" fmla="*/ 180499 h 200025"/>
                    <a:gd name="connsiteX14" fmla="*/ 111823 w 342900"/>
                    <a:gd name="connsiteY14" fmla="*/ 168783 h 200025"/>
                    <a:gd name="connsiteX15" fmla="*/ 143827 w 342900"/>
                    <a:gd name="connsiteY15" fmla="*/ 153258 h 200025"/>
                    <a:gd name="connsiteX16" fmla="*/ 172784 w 342900"/>
                    <a:gd name="connsiteY16" fmla="*/ 148495 h 200025"/>
                    <a:gd name="connsiteX17" fmla="*/ 195643 w 342900"/>
                    <a:gd name="connsiteY17" fmla="*/ 132969 h 200025"/>
                    <a:gd name="connsiteX18" fmla="*/ 257461 w 342900"/>
                    <a:gd name="connsiteY18" fmla="*/ 112586 h 200025"/>
                    <a:gd name="connsiteX19" fmla="*/ 285559 w 342900"/>
                    <a:gd name="connsiteY19" fmla="*/ 83249 h 200025"/>
                    <a:gd name="connsiteX20" fmla="*/ 310610 w 342900"/>
                    <a:gd name="connsiteY20" fmla="*/ 73819 h 200025"/>
                    <a:gd name="connsiteX21" fmla="*/ 274796 w 342900"/>
                    <a:gd name="connsiteY21" fmla="*/ 0 h 200025"/>
                    <a:gd name="connsiteX22" fmla="*/ 246507 w 342900"/>
                    <a:gd name="connsiteY22" fmla="*/ 8287 h 200025"/>
                    <a:gd name="connsiteX23" fmla="*/ 317754 w 342900"/>
                    <a:gd name="connsiteY23" fmla="*/ 201835 h 200025"/>
                    <a:gd name="connsiteX24" fmla="*/ 347472 w 342900"/>
                    <a:gd name="connsiteY24" fmla="*/ 196215 h 200025"/>
                    <a:gd name="connsiteX25" fmla="*/ 317754 w 342900"/>
                    <a:gd name="connsiteY25" fmla="*/ 201835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42900" h="200025">
                      <a:moveTo>
                        <a:pt x="246507" y="8287"/>
                      </a:moveTo>
                      <a:cubicBezTo>
                        <a:pt x="231457" y="11621"/>
                        <a:pt x="193929" y="9144"/>
                        <a:pt x="188881" y="11621"/>
                      </a:cubicBezTo>
                      <a:cubicBezTo>
                        <a:pt x="183832" y="14097"/>
                        <a:pt x="148780" y="39243"/>
                        <a:pt x="143827" y="50864"/>
                      </a:cubicBezTo>
                      <a:cubicBezTo>
                        <a:pt x="138779" y="62579"/>
                        <a:pt x="131255" y="64199"/>
                        <a:pt x="123730" y="58388"/>
                      </a:cubicBezTo>
                      <a:cubicBezTo>
                        <a:pt x="116205" y="52578"/>
                        <a:pt x="85344" y="54197"/>
                        <a:pt x="82868" y="51721"/>
                      </a:cubicBezTo>
                      <a:cubicBezTo>
                        <a:pt x="80391" y="49244"/>
                        <a:pt x="57817" y="46768"/>
                        <a:pt x="46958" y="48387"/>
                      </a:cubicBezTo>
                      <a:cubicBezTo>
                        <a:pt x="36100" y="50102"/>
                        <a:pt x="30289" y="43339"/>
                        <a:pt x="25241" y="45053"/>
                      </a:cubicBezTo>
                      <a:cubicBezTo>
                        <a:pt x="20193" y="46673"/>
                        <a:pt x="15240" y="52578"/>
                        <a:pt x="12668" y="55912"/>
                      </a:cubicBezTo>
                      <a:cubicBezTo>
                        <a:pt x="10192" y="59246"/>
                        <a:pt x="15145" y="68485"/>
                        <a:pt x="13525" y="71819"/>
                      </a:cubicBezTo>
                      <a:cubicBezTo>
                        <a:pt x="13049" y="72676"/>
                        <a:pt x="7715" y="75533"/>
                        <a:pt x="0" y="79153"/>
                      </a:cubicBezTo>
                      <a:cubicBezTo>
                        <a:pt x="2667" y="85630"/>
                        <a:pt x="4191" y="92297"/>
                        <a:pt x="2477" y="97155"/>
                      </a:cubicBezTo>
                      <a:cubicBezTo>
                        <a:pt x="-952" y="107156"/>
                        <a:pt x="2096" y="130397"/>
                        <a:pt x="11144" y="143828"/>
                      </a:cubicBezTo>
                      <a:cubicBezTo>
                        <a:pt x="20193" y="157163"/>
                        <a:pt x="16764" y="181833"/>
                        <a:pt x="21050" y="186595"/>
                      </a:cubicBezTo>
                      <a:cubicBezTo>
                        <a:pt x="25336" y="191358"/>
                        <a:pt x="59055" y="190500"/>
                        <a:pt x="74200" y="180499"/>
                      </a:cubicBezTo>
                      <a:cubicBezTo>
                        <a:pt x="89345" y="170593"/>
                        <a:pt x="99727" y="168783"/>
                        <a:pt x="111823" y="168783"/>
                      </a:cubicBezTo>
                      <a:cubicBezTo>
                        <a:pt x="123920" y="168783"/>
                        <a:pt x="139922" y="158401"/>
                        <a:pt x="143827" y="153258"/>
                      </a:cubicBezTo>
                      <a:cubicBezTo>
                        <a:pt x="147733" y="148114"/>
                        <a:pt x="165449" y="147638"/>
                        <a:pt x="172784" y="148495"/>
                      </a:cubicBezTo>
                      <a:cubicBezTo>
                        <a:pt x="180118" y="149352"/>
                        <a:pt x="187452" y="141161"/>
                        <a:pt x="195643" y="132969"/>
                      </a:cubicBezTo>
                      <a:cubicBezTo>
                        <a:pt x="203835" y="124683"/>
                        <a:pt x="229838" y="121253"/>
                        <a:pt x="257461" y="112586"/>
                      </a:cubicBezTo>
                      <a:cubicBezTo>
                        <a:pt x="285083" y="103918"/>
                        <a:pt x="279082" y="90964"/>
                        <a:pt x="285559" y="83249"/>
                      </a:cubicBezTo>
                      <a:cubicBezTo>
                        <a:pt x="290989" y="76772"/>
                        <a:pt x="298609" y="78581"/>
                        <a:pt x="310610" y="73819"/>
                      </a:cubicBezTo>
                      <a:cubicBezTo>
                        <a:pt x="297180" y="46292"/>
                        <a:pt x="282226" y="15431"/>
                        <a:pt x="274796" y="0"/>
                      </a:cubicBezTo>
                      <a:cubicBezTo>
                        <a:pt x="261461" y="4191"/>
                        <a:pt x="250698" y="7334"/>
                        <a:pt x="246507" y="8287"/>
                      </a:cubicBezTo>
                      <a:close/>
                      <a:moveTo>
                        <a:pt x="317754" y="201835"/>
                      </a:moveTo>
                      <a:cubicBezTo>
                        <a:pt x="327470" y="211836"/>
                        <a:pt x="346520" y="200216"/>
                        <a:pt x="347472" y="196215"/>
                      </a:cubicBezTo>
                      <a:cubicBezTo>
                        <a:pt x="348520" y="192215"/>
                        <a:pt x="306800" y="190595"/>
                        <a:pt x="317754" y="20183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2" name="Freeform: Shape 381">
                  <a:extLst>
                    <a:ext uri="{FF2B5EF4-FFF2-40B4-BE49-F238E27FC236}">
                      <a16:creationId xmlns:a16="http://schemas.microsoft.com/office/drawing/2014/main" id="{52404619-60A1-4DB0-872C-1AA51BE476E1}"/>
                    </a:ext>
                  </a:extLst>
                </p:cNvPr>
                <p:cNvSpPr/>
                <p:nvPr/>
              </p:nvSpPr>
              <p:spPr>
                <a:xfrm>
                  <a:off x="7757086" y="5800371"/>
                  <a:ext cx="57150" cy="28575"/>
                </a:xfrm>
                <a:custGeom>
                  <a:avLst/>
                  <a:gdLst>
                    <a:gd name="connsiteX0" fmla="*/ 19885 w 57150"/>
                    <a:gd name="connsiteY0" fmla="*/ 1592 h 28575"/>
                    <a:gd name="connsiteX1" fmla="*/ 9788 w 57150"/>
                    <a:gd name="connsiteY1" fmla="*/ 34454 h 28575"/>
                    <a:gd name="connsiteX2" fmla="*/ 33887 w 57150"/>
                    <a:gd name="connsiteY2" fmla="*/ 34454 h 28575"/>
                    <a:gd name="connsiteX3" fmla="*/ 59223 w 57150"/>
                    <a:gd name="connsiteY3" fmla="*/ 23024 h 28575"/>
                    <a:gd name="connsiteX4" fmla="*/ 19885 w 57150"/>
                    <a:gd name="connsiteY4" fmla="*/ 1592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19885" y="1592"/>
                      </a:moveTo>
                      <a:cubicBezTo>
                        <a:pt x="16075" y="-7266"/>
                        <a:pt x="-15643" y="23214"/>
                        <a:pt x="9788" y="34454"/>
                      </a:cubicBezTo>
                      <a:cubicBezTo>
                        <a:pt x="21218" y="39502"/>
                        <a:pt x="26267" y="28167"/>
                        <a:pt x="33887" y="34454"/>
                      </a:cubicBezTo>
                      <a:cubicBezTo>
                        <a:pt x="41411" y="40740"/>
                        <a:pt x="56652" y="38263"/>
                        <a:pt x="59223" y="23024"/>
                      </a:cubicBezTo>
                      <a:cubicBezTo>
                        <a:pt x="61604" y="7974"/>
                        <a:pt x="23695" y="10451"/>
                        <a:pt x="19885" y="1592"/>
                      </a:cubicBezTo>
                      <a:close/>
                    </a:path>
                  </a:pathLst>
                </a:custGeom>
                <a:solidFill>
                  <a:srgbClr val="F2F0F0"/>
                </a:solidFill>
                <a:ln w="2381" cap="flat">
                  <a:solidFill>
                    <a:srgbClr val="817F81"/>
                  </a:solidFill>
                  <a:prstDash val="solid"/>
                  <a:miter/>
                </a:ln>
              </p:spPr>
              <p:txBody>
                <a:bodyPr rtlCol="0" anchor="ctr"/>
                <a:lstStyle/>
                <a:p>
                  <a:endParaRPr lang="en-US"/>
                </a:p>
              </p:txBody>
            </p:sp>
            <p:grpSp>
              <p:nvGrpSpPr>
                <p:cNvPr id="383" name="Graphic 1">
                  <a:extLst>
                    <a:ext uri="{FF2B5EF4-FFF2-40B4-BE49-F238E27FC236}">
                      <a16:creationId xmlns:a16="http://schemas.microsoft.com/office/drawing/2014/main" id="{83E89FF1-C10A-4341-B4FB-5C724C724638}"/>
                    </a:ext>
                  </a:extLst>
                </p:cNvPr>
                <p:cNvGrpSpPr/>
                <p:nvPr/>
              </p:nvGrpSpPr>
              <p:grpSpPr>
                <a:xfrm>
                  <a:off x="10266921" y="4400361"/>
                  <a:ext cx="219075" cy="152400"/>
                  <a:chOff x="10266921" y="4400361"/>
                  <a:chExt cx="219075" cy="152400"/>
                </a:xfrm>
                <a:solidFill>
                  <a:srgbClr val="F2F0F0"/>
                </a:solidFill>
              </p:grpSpPr>
              <p:sp>
                <p:nvSpPr>
                  <p:cNvPr id="411" name="Freeform: Shape 410">
                    <a:extLst>
                      <a:ext uri="{FF2B5EF4-FFF2-40B4-BE49-F238E27FC236}">
                        <a16:creationId xmlns:a16="http://schemas.microsoft.com/office/drawing/2014/main" id="{5A469C48-1A13-4B3D-A4EF-9274DBDC3669}"/>
                      </a:ext>
                    </a:extLst>
                  </p:cNvPr>
                  <p:cNvSpPr/>
                  <p:nvPr/>
                </p:nvSpPr>
                <p:spPr>
                  <a:xfrm>
                    <a:off x="10266921" y="4400361"/>
                    <a:ext cx="219075" cy="152400"/>
                  </a:xfrm>
                  <a:custGeom>
                    <a:avLst/>
                    <a:gdLst>
                      <a:gd name="connsiteX0" fmla="*/ 76 w 219075"/>
                      <a:gd name="connsiteY0" fmla="*/ 1046 h 152400"/>
                      <a:gd name="connsiteX1" fmla="*/ 36366 w 219075"/>
                      <a:gd name="connsiteY1" fmla="*/ 43432 h 152400"/>
                      <a:gd name="connsiteX2" fmla="*/ 76 w 219075"/>
                      <a:gd name="connsiteY2" fmla="*/ 1046 h 152400"/>
                      <a:gd name="connsiteX3" fmla="*/ 55321 w 219075"/>
                      <a:gd name="connsiteY3" fmla="*/ 37336 h 152400"/>
                      <a:gd name="connsiteX4" fmla="*/ 79990 w 219075"/>
                      <a:gd name="connsiteY4" fmla="*/ 57434 h 152400"/>
                      <a:gd name="connsiteX5" fmla="*/ 55321 w 219075"/>
                      <a:gd name="connsiteY5" fmla="*/ 37336 h 152400"/>
                      <a:gd name="connsiteX6" fmla="*/ 152571 w 219075"/>
                      <a:gd name="connsiteY6" fmla="*/ 89152 h 152400"/>
                      <a:gd name="connsiteX7" fmla="*/ 111709 w 219075"/>
                      <a:gd name="connsiteY7" fmla="*/ 67149 h 152400"/>
                      <a:gd name="connsiteX8" fmla="*/ 152571 w 219075"/>
                      <a:gd name="connsiteY8" fmla="*/ 89152 h 152400"/>
                      <a:gd name="connsiteX9" fmla="*/ 147428 w 219075"/>
                      <a:gd name="connsiteY9" fmla="*/ 117061 h 152400"/>
                      <a:gd name="connsiteX10" fmla="*/ 177241 w 219075"/>
                      <a:gd name="connsiteY10" fmla="*/ 133253 h 152400"/>
                      <a:gd name="connsiteX11" fmla="*/ 147428 w 219075"/>
                      <a:gd name="connsiteY11" fmla="*/ 117061 h 152400"/>
                      <a:gd name="connsiteX12" fmla="*/ 200482 w 219075"/>
                      <a:gd name="connsiteY12" fmla="*/ 145540 h 152400"/>
                      <a:gd name="connsiteX13" fmla="*/ 227056 w 219075"/>
                      <a:gd name="connsiteY13" fmla="*/ 158494 h 152400"/>
                      <a:gd name="connsiteX14" fmla="*/ 200482 w 219075"/>
                      <a:gd name="connsiteY14" fmla="*/ 145540 h 152400"/>
                      <a:gd name="connsiteX15" fmla="*/ 177812 w 219075"/>
                      <a:gd name="connsiteY15" fmla="*/ 87914 h 152400"/>
                      <a:gd name="connsiteX16" fmla="*/ 201149 w 219075"/>
                      <a:gd name="connsiteY16" fmla="*/ 127443 h 152400"/>
                      <a:gd name="connsiteX17" fmla="*/ 177812 w 219075"/>
                      <a:gd name="connsiteY17" fmla="*/ 87914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075" h="152400">
                        <a:moveTo>
                          <a:pt x="76" y="1046"/>
                        </a:moveTo>
                        <a:cubicBezTo>
                          <a:pt x="-1639" y="8856"/>
                          <a:pt x="26079" y="50005"/>
                          <a:pt x="36366" y="43432"/>
                        </a:cubicBezTo>
                        <a:cubicBezTo>
                          <a:pt x="55321" y="31336"/>
                          <a:pt x="1791" y="-6764"/>
                          <a:pt x="76" y="1046"/>
                        </a:cubicBezTo>
                        <a:close/>
                        <a:moveTo>
                          <a:pt x="55321" y="37336"/>
                        </a:moveTo>
                        <a:cubicBezTo>
                          <a:pt x="54654" y="40575"/>
                          <a:pt x="75419" y="60672"/>
                          <a:pt x="79990" y="57434"/>
                        </a:cubicBezTo>
                        <a:cubicBezTo>
                          <a:pt x="84468" y="54196"/>
                          <a:pt x="56559" y="31526"/>
                          <a:pt x="55321" y="37336"/>
                        </a:cubicBezTo>
                        <a:close/>
                        <a:moveTo>
                          <a:pt x="152571" y="89152"/>
                        </a:moveTo>
                        <a:cubicBezTo>
                          <a:pt x="159715" y="84675"/>
                          <a:pt x="112471" y="58768"/>
                          <a:pt x="111709" y="67149"/>
                        </a:cubicBezTo>
                        <a:cubicBezTo>
                          <a:pt x="111042" y="74960"/>
                          <a:pt x="145427" y="93724"/>
                          <a:pt x="152571" y="89152"/>
                        </a:cubicBezTo>
                        <a:close/>
                        <a:moveTo>
                          <a:pt x="147428" y="117061"/>
                        </a:moveTo>
                        <a:cubicBezTo>
                          <a:pt x="150000" y="130014"/>
                          <a:pt x="169430" y="137730"/>
                          <a:pt x="177241" y="133253"/>
                        </a:cubicBezTo>
                        <a:cubicBezTo>
                          <a:pt x="184956" y="128776"/>
                          <a:pt x="144761" y="103630"/>
                          <a:pt x="147428" y="117061"/>
                        </a:cubicBezTo>
                        <a:close/>
                        <a:moveTo>
                          <a:pt x="200482" y="145540"/>
                        </a:moveTo>
                        <a:cubicBezTo>
                          <a:pt x="201816" y="148779"/>
                          <a:pt x="218674" y="164305"/>
                          <a:pt x="227056" y="158494"/>
                        </a:cubicBezTo>
                        <a:cubicBezTo>
                          <a:pt x="235534" y="152684"/>
                          <a:pt x="198291" y="140016"/>
                          <a:pt x="200482" y="145540"/>
                        </a:cubicBezTo>
                        <a:close/>
                        <a:moveTo>
                          <a:pt x="177812" y="87914"/>
                        </a:moveTo>
                        <a:cubicBezTo>
                          <a:pt x="171335" y="102202"/>
                          <a:pt x="197243" y="126776"/>
                          <a:pt x="201149" y="127443"/>
                        </a:cubicBezTo>
                        <a:cubicBezTo>
                          <a:pt x="205054" y="128110"/>
                          <a:pt x="182861" y="76960"/>
                          <a:pt x="177812" y="87914"/>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12" name="Freeform: Shape 411">
                    <a:extLst>
                      <a:ext uri="{FF2B5EF4-FFF2-40B4-BE49-F238E27FC236}">
                        <a16:creationId xmlns:a16="http://schemas.microsoft.com/office/drawing/2014/main" id="{D3AB3FC0-8531-49F7-9305-1454D049A4C5}"/>
                      </a:ext>
                    </a:extLst>
                  </p:cNvPr>
                  <p:cNvSpPr/>
                  <p:nvPr/>
                </p:nvSpPr>
                <p:spPr>
                  <a:xfrm>
                    <a:off x="10266921" y="4400361"/>
                    <a:ext cx="219075" cy="152400"/>
                  </a:xfrm>
                  <a:custGeom>
                    <a:avLst/>
                    <a:gdLst>
                      <a:gd name="connsiteX0" fmla="*/ 76 w 219075"/>
                      <a:gd name="connsiteY0" fmla="*/ 1046 h 152400"/>
                      <a:gd name="connsiteX1" fmla="*/ 36366 w 219075"/>
                      <a:gd name="connsiteY1" fmla="*/ 43432 h 152400"/>
                      <a:gd name="connsiteX2" fmla="*/ 76 w 219075"/>
                      <a:gd name="connsiteY2" fmla="*/ 1046 h 152400"/>
                      <a:gd name="connsiteX3" fmla="*/ 55321 w 219075"/>
                      <a:gd name="connsiteY3" fmla="*/ 37336 h 152400"/>
                      <a:gd name="connsiteX4" fmla="*/ 79990 w 219075"/>
                      <a:gd name="connsiteY4" fmla="*/ 57434 h 152400"/>
                      <a:gd name="connsiteX5" fmla="*/ 55321 w 219075"/>
                      <a:gd name="connsiteY5" fmla="*/ 37336 h 152400"/>
                      <a:gd name="connsiteX6" fmla="*/ 152571 w 219075"/>
                      <a:gd name="connsiteY6" fmla="*/ 89152 h 152400"/>
                      <a:gd name="connsiteX7" fmla="*/ 111709 w 219075"/>
                      <a:gd name="connsiteY7" fmla="*/ 67149 h 152400"/>
                      <a:gd name="connsiteX8" fmla="*/ 152571 w 219075"/>
                      <a:gd name="connsiteY8" fmla="*/ 89152 h 152400"/>
                      <a:gd name="connsiteX9" fmla="*/ 147428 w 219075"/>
                      <a:gd name="connsiteY9" fmla="*/ 117061 h 152400"/>
                      <a:gd name="connsiteX10" fmla="*/ 177241 w 219075"/>
                      <a:gd name="connsiteY10" fmla="*/ 133253 h 152400"/>
                      <a:gd name="connsiteX11" fmla="*/ 147428 w 219075"/>
                      <a:gd name="connsiteY11" fmla="*/ 117061 h 152400"/>
                      <a:gd name="connsiteX12" fmla="*/ 200482 w 219075"/>
                      <a:gd name="connsiteY12" fmla="*/ 145540 h 152400"/>
                      <a:gd name="connsiteX13" fmla="*/ 227056 w 219075"/>
                      <a:gd name="connsiteY13" fmla="*/ 158494 h 152400"/>
                      <a:gd name="connsiteX14" fmla="*/ 200482 w 219075"/>
                      <a:gd name="connsiteY14" fmla="*/ 145540 h 152400"/>
                      <a:gd name="connsiteX15" fmla="*/ 177812 w 219075"/>
                      <a:gd name="connsiteY15" fmla="*/ 87914 h 152400"/>
                      <a:gd name="connsiteX16" fmla="*/ 201149 w 219075"/>
                      <a:gd name="connsiteY16" fmla="*/ 127443 h 152400"/>
                      <a:gd name="connsiteX17" fmla="*/ 177812 w 219075"/>
                      <a:gd name="connsiteY17" fmla="*/ 87914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075" h="152400">
                        <a:moveTo>
                          <a:pt x="76" y="1046"/>
                        </a:moveTo>
                        <a:cubicBezTo>
                          <a:pt x="-1639" y="8856"/>
                          <a:pt x="26079" y="50005"/>
                          <a:pt x="36366" y="43432"/>
                        </a:cubicBezTo>
                        <a:cubicBezTo>
                          <a:pt x="55321" y="31336"/>
                          <a:pt x="1791" y="-6764"/>
                          <a:pt x="76" y="1046"/>
                        </a:cubicBezTo>
                        <a:close/>
                        <a:moveTo>
                          <a:pt x="55321" y="37336"/>
                        </a:moveTo>
                        <a:cubicBezTo>
                          <a:pt x="54654" y="40575"/>
                          <a:pt x="75419" y="60672"/>
                          <a:pt x="79990" y="57434"/>
                        </a:cubicBezTo>
                        <a:cubicBezTo>
                          <a:pt x="84468" y="54196"/>
                          <a:pt x="56559" y="31526"/>
                          <a:pt x="55321" y="37336"/>
                        </a:cubicBezTo>
                        <a:close/>
                        <a:moveTo>
                          <a:pt x="152571" y="89152"/>
                        </a:moveTo>
                        <a:cubicBezTo>
                          <a:pt x="159715" y="84675"/>
                          <a:pt x="112471" y="58768"/>
                          <a:pt x="111709" y="67149"/>
                        </a:cubicBezTo>
                        <a:cubicBezTo>
                          <a:pt x="111042" y="74960"/>
                          <a:pt x="145427" y="93724"/>
                          <a:pt x="152571" y="89152"/>
                        </a:cubicBezTo>
                        <a:close/>
                        <a:moveTo>
                          <a:pt x="147428" y="117061"/>
                        </a:moveTo>
                        <a:cubicBezTo>
                          <a:pt x="150000" y="130014"/>
                          <a:pt x="169430" y="137730"/>
                          <a:pt x="177241" y="133253"/>
                        </a:cubicBezTo>
                        <a:cubicBezTo>
                          <a:pt x="184956" y="128776"/>
                          <a:pt x="144761" y="103630"/>
                          <a:pt x="147428" y="117061"/>
                        </a:cubicBezTo>
                        <a:close/>
                        <a:moveTo>
                          <a:pt x="200482" y="145540"/>
                        </a:moveTo>
                        <a:cubicBezTo>
                          <a:pt x="201816" y="148779"/>
                          <a:pt x="218674" y="164305"/>
                          <a:pt x="227056" y="158494"/>
                        </a:cubicBezTo>
                        <a:cubicBezTo>
                          <a:pt x="235534" y="152684"/>
                          <a:pt x="198291" y="140016"/>
                          <a:pt x="200482" y="145540"/>
                        </a:cubicBezTo>
                        <a:close/>
                        <a:moveTo>
                          <a:pt x="177812" y="87914"/>
                        </a:moveTo>
                        <a:cubicBezTo>
                          <a:pt x="171335" y="102202"/>
                          <a:pt x="197243" y="126776"/>
                          <a:pt x="201149" y="127443"/>
                        </a:cubicBezTo>
                        <a:cubicBezTo>
                          <a:pt x="205054" y="128110"/>
                          <a:pt x="182861" y="76960"/>
                          <a:pt x="177812" y="87914"/>
                        </a:cubicBezTo>
                        <a:close/>
                      </a:path>
                    </a:pathLst>
                  </a:custGeom>
                  <a:solidFill>
                    <a:srgbClr val="F2F0F0"/>
                  </a:solidFill>
                  <a:ln w="2381" cap="flat">
                    <a:solidFill>
                      <a:srgbClr val="817F81"/>
                    </a:solidFill>
                    <a:prstDash val="solid"/>
                    <a:miter/>
                  </a:ln>
                </p:spPr>
                <p:txBody>
                  <a:bodyPr rtlCol="0" anchor="ctr"/>
                  <a:lstStyle/>
                  <a:p>
                    <a:endParaRPr lang="en-US"/>
                  </a:p>
                </p:txBody>
              </p:sp>
            </p:grpSp>
            <p:sp>
              <p:nvSpPr>
                <p:cNvPr id="384" name="Freeform: Shape 383">
                  <a:extLst>
                    <a:ext uri="{FF2B5EF4-FFF2-40B4-BE49-F238E27FC236}">
                      <a16:creationId xmlns:a16="http://schemas.microsoft.com/office/drawing/2014/main" id="{2C5492BD-9BDA-474D-9FCA-575BB69D8AFF}"/>
                    </a:ext>
                  </a:extLst>
                </p:cNvPr>
                <p:cNvSpPr/>
                <p:nvPr/>
              </p:nvSpPr>
              <p:spPr>
                <a:xfrm>
                  <a:off x="9036980" y="4553896"/>
                  <a:ext cx="1190625" cy="1057275"/>
                </a:xfrm>
                <a:custGeom>
                  <a:avLst/>
                  <a:gdLst>
                    <a:gd name="connsiteX0" fmla="*/ 1191345 w 1190625"/>
                    <a:gd name="connsiteY0" fmla="*/ 531882 h 1057275"/>
                    <a:gd name="connsiteX1" fmla="*/ 1184201 w 1190625"/>
                    <a:gd name="connsiteY1" fmla="*/ 510547 h 1057275"/>
                    <a:gd name="connsiteX2" fmla="*/ 1182963 w 1190625"/>
                    <a:gd name="connsiteY2" fmla="*/ 461969 h 1057275"/>
                    <a:gd name="connsiteX3" fmla="*/ 1175819 w 1190625"/>
                    <a:gd name="connsiteY3" fmla="*/ 456159 h 1057275"/>
                    <a:gd name="connsiteX4" fmla="*/ 1156388 w 1190625"/>
                    <a:gd name="connsiteY4" fmla="*/ 433489 h 1057275"/>
                    <a:gd name="connsiteX5" fmla="*/ 1133718 w 1190625"/>
                    <a:gd name="connsiteY5" fmla="*/ 411487 h 1057275"/>
                    <a:gd name="connsiteX6" fmla="*/ 1119431 w 1190625"/>
                    <a:gd name="connsiteY6" fmla="*/ 397866 h 1057275"/>
                    <a:gd name="connsiteX7" fmla="*/ 1109049 w 1190625"/>
                    <a:gd name="connsiteY7" fmla="*/ 367386 h 1057275"/>
                    <a:gd name="connsiteX8" fmla="*/ 1097428 w 1190625"/>
                    <a:gd name="connsiteY8" fmla="*/ 357670 h 1057275"/>
                    <a:gd name="connsiteX9" fmla="*/ 1080569 w 1190625"/>
                    <a:gd name="connsiteY9" fmla="*/ 358908 h 1057275"/>
                    <a:gd name="connsiteX10" fmla="*/ 1073425 w 1190625"/>
                    <a:gd name="connsiteY10" fmla="*/ 338811 h 1057275"/>
                    <a:gd name="connsiteX11" fmla="*/ 1062376 w 1190625"/>
                    <a:gd name="connsiteY11" fmla="*/ 317475 h 1057275"/>
                    <a:gd name="connsiteX12" fmla="*/ 1052661 w 1190625"/>
                    <a:gd name="connsiteY12" fmla="*/ 296044 h 1057275"/>
                    <a:gd name="connsiteX13" fmla="*/ 985224 w 1190625"/>
                    <a:gd name="connsiteY13" fmla="*/ 256515 h 1057275"/>
                    <a:gd name="connsiteX14" fmla="*/ 978080 w 1190625"/>
                    <a:gd name="connsiteY14" fmla="*/ 236417 h 1057275"/>
                    <a:gd name="connsiteX15" fmla="*/ 970936 w 1190625"/>
                    <a:gd name="connsiteY15" fmla="*/ 200794 h 1057275"/>
                    <a:gd name="connsiteX16" fmla="*/ 953410 w 1190625"/>
                    <a:gd name="connsiteY16" fmla="*/ 170314 h 1057275"/>
                    <a:gd name="connsiteX17" fmla="*/ 949505 w 1190625"/>
                    <a:gd name="connsiteY17" fmla="*/ 134690 h 1057275"/>
                    <a:gd name="connsiteX18" fmla="*/ 930074 w 1190625"/>
                    <a:gd name="connsiteY18" fmla="*/ 111354 h 1057275"/>
                    <a:gd name="connsiteX19" fmla="*/ 907405 w 1190625"/>
                    <a:gd name="connsiteY19" fmla="*/ 112021 h 1057275"/>
                    <a:gd name="connsiteX20" fmla="*/ 898356 w 1190625"/>
                    <a:gd name="connsiteY20" fmla="*/ 82874 h 1057275"/>
                    <a:gd name="connsiteX21" fmla="*/ 884735 w 1190625"/>
                    <a:gd name="connsiteY21" fmla="*/ 36202 h 1057275"/>
                    <a:gd name="connsiteX22" fmla="*/ 870448 w 1190625"/>
                    <a:gd name="connsiteY22" fmla="*/ 578 h 1057275"/>
                    <a:gd name="connsiteX23" fmla="*/ 851588 w 1190625"/>
                    <a:gd name="connsiteY23" fmla="*/ 21914 h 1057275"/>
                    <a:gd name="connsiteX24" fmla="*/ 844444 w 1190625"/>
                    <a:gd name="connsiteY24" fmla="*/ 45250 h 1057275"/>
                    <a:gd name="connsiteX25" fmla="*/ 840539 w 1190625"/>
                    <a:gd name="connsiteY25" fmla="*/ 77635 h 1057275"/>
                    <a:gd name="connsiteX26" fmla="*/ 837967 w 1190625"/>
                    <a:gd name="connsiteY26" fmla="*/ 129451 h 1057275"/>
                    <a:gd name="connsiteX27" fmla="*/ 828918 w 1190625"/>
                    <a:gd name="connsiteY27" fmla="*/ 174123 h 1057275"/>
                    <a:gd name="connsiteX28" fmla="*/ 804249 w 1190625"/>
                    <a:gd name="connsiteY28" fmla="*/ 208509 h 1057275"/>
                    <a:gd name="connsiteX29" fmla="*/ 768625 w 1190625"/>
                    <a:gd name="connsiteY29" fmla="*/ 193555 h 1057275"/>
                    <a:gd name="connsiteX30" fmla="*/ 742717 w 1190625"/>
                    <a:gd name="connsiteY30" fmla="*/ 181267 h 1057275"/>
                    <a:gd name="connsiteX31" fmla="*/ 714237 w 1190625"/>
                    <a:gd name="connsiteY31" fmla="*/ 158598 h 1057275"/>
                    <a:gd name="connsiteX32" fmla="*/ 684424 w 1190625"/>
                    <a:gd name="connsiteY32" fmla="*/ 148215 h 1057275"/>
                    <a:gd name="connsiteX33" fmla="*/ 664993 w 1190625"/>
                    <a:gd name="connsiteY33" fmla="*/ 126213 h 1057275"/>
                    <a:gd name="connsiteX34" fmla="*/ 667565 w 1190625"/>
                    <a:gd name="connsiteY34" fmla="*/ 111925 h 1057275"/>
                    <a:gd name="connsiteX35" fmla="*/ 670137 w 1190625"/>
                    <a:gd name="connsiteY35" fmla="*/ 87256 h 1057275"/>
                    <a:gd name="connsiteX36" fmla="*/ 688901 w 1190625"/>
                    <a:gd name="connsiteY36" fmla="*/ 73635 h 1057275"/>
                    <a:gd name="connsiteX37" fmla="*/ 698616 w 1190625"/>
                    <a:gd name="connsiteY37" fmla="*/ 54204 h 1057275"/>
                    <a:gd name="connsiteX38" fmla="*/ 692139 w 1190625"/>
                    <a:gd name="connsiteY38" fmla="*/ 39916 h 1057275"/>
                    <a:gd name="connsiteX39" fmla="*/ 681091 w 1190625"/>
                    <a:gd name="connsiteY39" fmla="*/ 51537 h 1057275"/>
                    <a:gd name="connsiteX40" fmla="*/ 670041 w 1190625"/>
                    <a:gd name="connsiteY40" fmla="*/ 36011 h 1057275"/>
                    <a:gd name="connsiteX41" fmla="*/ 648038 w 1190625"/>
                    <a:gd name="connsiteY41" fmla="*/ 45060 h 1057275"/>
                    <a:gd name="connsiteX42" fmla="*/ 590984 w 1190625"/>
                    <a:gd name="connsiteY42" fmla="*/ 27534 h 1057275"/>
                    <a:gd name="connsiteX43" fmla="*/ 563742 w 1190625"/>
                    <a:gd name="connsiteY43" fmla="*/ 10674 h 1057275"/>
                    <a:gd name="connsiteX44" fmla="*/ 574791 w 1190625"/>
                    <a:gd name="connsiteY44" fmla="*/ 30106 h 1057275"/>
                    <a:gd name="connsiteX45" fmla="*/ 530119 w 1190625"/>
                    <a:gd name="connsiteY45" fmla="*/ 43726 h 1057275"/>
                    <a:gd name="connsiteX46" fmla="*/ 521737 w 1190625"/>
                    <a:gd name="connsiteY46" fmla="*/ 52108 h 1057275"/>
                    <a:gd name="connsiteX47" fmla="*/ 500972 w 1190625"/>
                    <a:gd name="connsiteY47" fmla="*/ 78683 h 1057275"/>
                    <a:gd name="connsiteX48" fmla="*/ 489257 w 1190625"/>
                    <a:gd name="connsiteY48" fmla="*/ 100019 h 1057275"/>
                    <a:gd name="connsiteX49" fmla="*/ 490590 w 1190625"/>
                    <a:gd name="connsiteY49" fmla="*/ 124689 h 1057275"/>
                    <a:gd name="connsiteX50" fmla="*/ 475636 w 1190625"/>
                    <a:gd name="connsiteY50" fmla="*/ 127927 h 1057275"/>
                    <a:gd name="connsiteX51" fmla="*/ 456872 w 1190625"/>
                    <a:gd name="connsiteY51" fmla="*/ 129261 h 1057275"/>
                    <a:gd name="connsiteX52" fmla="*/ 447157 w 1190625"/>
                    <a:gd name="connsiteY52" fmla="*/ 122784 h 1057275"/>
                    <a:gd name="connsiteX53" fmla="*/ 430964 w 1190625"/>
                    <a:gd name="connsiteY53" fmla="*/ 109163 h 1057275"/>
                    <a:gd name="connsiteX54" fmla="*/ 406294 w 1190625"/>
                    <a:gd name="connsiteY54" fmla="*/ 91065 h 1057275"/>
                    <a:gd name="connsiteX55" fmla="*/ 389435 w 1190625"/>
                    <a:gd name="connsiteY55" fmla="*/ 100781 h 1057275"/>
                    <a:gd name="connsiteX56" fmla="*/ 380386 w 1190625"/>
                    <a:gd name="connsiteY56" fmla="*/ 114402 h 1057275"/>
                    <a:gd name="connsiteX57" fmla="*/ 357717 w 1190625"/>
                    <a:gd name="connsiteY57" fmla="*/ 115069 h 1057275"/>
                    <a:gd name="connsiteX58" fmla="*/ 352573 w 1190625"/>
                    <a:gd name="connsiteY58" fmla="*/ 128023 h 1057275"/>
                    <a:gd name="connsiteX59" fmla="*/ 338952 w 1190625"/>
                    <a:gd name="connsiteY59" fmla="*/ 137738 h 1057275"/>
                    <a:gd name="connsiteX60" fmla="*/ 333142 w 1190625"/>
                    <a:gd name="connsiteY60" fmla="*/ 166218 h 1057275"/>
                    <a:gd name="connsiteX61" fmla="*/ 311711 w 1190625"/>
                    <a:gd name="connsiteY61" fmla="*/ 164313 h 1057275"/>
                    <a:gd name="connsiteX62" fmla="*/ 316283 w 1190625"/>
                    <a:gd name="connsiteY62" fmla="*/ 186315 h 1057275"/>
                    <a:gd name="connsiteX63" fmla="*/ 307234 w 1190625"/>
                    <a:gd name="connsiteY63" fmla="*/ 201174 h 1057275"/>
                    <a:gd name="connsiteX64" fmla="*/ 295518 w 1190625"/>
                    <a:gd name="connsiteY64" fmla="*/ 179172 h 1057275"/>
                    <a:gd name="connsiteX65" fmla="*/ 272849 w 1190625"/>
                    <a:gd name="connsiteY65" fmla="*/ 190792 h 1057275"/>
                    <a:gd name="connsiteX66" fmla="*/ 271515 w 1190625"/>
                    <a:gd name="connsiteY66" fmla="*/ 225178 h 1057275"/>
                    <a:gd name="connsiteX67" fmla="*/ 229415 w 1190625"/>
                    <a:gd name="connsiteY67" fmla="*/ 266707 h 1057275"/>
                    <a:gd name="connsiteX68" fmla="*/ 177599 w 1190625"/>
                    <a:gd name="connsiteY68" fmla="*/ 280994 h 1057275"/>
                    <a:gd name="connsiteX69" fmla="*/ 149690 w 1190625"/>
                    <a:gd name="connsiteY69" fmla="*/ 290043 h 1057275"/>
                    <a:gd name="connsiteX70" fmla="*/ 121878 w 1190625"/>
                    <a:gd name="connsiteY70" fmla="*/ 302330 h 1057275"/>
                    <a:gd name="connsiteX71" fmla="*/ 86826 w 1190625"/>
                    <a:gd name="connsiteY71" fmla="*/ 310807 h 1057275"/>
                    <a:gd name="connsiteX72" fmla="*/ 50535 w 1190625"/>
                    <a:gd name="connsiteY72" fmla="*/ 330905 h 1057275"/>
                    <a:gd name="connsiteX73" fmla="*/ 35010 w 1190625"/>
                    <a:gd name="connsiteY73" fmla="*/ 352241 h 1057275"/>
                    <a:gd name="connsiteX74" fmla="*/ 31771 w 1190625"/>
                    <a:gd name="connsiteY74" fmla="*/ 334144 h 1057275"/>
                    <a:gd name="connsiteX75" fmla="*/ 16912 w 1190625"/>
                    <a:gd name="connsiteY75" fmla="*/ 355480 h 1057275"/>
                    <a:gd name="connsiteX76" fmla="*/ 18245 w 1190625"/>
                    <a:gd name="connsiteY76" fmla="*/ 388531 h 1057275"/>
                    <a:gd name="connsiteX77" fmla="*/ 13102 w 1190625"/>
                    <a:gd name="connsiteY77" fmla="*/ 435204 h 1057275"/>
                    <a:gd name="connsiteX78" fmla="*/ 29961 w 1190625"/>
                    <a:gd name="connsiteY78" fmla="*/ 474066 h 1057275"/>
                    <a:gd name="connsiteX79" fmla="*/ 12435 w 1190625"/>
                    <a:gd name="connsiteY79" fmla="*/ 459207 h 1057275"/>
                    <a:gd name="connsiteX80" fmla="*/ 20913 w 1190625"/>
                    <a:gd name="connsiteY80" fmla="*/ 479971 h 1057275"/>
                    <a:gd name="connsiteX81" fmla="*/ 148 w 1190625"/>
                    <a:gd name="connsiteY81" fmla="*/ 464446 h 1057275"/>
                    <a:gd name="connsiteX82" fmla="*/ 29961 w 1190625"/>
                    <a:gd name="connsiteY82" fmla="*/ 530549 h 1057275"/>
                    <a:gd name="connsiteX83" fmla="*/ 54631 w 1190625"/>
                    <a:gd name="connsiteY83" fmla="*/ 585699 h 1057275"/>
                    <a:gd name="connsiteX84" fmla="*/ 80539 w 1190625"/>
                    <a:gd name="connsiteY84" fmla="*/ 652469 h 1057275"/>
                    <a:gd name="connsiteX85" fmla="*/ 74062 w 1190625"/>
                    <a:gd name="connsiteY85" fmla="*/ 691331 h 1057275"/>
                    <a:gd name="connsiteX86" fmla="*/ 57203 w 1190625"/>
                    <a:gd name="connsiteY86" fmla="*/ 715334 h 1057275"/>
                    <a:gd name="connsiteX87" fmla="*/ 64918 w 1190625"/>
                    <a:gd name="connsiteY87" fmla="*/ 734765 h 1057275"/>
                    <a:gd name="connsiteX88" fmla="*/ 86349 w 1190625"/>
                    <a:gd name="connsiteY88" fmla="*/ 753624 h 1057275"/>
                    <a:gd name="connsiteX89" fmla="*/ 143404 w 1190625"/>
                    <a:gd name="connsiteY89" fmla="*/ 759435 h 1057275"/>
                    <a:gd name="connsiteX90" fmla="*/ 172551 w 1190625"/>
                    <a:gd name="connsiteY90" fmla="*/ 741909 h 1057275"/>
                    <a:gd name="connsiteX91" fmla="*/ 193315 w 1190625"/>
                    <a:gd name="connsiteY91" fmla="*/ 727621 h 1057275"/>
                    <a:gd name="connsiteX92" fmla="*/ 268467 w 1190625"/>
                    <a:gd name="connsiteY92" fmla="*/ 723145 h 1057275"/>
                    <a:gd name="connsiteX93" fmla="*/ 322855 w 1190625"/>
                    <a:gd name="connsiteY93" fmla="*/ 700380 h 1057275"/>
                    <a:gd name="connsiteX94" fmla="*/ 361717 w 1190625"/>
                    <a:gd name="connsiteY94" fmla="*/ 678377 h 1057275"/>
                    <a:gd name="connsiteX95" fmla="*/ 405151 w 1190625"/>
                    <a:gd name="connsiteY95" fmla="*/ 669900 h 1057275"/>
                    <a:gd name="connsiteX96" fmla="*/ 469921 w 1190625"/>
                    <a:gd name="connsiteY96" fmla="*/ 651136 h 1057275"/>
                    <a:gd name="connsiteX97" fmla="*/ 531453 w 1190625"/>
                    <a:gd name="connsiteY97" fmla="*/ 643325 h 1057275"/>
                    <a:gd name="connsiteX98" fmla="*/ 567076 w 1190625"/>
                    <a:gd name="connsiteY98" fmla="*/ 660851 h 1057275"/>
                    <a:gd name="connsiteX99" fmla="*/ 601461 w 1190625"/>
                    <a:gd name="connsiteY99" fmla="*/ 665423 h 1057275"/>
                    <a:gd name="connsiteX100" fmla="*/ 618321 w 1190625"/>
                    <a:gd name="connsiteY100" fmla="*/ 673805 h 1057275"/>
                    <a:gd name="connsiteX101" fmla="*/ 620226 w 1190625"/>
                    <a:gd name="connsiteY101" fmla="*/ 691998 h 1057275"/>
                    <a:gd name="connsiteX102" fmla="*/ 646133 w 1190625"/>
                    <a:gd name="connsiteY102" fmla="*/ 716572 h 1057275"/>
                    <a:gd name="connsiteX103" fmla="*/ 653277 w 1190625"/>
                    <a:gd name="connsiteY103" fmla="*/ 748957 h 1057275"/>
                    <a:gd name="connsiteX104" fmla="*/ 677280 w 1190625"/>
                    <a:gd name="connsiteY104" fmla="*/ 740480 h 1057275"/>
                    <a:gd name="connsiteX105" fmla="*/ 706427 w 1190625"/>
                    <a:gd name="connsiteY105" fmla="*/ 718477 h 1057275"/>
                    <a:gd name="connsiteX106" fmla="*/ 731097 w 1190625"/>
                    <a:gd name="connsiteY106" fmla="*/ 692569 h 1057275"/>
                    <a:gd name="connsiteX107" fmla="*/ 718809 w 1190625"/>
                    <a:gd name="connsiteY107" fmla="*/ 734003 h 1057275"/>
                    <a:gd name="connsiteX108" fmla="*/ 700712 w 1190625"/>
                    <a:gd name="connsiteY108" fmla="*/ 756673 h 1057275"/>
                    <a:gd name="connsiteX109" fmla="*/ 727953 w 1190625"/>
                    <a:gd name="connsiteY109" fmla="*/ 754101 h 1057275"/>
                    <a:gd name="connsiteX110" fmla="*/ 744146 w 1190625"/>
                    <a:gd name="connsiteY110" fmla="*/ 745624 h 1057275"/>
                    <a:gd name="connsiteX111" fmla="*/ 740240 w 1190625"/>
                    <a:gd name="connsiteY111" fmla="*/ 778008 h 1057275"/>
                    <a:gd name="connsiteX112" fmla="*/ 761672 w 1190625"/>
                    <a:gd name="connsiteY112" fmla="*/ 776675 h 1057275"/>
                    <a:gd name="connsiteX113" fmla="*/ 786246 w 1190625"/>
                    <a:gd name="connsiteY113" fmla="*/ 816871 h 1057275"/>
                    <a:gd name="connsiteX114" fmla="*/ 801772 w 1190625"/>
                    <a:gd name="connsiteY114" fmla="*/ 854494 h 1057275"/>
                    <a:gd name="connsiteX115" fmla="*/ 831585 w 1190625"/>
                    <a:gd name="connsiteY115" fmla="*/ 867448 h 1057275"/>
                    <a:gd name="connsiteX116" fmla="*/ 890545 w 1190625"/>
                    <a:gd name="connsiteY116" fmla="*/ 888213 h 1057275"/>
                    <a:gd name="connsiteX117" fmla="*/ 927502 w 1190625"/>
                    <a:gd name="connsiteY117" fmla="*/ 866782 h 1057275"/>
                    <a:gd name="connsiteX118" fmla="*/ 939789 w 1190625"/>
                    <a:gd name="connsiteY118" fmla="*/ 871354 h 1057275"/>
                    <a:gd name="connsiteX119" fmla="*/ 944933 w 1190625"/>
                    <a:gd name="connsiteY119" fmla="*/ 880402 h 1057275"/>
                    <a:gd name="connsiteX120" fmla="*/ 952743 w 1190625"/>
                    <a:gd name="connsiteY120" fmla="*/ 874592 h 1057275"/>
                    <a:gd name="connsiteX121" fmla="*/ 972174 w 1190625"/>
                    <a:gd name="connsiteY121" fmla="*/ 892118 h 1057275"/>
                    <a:gd name="connsiteX122" fmla="*/ 981890 w 1190625"/>
                    <a:gd name="connsiteY122" fmla="*/ 899262 h 1057275"/>
                    <a:gd name="connsiteX123" fmla="*/ 994844 w 1190625"/>
                    <a:gd name="connsiteY123" fmla="*/ 883069 h 1057275"/>
                    <a:gd name="connsiteX124" fmla="*/ 1022752 w 1190625"/>
                    <a:gd name="connsiteY124" fmla="*/ 862972 h 1057275"/>
                    <a:gd name="connsiteX125" fmla="*/ 1083712 w 1190625"/>
                    <a:gd name="connsiteY125" fmla="*/ 851923 h 1057275"/>
                    <a:gd name="connsiteX126" fmla="*/ 1093428 w 1190625"/>
                    <a:gd name="connsiteY126" fmla="*/ 792963 h 1057275"/>
                    <a:gd name="connsiteX127" fmla="*/ 1115430 w 1190625"/>
                    <a:gd name="connsiteY127" fmla="*/ 748291 h 1057275"/>
                    <a:gd name="connsiteX128" fmla="*/ 1146577 w 1190625"/>
                    <a:gd name="connsiteY128" fmla="*/ 685425 h 1057275"/>
                    <a:gd name="connsiteX129" fmla="*/ 1164103 w 1190625"/>
                    <a:gd name="connsiteY129" fmla="*/ 665328 h 1057275"/>
                    <a:gd name="connsiteX130" fmla="*/ 1179629 w 1190625"/>
                    <a:gd name="connsiteY130" fmla="*/ 624466 h 1057275"/>
                    <a:gd name="connsiteX131" fmla="*/ 1186772 w 1190625"/>
                    <a:gd name="connsiteY131" fmla="*/ 587508 h 1057275"/>
                    <a:gd name="connsiteX132" fmla="*/ 1190011 w 1190625"/>
                    <a:gd name="connsiteY132" fmla="*/ 558362 h 1057275"/>
                    <a:gd name="connsiteX133" fmla="*/ 1191345 w 1190625"/>
                    <a:gd name="connsiteY133" fmla="*/ 531882 h 1057275"/>
                    <a:gd name="connsiteX134" fmla="*/ 541930 w 1190625"/>
                    <a:gd name="connsiteY134" fmla="*/ 24486 h 1057275"/>
                    <a:gd name="connsiteX135" fmla="*/ 504307 w 1190625"/>
                    <a:gd name="connsiteY135" fmla="*/ 33534 h 1057275"/>
                    <a:gd name="connsiteX136" fmla="*/ 541930 w 1190625"/>
                    <a:gd name="connsiteY136" fmla="*/ 24486 h 1057275"/>
                    <a:gd name="connsiteX137" fmla="*/ 687758 w 1190625"/>
                    <a:gd name="connsiteY137" fmla="*/ 791820 h 1057275"/>
                    <a:gd name="connsiteX138" fmla="*/ 722715 w 1190625"/>
                    <a:gd name="connsiteY138" fmla="*/ 787248 h 1057275"/>
                    <a:gd name="connsiteX139" fmla="*/ 687758 w 1190625"/>
                    <a:gd name="connsiteY139" fmla="*/ 791820 h 1057275"/>
                    <a:gd name="connsiteX140" fmla="*/ 980651 w 1190625"/>
                    <a:gd name="connsiteY140" fmla="*/ 971938 h 1057275"/>
                    <a:gd name="connsiteX141" fmla="*/ 930740 w 1190625"/>
                    <a:gd name="connsiteY141" fmla="*/ 957745 h 1057275"/>
                    <a:gd name="connsiteX142" fmla="*/ 944361 w 1190625"/>
                    <a:gd name="connsiteY142" fmla="*/ 1016038 h 1057275"/>
                    <a:gd name="connsiteX143" fmla="*/ 983223 w 1190625"/>
                    <a:gd name="connsiteY143" fmla="*/ 1061377 h 1057275"/>
                    <a:gd name="connsiteX144" fmla="*/ 999416 w 1190625"/>
                    <a:gd name="connsiteY144" fmla="*/ 1049757 h 1057275"/>
                    <a:gd name="connsiteX145" fmla="*/ 1005893 w 1190625"/>
                    <a:gd name="connsiteY145" fmla="*/ 1034803 h 1057275"/>
                    <a:gd name="connsiteX146" fmla="*/ 1022752 w 1190625"/>
                    <a:gd name="connsiteY146" fmla="*/ 1038041 h 1057275"/>
                    <a:gd name="connsiteX147" fmla="*/ 1031230 w 1190625"/>
                    <a:gd name="connsiteY147" fmla="*/ 1006228 h 1057275"/>
                    <a:gd name="connsiteX148" fmla="*/ 1029896 w 1190625"/>
                    <a:gd name="connsiteY148" fmla="*/ 961555 h 1057275"/>
                    <a:gd name="connsiteX149" fmla="*/ 980651 w 1190625"/>
                    <a:gd name="connsiteY149" fmla="*/ 971938 h 105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1190625" h="1057275">
                      <a:moveTo>
                        <a:pt x="1191345" y="531882"/>
                      </a:moveTo>
                      <a:cubicBezTo>
                        <a:pt x="1196583" y="527977"/>
                        <a:pt x="1188773" y="507308"/>
                        <a:pt x="1184201" y="510547"/>
                      </a:cubicBezTo>
                      <a:cubicBezTo>
                        <a:pt x="1179629" y="513785"/>
                        <a:pt x="1179629" y="478162"/>
                        <a:pt x="1182963" y="461969"/>
                      </a:cubicBezTo>
                      <a:cubicBezTo>
                        <a:pt x="1186201" y="445777"/>
                        <a:pt x="1184201" y="447682"/>
                        <a:pt x="1175819" y="456159"/>
                      </a:cubicBezTo>
                      <a:cubicBezTo>
                        <a:pt x="1167342" y="464636"/>
                        <a:pt x="1158293" y="439966"/>
                        <a:pt x="1156388" y="433489"/>
                      </a:cubicBezTo>
                      <a:cubicBezTo>
                        <a:pt x="1154388" y="427012"/>
                        <a:pt x="1144672" y="408915"/>
                        <a:pt x="1133718" y="411487"/>
                      </a:cubicBezTo>
                      <a:cubicBezTo>
                        <a:pt x="1122669" y="414058"/>
                        <a:pt x="1129813" y="395961"/>
                        <a:pt x="1119431" y="397866"/>
                      </a:cubicBezTo>
                      <a:cubicBezTo>
                        <a:pt x="1109049" y="399771"/>
                        <a:pt x="1107144" y="382912"/>
                        <a:pt x="1109049" y="367386"/>
                      </a:cubicBezTo>
                      <a:cubicBezTo>
                        <a:pt x="1110954" y="351860"/>
                        <a:pt x="1101905" y="364147"/>
                        <a:pt x="1097428" y="357670"/>
                      </a:cubicBezTo>
                      <a:cubicBezTo>
                        <a:pt x="1092856" y="351193"/>
                        <a:pt x="1087713" y="356337"/>
                        <a:pt x="1080569" y="358908"/>
                      </a:cubicBezTo>
                      <a:cubicBezTo>
                        <a:pt x="1073425" y="361480"/>
                        <a:pt x="1071520" y="345288"/>
                        <a:pt x="1073425" y="338811"/>
                      </a:cubicBezTo>
                      <a:cubicBezTo>
                        <a:pt x="1075425" y="332334"/>
                        <a:pt x="1072092" y="324523"/>
                        <a:pt x="1062376" y="317475"/>
                      </a:cubicBezTo>
                      <a:cubicBezTo>
                        <a:pt x="1052661" y="310331"/>
                        <a:pt x="1051994" y="304521"/>
                        <a:pt x="1052661" y="296044"/>
                      </a:cubicBezTo>
                      <a:cubicBezTo>
                        <a:pt x="1053327" y="287662"/>
                        <a:pt x="997606" y="259087"/>
                        <a:pt x="985224" y="256515"/>
                      </a:cubicBezTo>
                      <a:cubicBezTo>
                        <a:pt x="972936" y="253943"/>
                        <a:pt x="983319" y="240989"/>
                        <a:pt x="978080" y="236417"/>
                      </a:cubicBezTo>
                      <a:cubicBezTo>
                        <a:pt x="972936" y="231845"/>
                        <a:pt x="970936" y="214986"/>
                        <a:pt x="970936" y="200794"/>
                      </a:cubicBezTo>
                      <a:cubicBezTo>
                        <a:pt x="970936" y="186506"/>
                        <a:pt x="952838" y="182029"/>
                        <a:pt x="953410" y="170314"/>
                      </a:cubicBezTo>
                      <a:cubicBezTo>
                        <a:pt x="954077" y="158693"/>
                        <a:pt x="948267" y="147644"/>
                        <a:pt x="949505" y="134690"/>
                      </a:cubicBezTo>
                      <a:cubicBezTo>
                        <a:pt x="950839" y="121736"/>
                        <a:pt x="930740" y="118498"/>
                        <a:pt x="930074" y="111354"/>
                      </a:cubicBezTo>
                      <a:cubicBezTo>
                        <a:pt x="929407" y="104210"/>
                        <a:pt x="918358" y="110687"/>
                        <a:pt x="907405" y="112021"/>
                      </a:cubicBezTo>
                      <a:cubicBezTo>
                        <a:pt x="896355" y="113354"/>
                        <a:pt x="897022" y="97733"/>
                        <a:pt x="898356" y="82874"/>
                      </a:cubicBezTo>
                      <a:cubicBezTo>
                        <a:pt x="899689" y="68015"/>
                        <a:pt x="893783" y="43345"/>
                        <a:pt x="884735" y="36202"/>
                      </a:cubicBezTo>
                      <a:cubicBezTo>
                        <a:pt x="875686" y="29058"/>
                        <a:pt x="875019" y="4388"/>
                        <a:pt x="870448" y="578"/>
                      </a:cubicBezTo>
                      <a:cubicBezTo>
                        <a:pt x="865875" y="-3327"/>
                        <a:pt x="851016" y="13532"/>
                        <a:pt x="851588" y="21914"/>
                      </a:cubicBezTo>
                      <a:cubicBezTo>
                        <a:pt x="852254" y="30391"/>
                        <a:pt x="850349" y="40107"/>
                        <a:pt x="844444" y="45250"/>
                      </a:cubicBezTo>
                      <a:cubicBezTo>
                        <a:pt x="838634" y="50489"/>
                        <a:pt x="848349" y="70491"/>
                        <a:pt x="840539" y="77635"/>
                      </a:cubicBezTo>
                      <a:cubicBezTo>
                        <a:pt x="832728" y="84779"/>
                        <a:pt x="839872" y="113259"/>
                        <a:pt x="837967" y="129451"/>
                      </a:cubicBezTo>
                      <a:cubicBezTo>
                        <a:pt x="836062" y="145644"/>
                        <a:pt x="836633" y="163170"/>
                        <a:pt x="828918" y="174123"/>
                      </a:cubicBezTo>
                      <a:cubicBezTo>
                        <a:pt x="821108" y="185173"/>
                        <a:pt x="819870" y="202698"/>
                        <a:pt x="804249" y="208509"/>
                      </a:cubicBezTo>
                      <a:cubicBezTo>
                        <a:pt x="788723" y="214319"/>
                        <a:pt x="767958" y="202032"/>
                        <a:pt x="768625" y="193555"/>
                      </a:cubicBezTo>
                      <a:cubicBezTo>
                        <a:pt x="769292" y="185173"/>
                        <a:pt x="751766" y="179934"/>
                        <a:pt x="742717" y="181267"/>
                      </a:cubicBezTo>
                      <a:cubicBezTo>
                        <a:pt x="733668" y="182601"/>
                        <a:pt x="728429" y="169552"/>
                        <a:pt x="714237" y="158598"/>
                      </a:cubicBezTo>
                      <a:cubicBezTo>
                        <a:pt x="699950" y="147549"/>
                        <a:pt x="688996" y="161170"/>
                        <a:pt x="684424" y="148215"/>
                      </a:cubicBezTo>
                      <a:cubicBezTo>
                        <a:pt x="679852" y="135262"/>
                        <a:pt x="675375" y="133357"/>
                        <a:pt x="664993" y="126213"/>
                      </a:cubicBezTo>
                      <a:cubicBezTo>
                        <a:pt x="654611" y="119069"/>
                        <a:pt x="657849" y="119069"/>
                        <a:pt x="667565" y="111925"/>
                      </a:cubicBezTo>
                      <a:cubicBezTo>
                        <a:pt x="677280" y="104781"/>
                        <a:pt x="675375" y="95733"/>
                        <a:pt x="670137" y="87256"/>
                      </a:cubicBezTo>
                      <a:cubicBezTo>
                        <a:pt x="664898" y="78778"/>
                        <a:pt x="675947" y="80779"/>
                        <a:pt x="688901" y="73635"/>
                      </a:cubicBezTo>
                      <a:cubicBezTo>
                        <a:pt x="701855" y="66491"/>
                        <a:pt x="688901" y="58109"/>
                        <a:pt x="698616" y="54204"/>
                      </a:cubicBezTo>
                      <a:cubicBezTo>
                        <a:pt x="708332" y="50298"/>
                        <a:pt x="702522" y="41916"/>
                        <a:pt x="692139" y="39916"/>
                      </a:cubicBezTo>
                      <a:cubicBezTo>
                        <a:pt x="681757" y="37916"/>
                        <a:pt x="684996" y="50298"/>
                        <a:pt x="681091" y="51537"/>
                      </a:cubicBezTo>
                      <a:cubicBezTo>
                        <a:pt x="677185" y="52870"/>
                        <a:pt x="673280" y="35344"/>
                        <a:pt x="670041" y="36011"/>
                      </a:cubicBezTo>
                      <a:cubicBezTo>
                        <a:pt x="666803" y="36678"/>
                        <a:pt x="654515" y="53442"/>
                        <a:pt x="648038" y="45060"/>
                      </a:cubicBezTo>
                      <a:cubicBezTo>
                        <a:pt x="641562" y="36582"/>
                        <a:pt x="605271" y="29534"/>
                        <a:pt x="590984" y="27534"/>
                      </a:cubicBezTo>
                      <a:cubicBezTo>
                        <a:pt x="576696" y="25533"/>
                        <a:pt x="572220" y="7436"/>
                        <a:pt x="563742" y="10674"/>
                      </a:cubicBezTo>
                      <a:cubicBezTo>
                        <a:pt x="555360" y="13913"/>
                        <a:pt x="565076" y="19723"/>
                        <a:pt x="574791" y="30106"/>
                      </a:cubicBezTo>
                      <a:cubicBezTo>
                        <a:pt x="584507" y="40488"/>
                        <a:pt x="542407" y="47631"/>
                        <a:pt x="530119" y="43726"/>
                      </a:cubicBezTo>
                      <a:cubicBezTo>
                        <a:pt x="517832" y="39821"/>
                        <a:pt x="532024" y="52775"/>
                        <a:pt x="521737" y="52108"/>
                      </a:cubicBezTo>
                      <a:cubicBezTo>
                        <a:pt x="511355" y="51441"/>
                        <a:pt x="509450" y="69634"/>
                        <a:pt x="500972" y="78683"/>
                      </a:cubicBezTo>
                      <a:cubicBezTo>
                        <a:pt x="492495" y="87732"/>
                        <a:pt x="498401" y="94209"/>
                        <a:pt x="489257" y="100019"/>
                      </a:cubicBezTo>
                      <a:cubicBezTo>
                        <a:pt x="480208" y="105829"/>
                        <a:pt x="479541" y="112306"/>
                        <a:pt x="490590" y="124689"/>
                      </a:cubicBezTo>
                      <a:cubicBezTo>
                        <a:pt x="501639" y="136976"/>
                        <a:pt x="485351" y="137643"/>
                        <a:pt x="475636" y="127927"/>
                      </a:cubicBezTo>
                      <a:cubicBezTo>
                        <a:pt x="465920" y="118212"/>
                        <a:pt x="456205" y="118212"/>
                        <a:pt x="456872" y="129261"/>
                      </a:cubicBezTo>
                      <a:cubicBezTo>
                        <a:pt x="457538" y="140310"/>
                        <a:pt x="445251" y="135071"/>
                        <a:pt x="447157" y="122784"/>
                      </a:cubicBezTo>
                      <a:cubicBezTo>
                        <a:pt x="449156" y="110497"/>
                        <a:pt x="433536" y="116307"/>
                        <a:pt x="430964" y="109163"/>
                      </a:cubicBezTo>
                      <a:cubicBezTo>
                        <a:pt x="428392" y="102019"/>
                        <a:pt x="414771" y="90399"/>
                        <a:pt x="406294" y="91065"/>
                      </a:cubicBezTo>
                      <a:cubicBezTo>
                        <a:pt x="397912" y="91732"/>
                        <a:pt x="397912" y="100781"/>
                        <a:pt x="389435" y="100781"/>
                      </a:cubicBezTo>
                      <a:cubicBezTo>
                        <a:pt x="380958" y="100781"/>
                        <a:pt x="379053" y="105258"/>
                        <a:pt x="380386" y="114402"/>
                      </a:cubicBezTo>
                      <a:cubicBezTo>
                        <a:pt x="381720" y="123450"/>
                        <a:pt x="367432" y="113735"/>
                        <a:pt x="357717" y="115069"/>
                      </a:cubicBezTo>
                      <a:cubicBezTo>
                        <a:pt x="348001" y="116307"/>
                        <a:pt x="357717" y="127356"/>
                        <a:pt x="352573" y="128023"/>
                      </a:cubicBezTo>
                      <a:cubicBezTo>
                        <a:pt x="347429" y="128689"/>
                        <a:pt x="347429" y="137738"/>
                        <a:pt x="338952" y="137738"/>
                      </a:cubicBezTo>
                      <a:cubicBezTo>
                        <a:pt x="330475" y="137738"/>
                        <a:pt x="331808" y="156502"/>
                        <a:pt x="333142" y="166218"/>
                      </a:cubicBezTo>
                      <a:cubicBezTo>
                        <a:pt x="334380" y="175933"/>
                        <a:pt x="320188" y="161646"/>
                        <a:pt x="311711" y="164313"/>
                      </a:cubicBezTo>
                      <a:cubicBezTo>
                        <a:pt x="303233" y="166884"/>
                        <a:pt x="313616" y="175362"/>
                        <a:pt x="316283" y="186315"/>
                      </a:cubicBezTo>
                      <a:cubicBezTo>
                        <a:pt x="318854" y="197365"/>
                        <a:pt x="311711" y="196698"/>
                        <a:pt x="307234" y="201174"/>
                      </a:cubicBezTo>
                      <a:cubicBezTo>
                        <a:pt x="302662" y="205747"/>
                        <a:pt x="295518" y="188887"/>
                        <a:pt x="295518" y="179172"/>
                      </a:cubicBezTo>
                      <a:cubicBezTo>
                        <a:pt x="295518" y="169456"/>
                        <a:pt x="284469" y="178505"/>
                        <a:pt x="272849" y="190792"/>
                      </a:cubicBezTo>
                      <a:cubicBezTo>
                        <a:pt x="261228" y="203080"/>
                        <a:pt x="276754" y="221939"/>
                        <a:pt x="271515" y="225178"/>
                      </a:cubicBezTo>
                      <a:cubicBezTo>
                        <a:pt x="266372" y="228416"/>
                        <a:pt x="243036" y="250514"/>
                        <a:pt x="229415" y="266707"/>
                      </a:cubicBezTo>
                      <a:cubicBezTo>
                        <a:pt x="215794" y="282899"/>
                        <a:pt x="186647" y="273183"/>
                        <a:pt x="177599" y="280994"/>
                      </a:cubicBezTo>
                      <a:cubicBezTo>
                        <a:pt x="168550" y="288805"/>
                        <a:pt x="158835" y="282899"/>
                        <a:pt x="149690" y="290043"/>
                      </a:cubicBezTo>
                      <a:cubicBezTo>
                        <a:pt x="140642" y="297187"/>
                        <a:pt x="123783" y="310807"/>
                        <a:pt x="121878" y="302330"/>
                      </a:cubicBezTo>
                      <a:cubicBezTo>
                        <a:pt x="119972" y="293948"/>
                        <a:pt x="96636" y="300425"/>
                        <a:pt x="86826" y="310807"/>
                      </a:cubicBezTo>
                      <a:cubicBezTo>
                        <a:pt x="77110" y="321190"/>
                        <a:pt x="61584" y="330238"/>
                        <a:pt x="50535" y="330905"/>
                      </a:cubicBezTo>
                      <a:cubicBezTo>
                        <a:pt x="39486" y="331572"/>
                        <a:pt x="39486" y="348431"/>
                        <a:pt x="35010" y="352241"/>
                      </a:cubicBezTo>
                      <a:cubicBezTo>
                        <a:pt x="30438" y="356146"/>
                        <a:pt x="31771" y="338620"/>
                        <a:pt x="31771" y="334144"/>
                      </a:cubicBezTo>
                      <a:cubicBezTo>
                        <a:pt x="31771" y="329572"/>
                        <a:pt x="21389" y="341954"/>
                        <a:pt x="16912" y="355480"/>
                      </a:cubicBezTo>
                      <a:cubicBezTo>
                        <a:pt x="12340" y="369100"/>
                        <a:pt x="27961" y="374244"/>
                        <a:pt x="18245" y="388531"/>
                      </a:cubicBezTo>
                      <a:cubicBezTo>
                        <a:pt x="8530" y="402819"/>
                        <a:pt x="-518" y="417011"/>
                        <a:pt x="13102" y="435204"/>
                      </a:cubicBezTo>
                      <a:cubicBezTo>
                        <a:pt x="26723" y="453301"/>
                        <a:pt x="34438" y="465017"/>
                        <a:pt x="29961" y="474066"/>
                      </a:cubicBezTo>
                      <a:cubicBezTo>
                        <a:pt x="25389" y="483115"/>
                        <a:pt x="15674" y="455968"/>
                        <a:pt x="12435" y="459207"/>
                      </a:cubicBezTo>
                      <a:cubicBezTo>
                        <a:pt x="9197" y="462445"/>
                        <a:pt x="24722" y="474066"/>
                        <a:pt x="20913" y="479971"/>
                      </a:cubicBezTo>
                      <a:cubicBezTo>
                        <a:pt x="17007" y="485782"/>
                        <a:pt x="3101" y="457873"/>
                        <a:pt x="148" y="464446"/>
                      </a:cubicBezTo>
                      <a:cubicBezTo>
                        <a:pt x="-2424" y="470351"/>
                        <a:pt x="29295" y="514357"/>
                        <a:pt x="29961" y="530549"/>
                      </a:cubicBezTo>
                      <a:cubicBezTo>
                        <a:pt x="30628" y="546741"/>
                        <a:pt x="55869" y="562363"/>
                        <a:pt x="54631" y="585699"/>
                      </a:cubicBezTo>
                      <a:cubicBezTo>
                        <a:pt x="53297" y="609035"/>
                        <a:pt x="76634" y="646659"/>
                        <a:pt x="80539" y="652469"/>
                      </a:cubicBezTo>
                      <a:cubicBezTo>
                        <a:pt x="84444" y="658279"/>
                        <a:pt x="71490" y="673805"/>
                        <a:pt x="74062" y="691331"/>
                      </a:cubicBezTo>
                      <a:cubicBezTo>
                        <a:pt x="76634" y="708857"/>
                        <a:pt x="68252" y="715334"/>
                        <a:pt x="57203" y="715334"/>
                      </a:cubicBezTo>
                      <a:cubicBezTo>
                        <a:pt x="46154" y="715334"/>
                        <a:pt x="52631" y="733527"/>
                        <a:pt x="64918" y="734765"/>
                      </a:cubicBezTo>
                      <a:cubicBezTo>
                        <a:pt x="77205" y="736099"/>
                        <a:pt x="72729" y="744481"/>
                        <a:pt x="86349" y="753624"/>
                      </a:cubicBezTo>
                      <a:cubicBezTo>
                        <a:pt x="99970" y="762673"/>
                        <a:pt x="132355" y="759435"/>
                        <a:pt x="143404" y="759435"/>
                      </a:cubicBezTo>
                      <a:cubicBezTo>
                        <a:pt x="154453" y="759435"/>
                        <a:pt x="157692" y="742575"/>
                        <a:pt x="172551" y="741909"/>
                      </a:cubicBezTo>
                      <a:cubicBezTo>
                        <a:pt x="187505" y="741242"/>
                        <a:pt x="186171" y="736670"/>
                        <a:pt x="193315" y="727621"/>
                      </a:cubicBezTo>
                      <a:cubicBezTo>
                        <a:pt x="200459" y="718573"/>
                        <a:pt x="234177" y="721144"/>
                        <a:pt x="268467" y="723145"/>
                      </a:cubicBezTo>
                      <a:cubicBezTo>
                        <a:pt x="302853" y="725049"/>
                        <a:pt x="317712" y="714667"/>
                        <a:pt x="322855" y="700380"/>
                      </a:cubicBezTo>
                      <a:cubicBezTo>
                        <a:pt x="327332" y="688188"/>
                        <a:pt x="352001" y="687426"/>
                        <a:pt x="361717" y="678377"/>
                      </a:cubicBezTo>
                      <a:cubicBezTo>
                        <a:pt x="371433" y="669328"/>
                        <a:pt x="379910" y="668662"/>
                        <a:pt x="405151" y="669900"/>
                      </a:cubicBezTo>
                      <a:cubicBezTo>
                        <a:pt x="430392" y="671233"/>
                        <a:pt x="453729" y="657613"/>
                        <a:pt x="469921" y="651136"/>
                      </a:cubicBezTo>
                      <a:cubicBezTo>
                        <a:pt x="486113" y="644658"/>
                        <a:pt x="515927" y="647230"/>
                        <a:pt x="531453" y="643325"/>
                      </a:cubicBezTo>
                      <a:cubicBezTo>
                        <a:pt x="546978" y="639420"/>
                        <a:pt x="549550" y="662756"/>
                        <a:pt x="567076" y="660851"/>
                      </a:cubicBezTo>
                      <a:cubicBezTo>
                        <a:pt x="584602" y="658851"/>
                        <a:pt x="592317" y="666090"/>
                        <a:pt x="601461" y="665423"/>
                      </a:cubicBezTo>
                      <a:cubicBezTo>
                        <a:pt x="610510" y="664756"/>
                        <a:pt x="609272" y="671900"/>
                        <a:pt x="618321" y="673805"/>
                      </a:cubicBezTo>
                      <a:cubicBezTo>
                        <a:pt x="627369" y="675710"/>
                        <a:pt x="626131" y="683521"/>
                        <a:pt x="620226" y="691998"/>
                      </a:cubicBezTo>
                      <a:cubicBezTo>
                        <a:pt x="614416" y="700380"/>
                        <a:pt x="633846" y="699808"/>
                        <a:pt x="646133" y="716572"/>
                      </a:cubicBezTo>
                      <a:cubicBezTo>
                        <a:pt x="658421" y="733432"/>
                        <a:pt x="646800" y="736003"/>
                        <a:pt x="653277" y="748957"/>
                      </a:cubicBezTo>
                      <a:cubicBezTo>
                        <a:pt x="659755" y="761911"/>
                        <a:pt x="664326" y="758673"/>
                        <a:pt x="677280" y="740480"/>
                      </a:cubicBezTo>
                      <a:cubicBezTo>
                        <a:pt x="690234" y="722382"/>
                        <a:pt x="704522" y="734003"/>
                        <a:pt x="706427" y="718477"/>
                      </a:cubicBezTo>
                      <a:cubicBezTo>
                        <a:pt x="708427" y="702952"/>
                        <a:pt x="722048" y="684759"/>
                        <a:pt x="731097" y="692569"/>
                      </a:cubicBezTo>
                      <a:cubicBezTo>
                        <a:pt x="740145" y="700284"/>
                        <a:pt x="724620" y="704190"/>
                        <a:pt x="718809" y="734003"/>
                      </a:cubicBezTo>
                      <a:cubicBezTo>
                        <a:pt x="712999" y="763816"/>
                        <a:pt x="702617" y="748291"/>
                        <a:pt x="700712" y="756673"/>
                      </a:cubicBezTo>
                      <a:cubicBezTo>
                        <a:pt x="698807" y="765150"/>
                        <a:pt x="727953" y="769627"/>
                        <a:pt x="727953" y="754101"/>
                      </a:cubicBezTo>
                      <a:cubicBezTo>
                        <a:pt x="727953" y="738575"/>
                        <a:pt x="733192" y="731431"/>
                        <a:pt x="744146" y="745624"/>
                      </a:cubicBezTo>
                      <a:cubicBezTo>
                        <a:pt x="755195" y="759911"/>
                        <a:pt x="737669" y="771532"/>
                        <a:pt x="740240" y="778008"/>
                      </a:cubicBezTo>
                      <a:cubicBezTo>
                        <a:pt x="742812" y="784486"/>
                        <a:pt x="755099" y="776008"/>
                        <a:pt x="761672" y="776675"/>
                      </a:cubicBezTo>
                      <a:cubicBezTo>
                        <a:pt x="773197" y="777818"/>
                        <a:pt x="788914" y="803250"/>
                        <a:pt x="786246" y="816871"/>
                      </a:cubicBezTo>
                      <a:cubicBezTo>
                        <a:pt x="783674" y="830491"/>
                        <a:pt x="779769" y="843445"/>
                        <a:pt x="801772" y="854494"/>
                      </a:cubicBezTo>
                      <a:cubicBezTo>
                        <a:pt x="823775" y="865543"/>
                        <a:pt x="815393" y="867448"/>
                        <a:pt x="831585" y="867448"/>
                      </a:cubicBezTo>
                      <a:cubicBezTo>
                        <a:pt x="847778" y="867448"/>
                        <a:pt x="881496" y="880402"/>
                        <a:pt x="890545" y="888213"/>
                      </a:cubicBezTo>
                      <a:cubicBezTo>
                        <a:pt x="899594" y="895928"/>
                        <a:pt x="922930" y="882403"/>
                        <a:pt x="927502" y="866782"/>
                      </a:cubicBezTo>
                      <a:cubicBezTo>
                        <a:pt x="932074" y="851256"/>
                        <a:pt x="948933" y="866115"/>
                        <a:pt x="939789" y="871354"/>
                      </a:cubicBezTo>
                      <a:cubicBezTo>
                        <a:pt x="930740" y="876592"/>
                        <a:pt x="944361" y="888880"/>
                        <a:pt x="944933" y="880402"/>
                      </a:cubicBezTo>
                      <a:cubicBezTo>
                        <a:pt x="945599" y="871925"/>
                        <a:pt x="949505" y="864877"/>
                        <a:pt x="952743" y="874592"/>
                      </a:cubicBezTo>
                      <a:cubicBezTo>
                        <a:pt x="955982" y="884307"/>
                        <a:pt x="967697" y="884307"/>
                        <a:pt x="972174" y="892118"/>
                      </a:cubicBezTo>
                      <a:cubicBezTo>
                        <a:pt x="976746" y="899929"/>
                        <a:pt x="981890" y="905739"/>
                        <a:pt x="981890" y="899262"/>
                      </a:cubicBezTo>
                      <a:cubicBezTo>
                        <a:pt x="981890" y="892785"/>
                        <a:pt x="984462" y="886974"/>
                        <a:pt x="994844" y="883069"/>
                      </a:cubicBezTo>
                      <a:cubicBezTo>
                        <a:pt x="1005226" y="879164"/>
                        <a:pt x="1011703" y="872020"/>
                        <a:pt x="1022752" y="862972"/>
                      </a:cubicBezTo>
                      <a:cubicBezTo>
                        <a:pt x="1033801" y="853923"/>
                        <a:pt x="1079140" y="851923"/>
                        <a:pt x="1083712" y="851923"/>
                      </a:cubicBezTo>
                      <a:cubicBezTo>
                        <a:pt x="1088284" y="851923"/>
                        <a:pt x="1090856" y="813061"/>
                        <a:pt x="1093428" y="792963"/>
                      </a:cubicBezTo>
                      <a:cubicBezTo>
                        <a:pt x="1096000" y="772865"/>
                        <a:pt x="1112858" y="769627"/>
                        <a:pt x="1115430" y="748291"/>
                      </a:cubicBezTo>
                      <a:cubicBezTo>
                        <a:pt x="1118002" y="726955"/>
                        <a:pt x="1140672" y="687331"/>
                        <a:pt x="1146577" y="685425"/>
                      </a:cubicBezTo>
                      <a:cubicBezTo>
                        <a:pt x="1152387" y="683521"/>
                        <a:pt x="1163436" y="677615"/>
                        <a:pt x="1164103" y="665328"/>
                      </a:cubicBezTo>
                      <a:cubicBezTo>
                        <a:pt x="1164770" y="653041"/>
                        <a:pt x="1179629" y="639420"/>
                        <a:pt x="1179629" y="624466"/>
                      </a:cubicBezTo>
                      <a:cubicBezTo>
                        <a:pt x="1179629" y="609511"/>
                        <a:pt x="1188106" y="592081"/>
                        <a:pt x="1186772" y="587508"/>
                      </a:cubicBezTo>
                      <a:cubicBezTo>
                        <a:pt x="1185439" y="582937"/>
                        <a:pt x="1180296" y="568649"/>
                        <a:pt x="1190011" y="558362"/>
                      </a:cubicBezTo>
                      <a:cubicBezTo>
                        <a:pt x="1199726" y="548075"/>
                        <a:pt x="1186106" y="535788"/>
                        <a:pt x="1191345" y="531882"/>
                      </a:cubicBezTo>
                      <a:close/>
                      <a:moveTo>
                        <a:pt x="541930" y="24486"/>
                      </a:moveTo>
                      <a:cubicBezTo>
                        <a:pt x="540597" y="16675"/>
                        <a:pt x="494495" y="25724"/>
                        <a:pt x="504307" y="33534"/>
                      </a:cubicBezTo>
                      <a:cubicBezTo>
                        <a:pt x="510783" y="38678"/>
                        <a:pt x="543168" y="32201"/>
                        <a:pt x="541930" y="24486"/>
                      </a:cubicBezTo>
                      <a:close/>
                      <a:moveTo>
                        <a:pt x="687758" y="791820"/>
                      </a:moveTo>
                      <a:cubicBezTo>
                        <a:pt x="694901" y="798297"/>
                        <a:pt x="718904" y="796392"/>
                        <a:pt x="722715" y="787248"/>
                      </a:cubicBezTo>
                      <a:cubicBezTo>
                        <a:pt x="726620" y="778199"/>
                        <a:pt x="681376" y="786009"/>
                        <a:pt x="687758" y="791820"/>
                      </a:cubicBezTo>
                      <a:close/>
                      <a:moveTo>
                        <a:pt x="980651" y="971938"/>
                      </a:moveTo>
                      <a:cubicBezTo>
                        <a:pt x="963126" y="973938"/>
                        <a:pt x="936932" y="956031"/>
                        <a:pt x="930740" y="957745"/>
                      </a:cubicBezTo>
                      <a:cubicBezTo>
                        <a:pt x="923597" y="959650"/>
                        <a:pt x="953410" y="1004418"/>
                        <a:pt x="944361" y="1016038"/>
                      </a:cubicBezTo>
                      <a:cubicBezTo>
                        <a:pt x="935313" y="1027754"/>
                        <a:pt x="970936" y="1059472"/>
                        <a:pt x="983223" y="1061377"/>
                      </a:cubicBezTo>
                      <a:cubicBezTo>
                        <a:pt x="995511" y="1063282"/>
                        <a:pt x="990938" y="1049090"/>
                        <a:pt x="999416" y="1049757"/>
                      </a:cubicBezTo>
                      <a:cubicBezTo>
                        <a:pt x="1007893" y="1050424"/>
                        <a:pt x="1004654" y="1041280"/>
                        <a:pt x="1005893" y="1034803"/>
                      </a:cubicBezTo>
                      <a:cubicBezTo>
                        <a:pt x="1007226" y="1028325"/>
                        <a:pt x="1015608" y="1041946"/>
                        <a:pt x="1022752" y="1038041"/>
                      </a:cubicBezTo>
                      <a:cubicBezTo>
                        <a:pt x="1029896" y="1034136"/>
                        <a:pt x="1020847" y="1006228"/>
                        <a:pt x="1031230" y="1006228"/>
                      </a:cubicBezTo>
                      <a:cubicBezTo>
                        <a:pt x="1041612" y="1006228"/>
                        <a:pt x="1033134" y="972604"/>
                        <a:pt x="1029896" y="961555"/>
                      </a:cubicBezTo>
                      <a:cubicBezTo>
                        <a:pt x="1026657" y="950602"/>
                        <a:pt x="998178" y="970032"/>
                        <a:pt x="980651" y="971938"/>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5" name="Freeform: Shape 384">
                  <a:extLst>
                    <a:ext uri="{FF2B5EF4-FFF2-40B4-BE49-F238E27FC236}">
                      <a16:creationId xmlns:a16="http://schemas.microsoft.com/office/drawing/2014/main" id="{F0BFFB33-64EA-487E-A04C-496304BDAF16}"/>
                    </a:ext>
                  </a:extLst>
                </p:cNvPr>
                <p:cNvSpPr/>
                <p:nvPr/>
              </p:nvSpPr>
              <p:spPr>
                <a:xfrm>
                  <a:off x="10613326" y="5309425"/>
                  <a:ext cx="352425" cy="428625"/>
                </a:xfrm>
                <a:custGeom>
                  <a:avLst/>
                  <a:gdLst>
                    <a:gd name="connsiteX0" fmla="*/ 218980 w 352425"/>
                    <a:gd name="connsiteY0" fmla="*/ 210598 h 428625"/>
                    <a:gd name="connsiteX1" fmla="*/ 195644 w 352425"/>
                    <a:gd name="connsiteY1" fmla="*/ 217741 h 428625"/>
                    <a:gd name="connsiteX2" fmla="*/ 167164 w 352425"/>
                    <a:gd name="connsiteY2" fmla="*/ 206121 h 428625"/>
                    <a:gd name="connsiteX3" fmla="*/ 152209 w 352425"/>
                    <a:gd name="connsiteY3" fmla="*/ 231362 h 428625"/>
                    <a:gd name="connsiteX4" fmla="*/ 128206 w 352425"/>
                    <a:gd name="connsiteY4" fmla="*/ 272224 h 428625"/>
                    <a:gd name="connsiteX5" fmla="*/ 47816 w 352425"/>
                    <a:gd name="connsiteY5" fmla="*/ 325374 h 428625"/>
                    <a:gd name="connsiteX6" fmla="*/ 10859 w 352425"/>
                    <a:gd name="connsiteY6" fmla="*/ 360331 h 428625"/>
                    <a:gd name="connsiteX7" fmla="*/ 3047 w 352425"/>
                    <a:gd name="connsiteY7" fmla="*/ 392144 h 428625"/>
                    <a:gd name="connsiteX8" fmla="*/ 29623 w 352425"/>
                    <a:gd name="connsiteY8" fmla="*/ 403860 h 428625"/>
                    <a:gd name="connsiteX9" fmla="*/ 50388 w 352425"/>
                    <a:gd name="connsiteY9" fmla="*/ 412337 h 428625"/>
                    <a:gd name="connsiteX10" fmla="*/ 104203 w 352425"/>
                    <a:gd name="connsiteY10" fmla="*/ 400050 h 428625"/>
                    <a:gd name="connsiteX11" fmla="*/ 123634 w 352425"/>
                    <a:gd name="connsiteY11" fmla="*/ 366331 h 428625"/>
                    <a:gd name="connsiteX12" fmla="*/ 138494 w 352425"/>
                    <a:gd name="connsiteY12" fmla="*/ 335852 h 428625"/>
                    <a:gd name="connsiteX13" fmla="*/ 170878 w 352425"/>
                    <a:gd name="connsiteY13" fmla="*/ 315754 h 428625"/>
                    <a:gd name="connsiteX14" fmla="*/ 180594 w 352425"/>
                    <a:gd name="connsiteY14" fmla="*/ 300228 h 428625"/>
                    <a:gd name="connsiteX15" fmla="*/ 200025 w 352425"/>
                    <a:gd name="connsiteY15" fmla="*/ 272987 h 428625"/>
                    <a:gd name="connsiteX16" fmla="*/ 222695 w 352425"/>
                    <a:gd name="connsiteY16" fmla="*/ 234791 h 428625"/>
                    <a:gd name="connsiteX17" fmla="*/ 218980 w 352425"/>
                    <a:gd name="connsiteY17" fmla="*/ 210598 h 428625"/>
                    <a:gd name="connsiteX18" fmla="*/ 31718 w 352425"/>
                    <a:gd name="connsiteY18" fmla="*/ 434245 h 428625"/>
                    <a:gd name="connsiteX19" fmla="*/ 42767 w 352425"/>
                    <a:gd name="connsiteY19" fmla="*/ 421291 h 428625"/>
                    <a:gd name="connsiteX20" fmla="*/ 31718 w 352425"/>
                    <a:gd name="connsiteY20" fmla="*/ 434245 h 428625"/>
                    <a:gd name="connsiteX21" fmla="*/ 324612 w 352425"/>
                    <a:gd name="connsiteY21" fmla="*/ 106299 h 428625"/>
                    <a:gd name="connsiteX22" fmla="*/ 296132 w 352425"/>
                    <a:gd name="connsiteY22" fmla="*/ 103727 h 428625"/>
                    <a:gd name="connsiteX23" fmla="*/ 278606 w 352425"/>
                    <a:gd name="connsiteY23" fmla="*/ 86201 h 428625"/>
                    <a:gd name="connsiteX24" fmla="*/ 265652 w 352425"/>
                    <a:gd name="connsiteY24" fmla="*/ 62865 h 428625"/>
                    <a:gd name="connsiteX25" fmla="*/ 264985 w 352425"/>
                    <a:gd name="connsiteY25" fmla="*/ 79057 h 428625"/>
                    <a:gd name="connsiteX26" fmla="*/ 253365 w 352425"/>
                    <a:gd name="connsiteY26" fmla="*/ 73247 h 428625"/>
                    <a:gd name="connsiteX27" fmla="*/ 242315 w 352425"/>
                    <a:gd name="connsiteY27" fmla="*/ 53149 h 428625"/>
                    <a:gd name="connsiteX28" fmla="*/ 231267 w 352425"/>
                    <a:gd name="connsiteY28" fmla="*/ 26575 h 428625"/>
                    <a:gd name="connsiteX29" fmla="*/ 194976 w 352425"/>
                    <a:gd name="connsiteY29" fmla="*/ 0 h 428625"/>
                    <a:gd name="connsiteX30" fmla="*/ 204026 w 352425"/>
                    <a:gd name="connsiteY30" fmla="*/ 31147 h 428625"/>
                    <a:gd name="connsiteX31" fmla="*/ 224123 w 352425"/>
                    <a:gd name="connsiteY31" fmla="*/ 51911 h 428625"/>
                    <a:gd name="connsiteX32" fmla="*/ 241649 w 352425"/>
                    <a:gd name="connsiteY32" fmla="*/ 75247 h 428625"/>
                    <a:gd name="connsiteX33" fmla="*/ 237077 w 352425"/>
                    <a:gd name="connsiteY33" fmla="*/ 118681 h 428625"/>
                    <a:gd name="connsiteX34" fmla="*/ 213074 w 352425"/>
                    <a:gd name="connsiteY34" fmla="*/ 145256 h 428625"/>
                    <a:gd name="connsiteX35" fmla="*/ 251936 w 352425"/>
                    <a:gd name="connsiteY35" fmla="*/ 180213 h 428625"/>
                    <a:gd name="connsiteX36" fmla="*/ 243554 w 352425"/>
                    <a:gd name="connsiteY36" fmla="*/ 226886 h 428625"/>
                    <a:gd name="connsiteX37" fmla="*/ 270129 w 352425"/>
                    <a:gd name="connsiteY37" fmla="*/ 230791 h 428625"/>
                    <a:gd name="connsiteX38" fmla="*/ 302514 w 352425"/>
                    <a:gd name="connsiteY38" fmla="*/ 185452 h 428625"/>
                    <a:gd name="connsiteX39" fmla="*/ 311562 w 352425"/>
                    <a:gd name="connsiteY39" fmla="*/ 154972 h 428625"/>
                    <a:gd name="connsiteX40" fmla="*/ 330994 w 352425"/>
                    <a:gd name="connsiteY40" fmla="*/ 148495 h 428625"/>
                    <a:gd name="connsiteX41" fmla="*/ 343281 w 352425"/>
                    <a:gd name="connsiteY41" fmla="*/ 130969 h 428625"/>
                    <a:gd name="connsiteX42" fmla="*/ 352996 w 352425"/>
                    <a:gd name="connsiteY42" fmla="*/ 105061 h 428625"/>
                    <a:gd name="connsiteX43" fmla="*/ 324612 w 352425"/>
                    <a:gd name="connsiteY43" fmla="*/ 106299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52425" h="428625">
                      <a:moveTo>
                        <a:pt x="218980" y="210598"/>
                      </a:moveTo>
                      <a:cubicBezTo>
                        <a:pt x="209931" y="204121"/>
                        <a:pt x="205358" y="213170"/>
                        <a:pt x="195644" y="217741"/>
                      </a:cubicBezTo>
                      <a:cubicBezTo>
                        <a:pt x="185928" y="222313"/>
                        <a:pt x="179451" y="196405"/>
                        <a:pt x="167164" y="206121"/>
                      </a:cubicBezTo>
                      <a:cubicBezTo>
                        <a:pt x="154877" y="215837"/>
                        <a:pt x="165831" y="219742"/>
                        <a:pt x="152209" y="231362"/>
                      </a:cubicBezTo>
                      <a:cubicBezTo>
                        <a:pt x="138589" y="242983"/>
                        <a:pt x="144399" y="246888"/>
                        <a:pt x="128206" y="272224"/>
                      </a:cubicBezTo>
                      <a:cubicBezTo>
                        <a:pt x="112014" y="297466"/>
                        <a:pt x="56293" y="311753"/>
                        <a:pt x="47816" y="325374"/>
                      </a:cubicBezTo>
                      <a:cubicBezTo>
                        <a:pt x="39434" y="338995"/>
                        <a:pt x="11525" y="349948"/>
                        <a:pt x="10859" y="360331"/>
                      </a:cubicBezTo>
                      <a:cubicBezTo>
                        <a:pt x="10191" y="370713"/>
                        <a:pt x="-6762" y="378142"/>
                        <a:pt x="3047" y="392144"/>
                      </a:cubicBezTo>
                      <a:cubicBezTo>
                        <a:pt x="10859" y="403193"/>
                        <a:pt x="21145" y="395383"/>
                        <a:pt x="29623" y="403860"/>
                      </a:cubicBezTo>
                      <a:cubicBezTo>
                        <a:pt x="38005" y="412337"/>
                        <a:pt x="46482" y="405194"/>
                        <a:pt x="50388" y="412337"/>
                      </a:cubicBezTo>
                      <a:cubicBezTo>
                        <a:pt x="54292" y="419481"/>
                        <a:pt x="82772" y="419481"/>
                        <a:pt x="104203" y="400050"/>
                      </a:cubicBezTo>
                      <a:cubicBezTo>
                        <a:pt x="125539" y="380619"/>
                        <a:pt x="115252" y="371570"/>
                        <a:pt x="123634" y="366331"/>
                      </a:cubicBezTo>
                      <a:cubicBezTo>
                        <a:pt x="132016" y="361093"/>
                        <a:pt x="133350" y="345567"/>
                        <a:pt x="138494" y="335852"/>
                      </a:cubicBezTo>
                      <a:cubicBezTo>
                        <a:pt x="143637" y="326136"/>
                        <a:pt x="147542" y="315754"/>
                        <a:pt x="170878" y="315754"/>
                      </a:cubicBezTo>
                      <a:cubicBezTo>
                        <a:pt x="194215" y="315754"/>
                        <a:pt x="181927" y="311277"/>
                        <a:pt x="180594" y="300228"/>
                      </a:cubicBezTo>
                      <a:cubicBezTo>
                        <a:pt x="179260" y="289179"/>
                        <a:pt x="200025" y="287274"/>
                        <a:pt x="200025" y="272987"/>
                      </a:cubicBezTo>
                      <a:cubicBezTo>
                        <a:pt x="200025" y="258699"/>
                        <a:pt x="228505" y="245745"/>
                        <a:pt x="222695" y="234791"/>
                      </a:cubicBezTo>
                      <a:cubicBezTo>
                        <a:pt x="217075" y="223552"/>
                        <a:pt x="228028" y="217075"/>
                        <a:pt x="218980" y="210598"/>
                      </a:cubicBezTo>
                      <a:close/>
                      <a:moveTo>
                        <a:pt x="31718" y="434245"/>
                      </a:moveTo>
                      <a:cubicBezTo>
                        <a:pt x="36290" y="435483"/>
                        <a:pt x="51149" y="431673"/>
                        <a:pt x="42767" y="421291"/>
                      </a:cubicBezTo>
                      <a:cubicBezTo>
                        <a:pt x="34290" y="410908"/>
                        <a:pt x="20954" y="431102"/>
                        <a:pt x="31718" y="434245"/>
                      </a:cubicBezTo>
                      <a:close/>
                      <a:moveTo>
                        <a:pt x="324612" y="106299"/>
                      </a:moveTo>
                      <a:cubicBezTo>
                        <a:pt x="318801" y="116014"/>
                        <a:pt x="307086" y="103727"/>
                        <a:pt x="296132" y="103727"/>
                      </a:cubicBezTo>
                      <a:cubicBezTo>
                        <a:pt x="285083" y="103727"/>
                        <a:pt x="278606" y="96012"/>
                        <a:pt x="278606" y="86201"/>
                      </a:cubicBezTo>
                      <a:cubicBezTo>
                        <a:pt x="278606" y="76486"/>
                        <a:pt x="276034" y="62198"/>
                        <a:pt x="265652" y="62865"/>
                      </a:cubicBezTo>
                      <a:cubicBezTo>
                        <a:pt x="255270" y="63532"/>
                        <a:pt x="268891" y="73914"/>
                        <a:pt x="264985" y="79057"/>
                      </a:cubicBezTo>
                      <a:cubicBezTo>
                        <a:pt x="261081" y="84296"/>
                        <a:pt x="258509" y="73247"/>
                        <a:pt x="253365" y="73247"/>
                      </a:cubicBezTo>
                      <a:cubicBezTo>
                        <a:pt x="248221" y="73247"/>
                        <a:pt x="242315" y="66104"/>
                        <a:pt x="242315" y="53149"/>
                      </a:cubicBezTo>
                      <a:cubicBezTo>
                        <a:pt x="242315" y="40196"/>
                        <a:pt x="231267" y="41529"/>
                        <a:pt x="231267" y="26575"/>
                      </a:cubicBezTo>
                      <a:cubicBezTo>
                        <a:pt x="231267" y="11621"/>
                        <a:pt x="207930" y="0"/>
                        <a:pt x="194976" y="0"/>
                      </a:cubicBezTo>
                      <a:cubicBezTo>
                        <a:pt x="182023" y="0"/>
                        <a:pt x="197548" y="23336"/>
                        <a:pt x="204026" y="31147"/>
                      </a:cubicBezTo>
                      <a:cubicBezTo>
                        <a:pt x="210502" y="38957"/>
                        <a:pt x="224790" y="46006"/>
                        <a:pt x="224123" y="51911"/>
                      </a:cubicBezTo>
                      <a:cubicBezTo>
                        <a:pt x="223456" y="57817"/>
                        <a:pt x="233839" y="72676"/>
                        <a:pt x="241649" y="75247"/>
                      </a:cubicBezTo>
                      <a:cubicBezTo>
                        <a:pt x="249459" y="77819"/>
                        <a:pt x="237077" y="100489"/>
                        <a:pt x="237077" y="118681"/>
                      </a:cubicBezTo>
                      <a:cubicBezTo>
                        <a:pt x="237077" y="136874"/>
                        <a:pt x="222790" y="133636"/>
                        <a:pt x="213074" y="145256"/>
                      </a:cubicBezTo>
                      <a:cubicBezTo>
                        <a:pt x="203358" y="156877"/>
                        <a:pt x="237744" y="168592"/>
                        <a:pt x="251936" y="180213"/>
                      </a:cubicBezTo>
                      <a:cubicBezTo>
                        <a:pt x="266223" y="191929"/>
                        <a:pt x="239745" y="220599"/>
                        <a:pt x="243554" y="226886"/>
                      </a:cubicBezTo>
                      <a:cubicBezTo>
                        <a:pt x="245459" y="230124"/>
                        <a:pt x="255175" y="234696"/>
                        <a:pt x="270129" y="230791"/>
                      </a:cubicBezTo>
                      <a:cubicBezTo>
                        <a:pt x="285083" y="226886"/>
                        <a:pt x="292132" y="194500"/>
                        <a:pt x="302514" y="185452"/>
                      </a:cubicBezTo>
                      <a:cubicBezTo>
                        <a:pt x="312896" y="176403"/>
                        <a:pt x="306420" y="162115"/>
                        <a:pt x="311562" y="154972"/>
                      </a:cubicBezTo>
                      <a:cubicBezTo>
                        <a:pt x="316706" y="147828"/>
                        <a:pt x="323850" y="148495"/>
                        <a:pt x="330994" y="148495"/>
                      </a:cubicBezTo>
                      <a:cubicBezTo>
                        <a:pt x="338137" y="148495"/>
                        <a:pt x="334232" y="130969"/>
                        <a:pt x="343281" y="130969"/>
                      </a:cubicBezTo>
                      <a:cubicBezTo>
                        <a:pt x="352330" y="130969"/>
                        <a:pt x="347853" y="118681"/>
                        <a:pt x="352996" y="105061"/>
                      </a:cubicBezTo>
                      <a:cubicBezTo>
                        <a:pt x="358330" y="91345"/>
                        <a:pt x="330517" y="96488"/>
                        <a:pt x="324612" y="10629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6" name="Freeform: Shape 385">
                  <a:extLst>
                    <a:ext uri="{FF2B5EF4-FFF2-40B4-BE49-F238E27FC236}">
                      <a16:creationId xmlns:a16="http://schemas.microsoft.com/office/drawing/2014/main" id="{FB0501A2-4636-46B0-9546-A7BBC4A30C2F}"/>
                    </a:ext>
                  </a:extLst>
                </p:cNvPr>
                <p:cNvSpPr/>
                <p:nvPr/>
              </p:nvSpPr>
              <p:spPr>
                <a:xfrm>
                  <a:off x="10934611" y="4726410"/>
                  <a:ext cx="66675" cy="57150"/>
                </a:xfrm>
                <a:custGeom>
                  <a:avLst/>
                  <a:gdLst>
                    <a:gd name="connsiteX0" fmla="*/ 1422 w 66675"/>
                    <a:gd name="connsiteY0" fmla="*/ 53521 h 57150"/>
                    <a:gd name="connsiteX1" fmla="*/ 35141 w 66675"/>
                    <a:gd name="connsiteY1" fmla="*/ 44472 h 57150"/>
                    <a:gd name="connsiteX2" fmla="*/ 1422 w 66675"/>
                    <a:gd name="connsiteY2" fmla="*/ 53521 h 57150"/>
                    <a:gd name="connsiteX3" fmla="*/ 41617 w 66675"/>
                    <a:gd name="connsiteY3" fmla="*/ 19136 h 57150"/>
                    <a:gd name="connsiteX4" fmla="*/ 72098 w 66675"/>
                    <a:gd name="connsiteY4" fmla="*/ 2943 h 57150"/>
                    <a:gd name="connsiteX5" fmla="*/ 41617 w 66675"/>
                    <a:gd name="connsiteY5" fmla="*/ 1913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57150">
                      <a:moveTo>
                        <a:pt x="1422" y="53521"/>
                      </a:moveTo>
                      <a:cubicBezTo>
                        <a:pt x="12471" y="63903"/>
                        <a:pt x="34473" y="63236"/>
                        <a:pt x="35141" y="44472"/>
                      </a:cubicBezTo>
                      <a:cubicBezTo>
                        <a:pt x="35807" y="25613"/>
                        <a:pt x="-8389" y="44282"/>
                        <a:pt x="1422" y="53521"/>
                      </a:cubicBezTo>
                      <a:close/>
                      <a:moveTo>
                        <a:pt x="41617" y="19136"/>
                      </a:moveTo>
                      <a:cubicBezTo>
                        <a:pt x="48761" y="21708"/>
                        <a:pt x="72098" y="13992"/>
                        <a:pt x="72098" y="2943"/>
                      </a:cubicBezTo>
                      <a:cubicBezTo>
                        <a:pt x="72098" y="-8106"/>
                        <a:pt x="30854" y="15230"/>
                        <a:pt x="41617" y="1913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7" name="Freeform: Shape 386">
                  <a:extLst>
                    <a:ext uri="{FF2B5EF4-FFF2-40B4-BE49-F238E27FC236}">
                      <a16:creationId xmlns:a16="http://schemas.microsoft.com/office/drawing/2014/main" id="{F07A9B78-92E7-476A-AB1A-7EAE7980C83C}"/>
                    </a:ext>
                  </a:extLst>
                </p:cNvPr>
                <p:cNvSpPr/>
                <p:nvPr/>
              </p:nvSpPr>
              <p:spPr>
                <a:xfrm>
                  <a:off x="7303634" y="2892693"/>
                  <a:ext cx="409575" cy="257175"/>
                </a:xfrm>
                <a:custGeom>
                  <a:avLst/>
                  <a:gdLst>
                    <a:gd name="connsiteX0" fmla="*/ 411520 w 409575"/>
                    <a:gd name="connsiteY0" fmla="*/ 164165 h 257175"/>
                    <a:gd name="connsiteX1" fmla="*/ 385612 w 409575"/>
                    <a:gd name="connsiteY1" fmla="*/ 155497 h 257175"/>
                    <a:gd name="connsiteX2" fmla="*/ 355323 w 409575"/>
                    <a:gd name="connsiteY2" fmla="*/ 135590 h 257175"/>
                    <a:gd name="connsiteX3" fmla="*/ 321604 w 409575"/>
                    <a:gd name="connsiteY3" fmla="*/ 115683 h 257175"/>
                    <a:gd name="connsiteX4" fmla="*/ 292172 w 409575"/>
                    <a:gd name="connsiteY4" fmla="*/ 94061 h 257175"/>
                    <a:gd name="connsiteX5" fmla="*/ 279218 w 409575"/>
                    <a:gd name="connsiteY5" fmla="*/ 69867 h 257175"/>
                    <a:gd name="connsiteX6" fmla="*/ 267121 w 409575"/>
                    <a:gd name="connsiteY6" fmla="*/ 50913 h 257175"/>
                    <a:gd name="connsiteX7" fmla="*/ 223877 w 409575"/>
                    <a:gd name="connsiteY7" fmla="*/ 45769 h 257175"/>
                    <a:gd name="connsiteX8" fmla="*/ 213495 w 409575"/>
                    <a:gd name="connsiteY8" fmla="*/ 14622 h 257175"/>
                    <a:gd name="connsiteX9" fmla="*/ 191017 w 409575"/>
                    <a:gd name="connsiteY9" fmla="*/ 6812 h 257175"/>
                    <a:gd name="connsiteX10" fmla="*/ 170252 w 409575"/>
                    <a:gd name="connsiteY10" fmla="*/ 1668 h 257175"/>
                    <a:gd name="connsiteX11" fmla="*/ 158155 w 409575"/>
                    <a:gd name="connsiteY11" fmla="*/ 7669 h 257175"/>
                    <a:gd name="connsiteX12" fmla="*/ 147773 w 409575"/>
                    <a:gd name="connsiteY12" fmla="*/ 18909 h 257175"/>
                    <a:gd name="connsiteX13" fmla="*/ 127008 w 409575"/>
                    <a:gd name="connsiteY13" fmla="*/ 34434 h 257175"/>
                    <a:gd name="connsiteX14" fmla="*/ 116626 w 409575"/>
                    <a:gd name="connsiteY14" fmla="*/ 48246 h 257175"/>
                    <a:gd name="connsiteX15" fmla="*/ 96052 w 409575"/>
                    <a:gd name="connsiteY15" fmla="*/ 43388 h 257175"/>
                    <a:gd name="connsiteX16" fmla="*/ 75573 w 409575"/>
                    <a:gd name="connsiteY16" fmla="*/ 38530 h 257175"/>
                    <a:gd name="connsiteX17" fmla="*/ 39854 w 409575"/>
                    <a:gd name="connsiteY17" fmla="*/ 10812 h 257175"/>
                    <a:gd name="connsiteX18" fmla="*/ 9660 w 409575"/>
                    <a:gd name="connsiteY18" fmla="*/ 26719 h 257175"/>
                    <a:gd name="connsiteX19" fmla="*/ 23281 w 409575"/>
                    <a:gd name="connsiteY19" fmla="*/ 21480 h 257175"/>
                    <a:gd name="connsiteX20" fmla="*/ 45760 w 409575"/>
                    <a:gd name="connsiteY20" fmla="*/ 48246 h 257175"/>
                    <a:gd name="connsiteX21" fmla="*/ 59571 w 409575"/>
                    <a:gd name="connsiteY21" fmla="*/ 65486 h 257175"/>
                    <a:gd name="connsiteX22" fmla="*/ 30234 w 409575"/>
                    <a:gd name="connsiteY22" fmla="*/ 71582 h 257175"/>
                    <a:gd name="connsiteX23" fmla="*/ 3469 w 409575"/>
                    <a:gd name="connsiteY23" fmla="*/ 71582 h 257175"/>
                    <a:gd name="connsiteX24" fmla="*/ 9565 w 409575"/>
                    <a:gd name="connsiteY24" fmla="*/ 95775 h 257175"/>
                    <a:gd name="connsiteX25" fmla="*/ 11279 w 409575"/>
                    <a:gd name="connsiteY25" fmla="*/ 113968 h 257175"/>
                    <a:gd name="connsiteX26" fmla="*/ 27663 w 409575"/>
                    <a:gd name="connsiteY26" fmla="*/ 120921 h 257175"/>
                    <a:gd name="connsiteX27" fmla="*/ 33759 w 409575"/>
                    <a:gd name="connsiteY27" fmla="*/ 144258 h 257175"/>
                    <a:gd name="connsiteX28" fmla="*/ 33759 w 409575"/>
                    <a:gd name="connsiteY28" fmla="*/ 183405 h 257175"/>
                    <a:gd name="connsiteX29" fmla="*/ 57952 w 409575"/>
                    <a:gd name="connsiteY29" fmla="*/ 178833 h 257175"/>
                    <a:gd name="connsiteX30" fmla="*/ 83860 w 409575"/>
                    <a:gd name="connsiteY30" fmla="*/ 160736 h 257175"/>
                    <a:gd name="connsiteX31" fmla="*/ 104625 w 409575"/>
                    <a:gd name="connsiteY31" fmla="*/ 158164 h 257175"/>
                    <a:gd name="connsiteX32" fmla="*/ 138343 w 409575"/>
                    <a:gd name="connsiteY32" fmla="*/ 159021 h 257175"/>
                    <a:gd name="connsiteX33" fmla="*/ 159965 w 409575"/>
                    <a:gd name="connsiteY33" fmla="*/ 168546 h 257175"/>
                    <a:gd name="connsiteX34" fmla="*/ 173776 w 409575"/>
                    <a:gd name="connsiteY34" fmla="*/ 175500 h 257175"/>
                    <a:gd name="connsiteX35" fmla="*/ 198827 w 409575"/>
                    <a:gd name="connsiteY35" fmla="*/ 183310 h 257175"/>
                    <a:gd name="connsiteX36" fmla="*/ 211781 w 409575"/>
                    <a:gd name="connsiteY36" fmla="*/ 193692 h 257175"/>
                    <a:gd name="connsiteX37" fmla="*/ 231688 w 409575"/>
                    <a:gd name="connsiteY37" fmla="*/ 210075 h 257175"/>
                    <a:gd name="connsiteX38" fmla="*/ 252452 w 409575"/>
                    <a:gd name="connsiteY38" fmla="*/ 213504 h 257175"/>
                    <a:gd name="connsiteX39" fmla="*/ 257692 w 409575"/>
                    <a:gd name="connsiteY39" fmla="*/ 249318 h 257175"/>
                    <a:gd name="connsiteX40" fmla="*/ 263882 w 409575"/>
                    <a:gd name="connsiteY40" fmla="*/ 248747 h 257175"/>
                    <a:gd name="connsiteX41" fmla="*/ 284647 w 409575"/>
                    <a:gd name="connsiteY41" fmla="*/ 254557 h 257175"/>
                    <a:gd name="connsiteX42" fmla="*/ 309984 w 409575"/>
                    <a:gd name="connsiteY42" fmla="*/ 245318 h 257175"/>
                    <a:gd name="connsiteX43" fmla="*/ 351513 w 409575"/>
                    <a:gd name="connsiteY43" fmla="*/ 221124 h 257175"/>
                    <a:gd name="connsiteX44" fmla="*/ 368848 w 409575"/>
                    <a:gd name="connsiteY44" fmla="*/ 192264 h 257175"/>
                    <a:gd name="connsiteX45" fmla="*/ 391898 w 409575"/>
                    <a:gd name="connsiteY45" fmla="*/ 178452 h 257175"/>
                    <a:gd name="connsiteX46" fmla="*/ 413616 w 409575"/>
                    <a:gd name="connsiteY46" fmla="*/ 183596 h 257175"/>
                    <a:gd name="connsiteX47" fmla="*/ 411520 w 409575"/>
                    <a:gd name="connsiteY47" fmla="*/ 164165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9575" h="257175">
                      <a:moveTo>
                        <a:pt x="411520" y="164165"/>
                      </a:moveTo>
                      <a:cubicBezTo>
                        <a:pt x="411520" y="164165"/>
                        <a:pt x="392565" y="154640"/>
                        <a:pt x="385612" y="155497"/>
                      </a:cubicBezTo>
                      <a:cubicBezTo>
                        <a:pt x="378659" y="156354"/>
                        <a:pt x="367514" y="139971"/>
                        <a:pt x="355323" y="135590"/>
                      </a:cubicBezTo>
                      <a:cubicBezTo>
                        <a:pt x="343226" y="131304"/>
                        <a:pt x="326843" y="123493"/>
                        <a:pt x="321604" y="115683"/>
                      </a:cubicBezTo>
                      <a:cubicBezTo>
                        <a:pt x="316365" y="107872"/>
                        <a:pt x="294839" y="100157"/>
                        <a:pt x="292172" y="94061"/>
                      </a:cubicBezTo>
                      <a:cubicBezTo>
                        <a:pt x="289600" y="87965"/>
                        <a:pt x="285314" y="77678"/>
                        <a:pt x="279218" y="69867"/>
                      </a:cubicBezTo>
                      <a:cubicBezTo>
                        <a:pt x="273217" y="62057"/>
                        <a:pt x="273217" y="51770"/>
                        <a:pt x="267121" y="50913"/>
                      </a:cubicBezTo>
                      <a:cubicBezTo>
                        <a:pt x="261025" y="50055"/>
                        <a:pt x="223877" y="50913"/>
                        <a:pt x="223877" y="45769"/>
                      </a:cubicBezTo>
                      <a:cubicBezTo>
                        <a:pt x="223877" y="40626"/>
                        <a:pt x="221306" y="16337"/>
                        <a:pt x="213495" y="14622"/>
                      </a:cubicBezTo>
                      <a:cubicBezTo>
                        <a:pt x="205685" y="12813"/>
                        <a:pt x="195302" y="11193"/>
                        <a:pt x="191017" y="6812"/>
                      </a:cubicBezTo>
                      <a:cubicBezTo>
                        <a:pt x="186635" y="2430"/>
                        <a:pt x="172823" y="-2713"/>
                        <a:pt x="170252" y="1668"/>
                      </a:cubicBezTo>
                      <a:cubicBezTo>
                        <a:pt x="167680" y="5955"/>
                        <a:pt x="160727" y="7669"/>
                        <a:pt x="158155" y="7669"/>
                      </a:cubicBezTo>
                      <a:cubicBezTo>
                        <a:pt x="155583" y="7669"/>
                        <a:pt x="156441" y="19766"/>
                        <a:pt x="147773" y="18909"/>
                      </a:cubicBezTo>
                      <a:cubicBezTo>
                        <a:pt x="139105" y="18051"/>
                        <a:pt x="127008" y="28434"/>
                        <a:pt x="127008" y="34434"/>
                      </a:cubicBezTo>
                      <a:cubicBezTo>
                        <a:pt x="127008" y="40530"/>
                        <a:pt x="127866" y="49103"/>
                        <a:pt x="116626" y="48246"/>
                      </a:cubicBezTo>
                      <a:cubicBezTo>
                        <a:pt x="111006" y="47769"/>
                        <a:pt x="103005" y="46722"/>
                        <a:pt x="96052" y="43388"/>
                      </a:cubicBezTo>
                      <a:cubicBezTo>
                        <a:pt x="94433" y="44626"/>
                        <a:pt x="85098" y="51103"/>
                        <a:pt x="75573" y="38530"/>
                      </a:cubicBezTo>
                      <a:cubicBezTo>
                        <a:pt x="65191" y="24624"/>
                        <a:pt x="48998" y="10812"/>
                        <a:pt x="39854" y="10812"/>
                      </a:cubicBezTo>
                      <a:cubicBezTo>
                        <a:pt x="31568" y="10812"/>
                        <a:pt x="2898" y="10908"/>
                        <a:pt x="9660" y="26719"/>
                      </a:cubicBezTo>
                      <a:cubicBezTo>
                        <a:pt x="11661" y="23195"/>
                        <a:pt x="15566" y="20814"/>
                        <a:pt x="23281" y="21480"/>
                      </a:cubicBezTo>
                      <a:cubicBezTo>
                        <a:pt x="44045" y="23195"/>
                        <a:pt x="34520" y="47388"/>
                        <a:pt x="45760" y="48246"/>
                      </a:cubicBezTo>
                      <a:cubicBezTo>
                        <a:pt x="57000" y="49103"/>
                        <a:pt x="69954" y="66438"/>
                        <a:pt x="59571" y="65486"/>
                      </a:cubicBezTo>
                      <a:cubicBezTo>
                        <a:pt x="49189" y="64629"/>
                        <a:pt x="40521" y="75011"/>
                        <a:pt x="30234" y="71582"/>
                      </a:cubicBezTo>
                      <a:cubicBezTo>
                        <a:pt x="19852" y="68153"/>
                        <a:pt x="6898" y="59485"/>
                        <a:pt x="3469" y="71582"/>
                      </a:cubicBezTo>
                      <a:cubicBezTo>
                        <a:pt x="40" y="83679"/>
                        <a:pt x="-4341" y="96633"/>
                        <a:pt x="9565" y="95775"/>
                      </a:cubicBezTo>
                      <a:cubicBezTo>
                        <a:pt x="23376" y="94918"/>
                        <a:pt x="20804" y="104443"/>
                        <a:pt x="11279" y="113968"/>
                      </a:cubicBezTo>
                      <a:cubicBezTo>
                        <a:pt x="1754" y="123493"/>
                        <a:pt x="25948" y="112254"/>
                        <a:pt x="27663" y="120921"/>
                      </a:cubicBezTo>
                      <a:cubicBezTo>
                        <a:pt x="29377" y="129589"/>
                        <a:pt x="37188" y="130446"/>
                        <a:pt x="33759" y="144258"/>
                      </a:cubicBezTo>
                      <a:cubicBezTo>
                        <a:pt x="31568" y="153021"/>
                        <a:pt x="33187" y="170451"/>
                        <a:pt x="33759" y="183405"/>
                      </a:cubicBezTo>
                      <a:cubicBezTo>
                        <a:pt x="42902" y="183310"/>
                        <a:pt x="55285" y="182548"/>
                        <a:pt x="57952" y="178833"/>
                      </a:cubicBezTo>
                      <a:cubicBezTo>
                        <a:pt x="62238" y="172833"/>
                        <a:pt x="76050" y="160736"/>
                        <a:pt x="83860" y="160736"/>
                      </a:cubicBezTo>
                      <a:cubicBezTo>
                        <a:pt x="91670" y="160736"/>
                        <a:pt x="100338" y="164165"/>
                        <a:pt x="104625" y="158164"/>
                      </a:cubicBezTo>
                      <a:cubicBezTo>
                        <a:pt x="108911" y="152163"/>
                        <a:pt x="133961" y="153878"/>
                        <a:pt x="138343" y="159021"/>
                      </a:cubicBezTo>
                      <a:cubicBezTo>
                        <a:pt x="142725" y="164165"/>
                        <a:pt x="156441" y="168546"/>
                        <a:pt x="159965" y="168546"/>
                      </a:cubicBezTo>
                      <a:cubicBezTo>
                        <a:pt x="163394" y="168546"/>
                        <a:pt x="165204" y="176357"/>
                        <a:pt x="173776" y="175500"/>
                      </a:cubicBezTo>
                      <a:cubicBezTo>
                        <a:pt x="182444" y="174642"/>
                        <a:pt x="198827" y="178071"/>
                        <a:pt x="198827" y="183310"/>
                      </a:cubicBezTo>
                      <a:cubicBezTo>
                        <a:pt x="198827" y="188454"/>
                        <a:pt x="204827" y="193692"/>
                        <a:pt x="211781" y="193692"/>
                      </a:cubicBezTo>
                      <a:cubicBezTo>
                        <a:pt x="218734" y="193692"/>
                        <a:pt x="224735" y="211028"/>
                        <a:pt x="231688" y="210075"/>
                      </a:cubicBezTo>
                      <a:cubicBezTo>
                        <a:pt x="238642" y="209218"/>
                        <a:pt x="252452" y="209218"/>
                        <a:pt x="252452" y="213504"/>
                      </a:cubicBezTo>
                      <a:cubicBezTo>
                        <a:pt x="252452" y="217124"/>
                        <a:pt x="253691" y="237603"/>
                        <a:pt x="257692" y="249318"/>
                      </a:cubicBezTo>
                      <a:cubicBezTo>
                        <a:pt x="260073" y="248080"/>
                        <a:pt x="262549" y="247794"/>
                        <a:pt x="263882" y="248747"/>
                      </a:cubicBezTo>
                      <a:cubicBezTo>
                        <a:pt x="267311" y="251033"/>
                        <a:pt x="282361" y="246461"/>
                        <a:pt x="284647" y="254557"/>
                      </a:cubicBezTo>
                      <a:cubicBezTo>
                        <a:pt x="286933" y="262653"/>
                        <a:pt x="311222" y="257986"/>
                        <a:pt x="309984" y="245318"/>
                      </a:cubicBezTo>
                      <a:cubicBezTo>
                        <a:pt x="308841" y="232650"/>
                        <a:pt x="348084" y="232650"/>
                        <a:pt x="351513" y="221124"/>
                      </a:cubicBezTo>
                      <a:cubicBezTo>
                        <a:pt x="354941" y="209599"/>
                        <a:pt x="359609" y="188835"/>
                        <a:pt x="368848" y="192264"/>
                      </a:cubicBezTo>
                      <a:cubicBezTo>
                        <a:pt x="378087" y="195693"/>
                        <a:pt x="383802" y="177309"/>
                        <a:pt x="391898" y="178452"/>
                      </a:cubicBezTo>
                      <a:cubicBezTo>
                        <a:pt x="399328" y="179500"/>
                        <a:pt x="404758" y="185310"/>
                        <a:pt x="413616" y="183596"/>
                      </a:cubicBezTo>
                      <a:lnTo>
                        <a:pt x="411520" y="164165"/>
                      </a:lnTo>
                      <a:close/>
                    </a:path>
                  </a:pathLst>
                </a:custGeom>
                <a:solidFill>
                  <a:srgbClr val="F2F0F0"/>
                </a:solidFill>
                <a:ln w="2381" cap="flat">
                  <a:solidFill>
                    <a:srgbClr val="817F81"/>
                  </a:solidFill>
                  <a:prstDash val="solid"/>
                  <a:miter/>
                </a:ln>
              </p:spPr>
              <p:txBody>
                <a:bodyPr rtlCol="0" anchor="ctr"/>
                <a:lstStyle/>
                <a:p>
                  <a:endParaRPr lang="en-US"/>
                </a:p>
              </p:txBody>
            </p:sp>
            <p:sp>
              <p:nvSpPr>
                <p:cNvPr id="388" name="Freeform: Shape 387">
                  <a:extLst>
                    <a:ext uri="{FF2B5EF4-FFF2-40B4-BE49-F238E27FC236}">
                      <a16:creationId xmlns:a16="http://schemas.microsoft.com/office/drawing/2014/main" id="{1E3F658D-E53A-43FF-A2F8-BFE045914487}"/>
                    </a:ext>
                  </a:extLst>
                </p:cNvPr>
                <p:cNvSpPr/>
                <p:nvPr/>
              </p:nvSpPr>
              <p:spPr>
                <a:xfrm>
                  <a:off x="7048238" y="2988737"/>
                  <a:ext cx="561975" cy="485775"/>
                </a:xfrm>
                <a:custGeom>
                  <a:avLst/>
                  <a:gdLst>
                    <a:gd name="connsiteX0" fmla="*/ 558616 w 561975"/>
                    <a:gd name="connsiteY0" fmla="*/ 419117 h 485775"/>
                    <a:gd name="connsiteX1" fmla="*/ 544805 w 561975"/>
                    <a:gd name="connsiteY1" fmla="*/ 386828 h 485775"/>
                    <a:gd name="connsiteX2" fmla="*/ 514801 w 561975"/>
                    <a:gd name="connsiteY2" fmla="*/ 361491 h 485775"/>
                    <a:gd name="connsiteX3" fmla="*/ 495180 w 561975"/>
                    <a:gd name="connsiteY3" fmla="*/ 336059 h 485775"/>
                    <a:gd name="connsiteX4" fmla="*/ 525183 w 561975"/>
                    <a:gd name="connsiteY4" fmla="*/ 294530 h 485775"/>
                    <a:gd name="connsiteX5" fmla="*/ 496323 w 561975"/>
                    <a:gd name="connsiteY5" fmla="*/ 279576 h 485775"/>
                    <a:gd name="connsiteX6" fmla="*/ 491750 w 561975"/>
                    <a:gd name="connsiteY6" fmla="*/ 246143 h 485775"/>
                    <a:gd name="connsiteX7" fmla="*/ 491750 w 561975"/>
                    <a:gd name="connsiteY7" fmla="*/ 214997 h 485775"/>
                    <a:gd name="connsiteX8" fmla="*/ 495180 w 561975"/>
                    <a:gd name="connsiteY8" fmla="*/ 189565 h 485775"/>
                    <a:gd name="connsiteX9" fmla="*/ 506705 w 561975"/>
                    <a:gd name="connsiteY9" fmla="*/ 166514 h 485775"/>
                    <a:gd name="connsiteX10" fmla="*/ 513182 w 561975"/>
                    <a:gd name="connsiteY10" fmla="*/ 153275 h 485775"/>
                    <a:gd name="connsiteX11" fmla="*/ 507943 w 561975"/>
                    <a:gd name="connsiteY11" fmla="*/ 117461 h 485775"/>
                    <a:gd name="connsiteX12" fmla="*/ 487178 w 561975"/>
                    <a:gd name="connsiteY12" fmla="*/ 114032 h 485775"/>
                    <a:gd name="connsiteX13" fmla="*/ 467272 w 561975"/>
                    <a:gd name="connsiteY13" fmla="*/ 97649 h 485775"/>
                    <a:gd name="connsiteX14" fmla="*/ 454317 w 561975"/>
                    <a:gd name="connsiteY14" fmla="*/ 87266 h 485775"/>
                    <a:gd name="connsiteX15" fmla="*/ 429266 w 561975"/>
                    <a:gd name="connsiteY15" fmla="*/ 79456 h 485775"/>
                    <a:gd name="connsiteX16" fmla="*/ 415456 w 561975"/>
                    <a:gd name="connsiteY16" fmla="*/ 72503 h 485775"/>
                    <a:gd name="connsiteX17" fmla="*/ 393834 w 561975"/>
                    <a:gd name="connsiteY17" fmla="*/ 62978 h 485775"/>
                    <a:gd name="connsiteX18" fmla="*/ 360115 w 561975"/>
                    <a:gd name="connsiteY18" fmla="*/ 62120 h 485775"/>
                    <a:gd name="connsiteX19" fmla="*/ 339350 w 561975"/>
                    <a:gd name="connsiteY19" fmla="*/ 64692 h 485775"/>
                    <a:gd name="connsiteX20" fmla="*/ 313443 w 561975"/>
                    <a:gd name="connsiteY20" fmla="*/ 82790 h 485775"/>
                    <a:gd name="connsiteX21" fmla="*/ 289249 w 561975"/>
                    <a:gd name="connsiteY21" fmla="*/ 87362 h 485775"/>
                    <a:gd name="connsiteX22" fmla="*/ 288296 w 561975"/>
                    <a:gd name="connsiteY22" fmla="*/ 102697 h 485775"/>
                    <a:gd name="connsiteX23" fmla="*/ 225146 w 561975"/>
                    <a:gd name="connsiteY23" fmla="*/ 116508 h 485775"/>
                    <a:gd name="connsiteX24" fmla="*/ 171615 w 561975"/>
                    <a:gd name="connsiteY24" fmla="*/ 84504 h 485775"/>
                    <a:gd name="connsiteX25" fmla="*/ 136278 w 561975"/>
                    <a:gd name="connsiteY25" fmla="*/ 50024 h 485775"/>
                    <a:gd name="connsiteX26" fmla="*/ 115323 w 561975"/>
                    <a:gd name="connsiteY26" fmla="*/ 34879 h 485775"/>
                    <a:gd name="connsiteX27" fmla="*/ 109512 w 561975"/>
                    <a:gd name="connsiteY27" fmla="*/ 8304 h 485775"/>
                    <a:gd name="connsiteX28" fmla="*/ 50648 w 561975"/>
                    <a:gd name="connsiteY28" fmla="*/ 33641 h 485775"/>
                    <a:gd name="connsiteX29" fmla="*/ 31026 w 561975"/>
                    <a:gd name="connsiteY29" fmla="*/ 22115 h 485775"/>
                    <a:gd name="connsiteX30" fmla="*/ 13691 w 561975"/>
                    <a:gd name="connsiteY30" fmla="*/ 208 h 485775"/>
                    <a:gd name="connsiteX31" fmla="*/ 3309 w 561975"/>
                    <a:gd name="connsiteY31" fmla="*/ 15257 h 485775"/>
                    <a:gd name="connsiteX32" fmla="*/ 4452 w 561975"/>
                    <a:gd name="connsiteY32" fmla="*/ 39451 h 485775"/>
                    <a:gd name="connsiteX33" fmla="*/ 4452 w 561975"/>
                    <a:gd name="connsiteY33" fmla="*/ 70597 h 485775"/>
                    <a:gd name="connsiteX34" fmla="*/ 18263 w 561975"/>
                    <a:gd name="connsiteY34" fmla="*/ 93743 h 485775"/>
                    <a:gd name="connsiteX35" fmla="*/ 28645 w 561975"/>
                    <a:gd name="connsiteY35" fmla="*/ 116794 h 485775"/>
                    <a:gd name="connsiteX36" fmla="*/ 44837 w 561975"/>
                    <a:gd name="connsiteY36" fmla="*/ 134129 h 485775"/>
                    <a:gd name="connsiteX37" fmla="*/ 56363 w 561975"/>
                    <a:gd name="connsiteY37" fmla="*/ 144512 h 485775"/>
                    <a:gd name="connsiteX38" fmla="*/ 52934 w 561975"/>
                    <a:gd name="connsiteY38" fmla="*/ 161847 h 485775"/>
                    <a:gd name="connsiteX39" fmla="*/ 41409 w 561975"/>
                    <a:gd name="connsiteY39" fmla="*/ 184897 h 485775"/>
                    <a:gd name="connsiteX40" fmla="*/ 44837 w 561975"/>
                    <a:gd name="connsiteY40" fmla="*/ 211472 h 485775"/>
                    <a:gd name="connsiteX41" fmla="*/ 58649 w 561975"/>
                    <a:gd name="connsiteY41" fmla="*/ 227665 h 485775"/>
                    <a:gd name="connsiteX42" fmla="*/ 90939 w 561975"/>
                    <a:gd name="connsiteY42" fmla="*/ 249572 h 485775"/>
                    <a:gd name="connsiteX43" fmla="*/ 104749 w 561975"/>
                    <a:gd name="connsiteY43" fmla="*/ 266908 h 485775"/>
                    <a:gd name="connsiteX44" fmla="*/ 102464 w 561975"/>
                    <a:gd name="connsiteY44" fmla="*/ 286529 h 485775"/>
                    <a:gd name="connsiteX45" fmla="*/ 112846 w 561975"/>
                    <a:gd name="connsiteY45" fmla="*/ 306151 h 485775"/>
                    <a:gd name="connsiteX46" fmla="*/ 129324 w 561975"/>
                    <a:gd name="connsiteY46" fmla="*/ 329106 h 485775"/>
                    <a:gd name="connsiteX47" fmla="*/ 136373 w 561975"/>
                    <a:gd name="connsiteY47" fmla="*/ 327868 h 485775"/>
                    <a:gd name="connsiteX48" fmla="*/ 149803 w 561975"/>
                    <a:gd name="connsiteY48" fmla="*/ 324439 h 485775"/>
                    <a:gd name="connsiteX49" fmla="*/ 170187 w 561975"/>
                    <a:gd name="connsiteY49" fmla="*/ 323582 h 485775"/>
                    <a:gd name="connsiteX50" fmla="*/ 200000 w 561975"/>
                    <a:gd name="connsiteY50" fmla="*/ 369397 h 485775"/>
                    <a:gd name="connsiteX51" fmla="*/ 216859 w 561975"/>
                    <a:gd name="connsiteY51" fmla="*/ 396162 h 485775"/>
                    <a:gd name="connsiteX52" fmla="*/ 252292 w 561975"/>
                    <a:gd name="connsiteY52" fmla="*/ 413879 h 485775"/>
                    <a:gd name="connsiteX53" fmla="*/ 318777 w 561975"/>
                    <a:gd name="connsiteY53" fmla="*/ 439310 h 485775"/>
                    <a:gd name="connsiteX54" fmla="*/ 365925 w 561975"/>
                    <a:gd name="connsiteY54" fmla="*/ 426356 h 485775"/>
                    <a:gd name="connsiteX55" fmla="*/ 388404 w 561975"/>
                    <a:gd name="connsiteY55" fmla="*/ 464837 h 485775"/>
                    <a:gd name="connsiteX56" fmla="*/ 490417 w 561975"/>
                    <a:gd name="connsiteY56" fmla="*/ 483887 h 485775"/>
                    <a:gd name="connsiteX57" fmla="*/ 520992 w 561975"/>
                    <a:gd name="connsiteY57" fmla="*/ 486459 h 485775"/>
                    <a:gd name="connsiteX58" fmla="*/ 520231 w 561975"/>
                    <a:gd name="connsiteY58" fmla="*/ 479220 h 485775"/>
                    <a:gd name="connsiteX59" fmla="*/ 538709 w 561975"/>
                    <a:gd name="connsiteY59" fmla="*/ 449216 h 485775"/>
                    <a:gd name="connsiteX60" fmla="*/ 565284 w 561975"/>
                    <a:gd name="connsiteY60" fmla="*/ 441120 h 485775"/>
                    <a:gd name="connsiteX61" fmla="*/ 558616 w 561975"/>
                    <a:gd name="connsiteY61" fmla="*/ 41911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61975" h="485775">
                      <a:moveTo>
                        <a:pt x="558616" y="419117"/>
                      </a:moveTo>
                      <a:cubicBezTo>
                        <a:pt x="551663" y="416831"/>
                        <a:pt x="558616" y="392543"/>
                        <a:pt x="544805" y="386828"/>
                      </a:cubicBezTo>
                      <a:cubicBezTo>
                        <a:pt x="530993" y="381017"/>
                        <a:pt x="518611" y="371683"/>
                        <a:pt x="514801" y="361491"/>
                      </a:cubicBezTo>
                      <a:cubicBezTo>
                        <a:pt x="511372" y="352252"/>
                        <a:pt x="494037" y="343013"/>
                        <a:pt x="495180" y="336059"/>
                      </a:cubicBezTo>
                      <a:cubicBezTo>
                        <a:pt x="496323" y="329201"/>
                        <a:pt x="529756" y="307199"/>
                        <a:pt x="525183" y="294530"/>
                      </a:cubicBezTo>
                      <a:cubicBezTo>
                        <a:pt x="520516" y="281862"/>
                        <a:pt x="498609" y="284148"/>
                        <a:pt x="496323" y="279576"/>
                      </a:cubicBezTo>
                      <a:cubicBezTo>
                        <a:pt x="494037" y="274909"/>
                        <a:pt x="497466" y="258812"/>
                        <a:pt x="491750" y="246143"/>
                      </a:cubicBezTo>
                      <a:cubicBezTo>
                        <a:pt x="485940" y="233475"/>
                        <a:pt x="496323" y="221855"/>
                        <a:pt x="491750" y="214997"/>
                      </a:cubicBezTo>
                      <a:cubicBezTo>
                        <a:pt x="487178" y="208043"/>
                        <a:pt x="494037" y="194232"/>
                        <a:pt x="495180" y="189565"/>
                      </a:cubicBezTo>
                      <a:cubicBezTo>
                        <a:pt x="496323" y="184993"/>
                        <a:pt x="507848" y="178040"/>
                        <a:pt x="506705" y="166514"/>
                      </a:cubicBezTo>
                      <a:cubicBezTo>
                        <a:pt x="506038" y="159561"/>
                        <a:pt x="509562" y="155084"/>
                        <a:pt x="513182" y="153275"/>
                      </a:cubicBezTo>
                      <a:cubicBezTo>
                        <a:pt x="509181" y="141559"/>
                        <a:pt x="507943" y="121080"/>
                        <a:pt x="507943" y="117461"/>
                      </a:cubicBezTo>
                      <a:cubicBezTo>
                        <a:pt x="507943" y="113174"/>
                        <a:pt x="494132" y="113174"/>
                        <a:pt x="487178" y="114032"/>
                      </a:cubicBezTo>
                      <a:cubicBezTo>
                        <a:pt x="480225" y="114889"/>
                        <a:pt x="474225" y="97649"/>
                        <a:pt x="467272" y="97649"/>
                      </a:cubicBezTo>
                      <a:cubicBezTo>
                        <a:pt x="460318" y="97649"/>
                        <a:pt x="454317" y="92505"/>
                        <a:pt x="454317" y="87266"/>
                      </a:cubicBezTo>
                      <a:cubicBezTo>
                        <a:pt x="454317" y="82123"/>
                        <a:pt x="437934" y="78599"/>
                        <a:pt x="429266" y="79456"/>
                      </a:cubicBezTo>
                      <a:cubicBezTo>
                        <a:pt x="420599" y="80313"/>
                        <a:pt x="418884" y="72503"/>
                        <a:pt x="415456" y="72503"/>
                      </a:cubicBezTo>
                      <a:cubicBezTo>
                        <a:pt x="412026" y="72503"/>
                        <a:pt x="398215" y="68216"/>
                        <a:pt x="393834" y="62978"/>
                      </a:cubicBezTo>
                      <a:cubicBezTo>
                        <a:pt x="389547" y="57834"/>
                        <a:pt x="364496" y="56024"/>
                        <a:pt x="360115" y="62120"/>
                      </a:cubicBezTo>
                      <a:cubicBezTo>
                        <a:pt x="355829" y="68216"/>
                        <a:pt x="347161" y="64692"/>
                        <a:pt x="339350" y="64692"/>
                      </a:cubicBezTo>
                      <a:cubicBezTo>
                        <a:pt x="331540" y="64692"/>
                        <a:pt x="317729" y="76789"/>
                        <a:pt x="313443" y="82790"/>
                      </a:cubicBezTo>
                      <a:cubicBezTo>
                        <a:pt x="310775" y="86504"/>
                        <a:pt x="298488" y="87266"/>
                        <a:pt x="289249" y="87362"/>
                      </a:cubicBezTo>
                      <a:cubicBezTo>
                        <a:pt x="289630" y="94791"/>
                        <a:pt x="289630" y="100792"/>
                        <a:pt x="288296" y="102697"/>
                      </a:cubicBezTo>
                      <a:cubicBezTo>
                        <a:pt x="283820" y="109459"/>
                        <a:pt x="250292" y="115651"/>
                        <a:pt x="225146" y="116508"/>
                      </a:cubicBezTo>
                      <a:cubicBezTo>
                        <a:pt x="200095" y="117365"/>
                        <a:pt x="198380" y="84504"/>
                        <a:pt x="171615" y="84504"/>
                      </a:cubicBezTo>
                      <a:cubicBezTo>
                        <a:pt x="152089" y="84504"/>
                        <a:pt x="137230" y="66692"/>
                        <a:pt x="136278" y="50024"/>
                      </a:cubicBezTo>
                      <a:cubicBezTo>
                        <a:pt x="124752" y="45642"/>
                        <a:pt x="113703" y="38022"/>
                        <a:pt x="115323" y="34879"/>
                      </a:cubicBezTo>
                      <a:cubicBezTo>
                        <a:pt x="117609" y="30307"/>
                        <a:pt x="123419" y="1446"/>
                        <a:pt x="109512" y="8304"/>
                      </a:cubicBezTo>
                      <a:cubicBezTo>
                        <a:pt x="95701" y="15257"/>
                        <a:pt x="76080" y="37165"/>
                        <a:pt x="50648" y="33641"/>
                      </a:cubicBezTo>
                      <a:cubicBezTo>
                        <a:pt x="25216" y="30212"/>
                        <a:pt x="43695" y="27926"/>
                        <a:pt x="31026" y="22115"/>
                      </a:cubicBezTo>
                      <a:cubicBezTo>
                        <a:pt x="18358" y="16305"/>
                        <a:pt x="26359" y="2494"/>
                        <a:pt x="13691" y="208"/>
                      </a:cubicBezTo>
                      <a:cubicBezTo>
                        <a:pt x="1023" y="-2078"/>
                        <a:pt x="10262" y="15257"/>
                        <a:pt x="3309" y="15257"/>
                      </a:cubicBezTo>
                      <a:cubicBezTo>
                        <a:pt x="-3644" y="15257"/>
                        <a:pt x="2166" y="34879"/>
                        <a:pt x="4452" y="39451"/>
                      </a:cubicBezTo>
                      <a:cubicBezTo>
                        <a:pt x="6737" y="44118"/>
                        <a:pt x="-216" y="69455"/>
                        <a:pt x="4452" y="70597"/>
                      </a:cubicBezTo>
                      <a:cubicBezTo>
                        <a:pt x="9023" y="71741"/>
                        <a:pt x="19406" y="90219"/>
                        <a:pt x="18263" y="93743"/>
                      </a:cubicBezTo>
                      <a:cubicBezTo>
                        <a:pt x="17120" y="97172"/>
                        <a:pt x="28645" y="108697"/>
                        <a:pt x="28645" y="116794"/>
                      </a:cubicBezTo>
                      <a:cubicBezTo>
                        <a:pt x="28645" y="124890"/>
                        <a:pt x="39027" y="134129"/>
                        <a:pt x="44837" y="134129"/>
                      </a:cubicBezTo>
                      <a:cubicBezTo>
                        <a:pt x="50648" y="134129"/>
                        <a:pt x="58649" y="137558"/>
                        <a:pt x="56363" y="144512"/>
                      </a:cubicBezTo>
                      <a:cubicBezTo>
                        <a:pt x="54077" y="151465"/>
                        <a:pt x="59792" y="161847"/>
                        <a:pt x="52934" y="161847"/>
                      </a:cubicBezTo>
                      <a:cubicBezTo>
                        <a:pt x="46076" y="161847"/>
                        <a:pt x="47123" y="181469"/>
                        <a:pt x="41409" y="184897"/>
                      </a:cubicBezTo>
                      <a:cubicBezTo>
                        <a:pt x="35598" y="188326"/>
                        <a:pt x="40266" y="209091"/>
                        <a:pt x="44837" y="211472"/>
                      </a:cubicBezTo>
                      <a:cubicBezTo>
                        <a:pt x="49409" y="213758"/>
                        <a:pt x="59792" y="219569"/>
                        <a:pt x="58649" y="227665"/>
                      </a:cubicBezTo>
                      <a:cubicBezTo>
                        <a:pt x="57506" y="235761"/>
                        <a:pt x="82937" y="248429"/>
                        <a:pt x="90939" y="249572"/>
                      </a:cubicBezTo>
                      <a:cubicBezTo>
                        <a:pt x="98939" y="250715"/>
                        <a:pt x="100178" y="262241"/>
                        <a:pt x="104749" y="266908"/>
                      </a:cubicBezTo>
                      <a:cubicBezTo>
                        <a:pt x="109417" y="271575"/>
                        <a:pt x="101321" y="280719"/>
                        <a:pt x="102464" y="286529"/>
                      </a:cubicBezTo>
                      <a:cubicBezTo>
                        <a:pt x="103607" y="292340"/>
                        <a:pt x="113989" y="296912"/>
                        <a:pt x="112846" y="306151"/>
                      </a:cubicBezTo>
                      <a:cubicBezTo>
                        <a:pt x="112179" y="311771"/>
                        <a:pt x="121514" y="321010"/>
                        <a:pt x="129324" y="329106"/>
                      </a:cubicBezTo>
                      <a:cubicBezTo>
                        <a:pt x="131896" y="328344"/>
                        <a:pt x="134373" y="327868"/>
                        <a:pt x="136373" y="327868"/>
                      </a:cubicBezTo>
                      <a:cubicBezTo>
                        <a:pt x="144183" y="327868"/>
                        <a:pt x="143707" y="319200"/>
                        <a:pt x="149803" y="324439"/>
                      </a:cubicBezTo>
                      <a:cubicBezTo>
                        <a:pt x="155899" y="329678"/>
                        <a:pt x="164091" y="323963"/>
                        <a:pt x="170187" y="323582"/>
                      </a:cubicBezTo>
                      <a:cubicBezTo>
                        <a:pt x="176282" y="323201"/>
                        <a:pt x="192666" y="354252"/>
                        <a:pt x="200000" y="369397"/>
                      </a:cubicBezTo>
                      <a:cubicBezTo>
                        <a:pt x="207334" y="384542"/>
                        <a:pt x="206953" y="389780"/>
                        <a:pt x="216859" y="396162"/>
                      </a:cubicBezTo>
                      <a:cubicBezTo>
                        <a:pt x="226765" y="402639"/>
                        <a:pt x="238005" y="399210"/>
                        <a:pt x="252292" y="413879"/>
                      </a:cubicBezTo>
                      <a:cubicBezTo>
                        <a:pt x="266580" y="428547"/>
                        <a:pt x="303251" y="438548"/>
                        <a:pt x="318777" y="439310"/>
                      </a:cubicBezTo>
                      <a:cubicBezTo>
                        <a:pt x="334302" y="440168"/>
                        <a:pt x="346018" y="422451"/>
                        <a:pt x="365925" y="426356"/>
                      </a:cubicBezTo>
                      <a:cubicBezTo>
                        <a:pt x="385832" y="430262"/>
                        <a:pt x="381070" y="455693"/>
                        <a:pt x="388404" y="464837"/>
                      </a:cubicBezTo>
                      <a:cubicBezTo>
                        <a:pt x="395739" y="473886"/>
                        <a:pt x="476511" y="479982"/>
                        <a:pt x="490417" y="483887"/>
                      </a:cubicBezTo>
                      <a:cubicBezTo>
                        <a:pt x="495465" y="485316"/>
                        <a:pt x="507562" y="486173"/>
                        <a:pt x="520992" y="486459"/>
                      </a:cubicBezTo>
                      <a:cubicBezTo>
                        <a:pt x="520707" y="483602"/>
                        <a:pt x="520421" y="481030"/>
                        <a:pt x="520231" y="479220"/>
                      </a:cubicBezTo>
                      <a:cubicBezTo>
                        <a:pt x="519087" y="465313"/>
                        <a:pt x="529470" y="453788"/>
                        <a:pt x="538709" y="449216"/>
                      </a:cubicBezTo>
                      <a:cubicBezTo>
                        <a:pt x="547948" y="444549"/>
                        <a:pt x="555949" y="442263"/>
                        <a:pt x="565284" y="441120"/>
                      </a:cubicBezTo>
                      <a:cubicBezTo>
                        <a:pt x="574809" y="439882"/>
                        <a:pt x="565474" y="421403"/>
                        <a:pt x="558616" y="41911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89" name="Freeform: Shape 388">
                  <a:extLst>
                    <a:ext uri="{FF2B5EF4-FFF2-40B4-BE49-F238E27FC236}">
                      <a16:creationId xmlns:a16="http://schemas.microsoft.com/office/drawing/2014/main" id="{D0D4DD07-EFEC-4843-B22F-CDD207DC2724}"/>
                    </a:ext>
                  </a:extLst>
                </p:cNvPr>
                <p:cNvSpPr/>
                <p:nvPr/>
              </p:nvSpPr>
              <p:spPr>
                <a:xfrm>
                  <a:off x="7121725" y="2410267"/>
                  <a:ext cx="1181100" cy="552450"/>
                </a:xfrm>
                <a:custGeom>
                  <a:avLst/>
                  <a:gdLst>
                    <a:gd name="connsiteX0" fmla="*/ 1181979 w 1181100"/>
                    <a:gd name="connsiteY0" fmla="*/ 226634 h 552450"/>
                    <a:gd name="connsiteX1" fmla="*/ 1171596 w 1181100"/>
                    <a:gd name="connsiteY1" fmla="*/ 225777 h 552450"/>
                    <a:gd name="connsiteX2" fmla="*/ 1148260 w 1181100"/>
                    <a:gd name="connsiteY2" fmla="*/ 230158 h 552450"/>
                    <a:gd name="connsiteX3" fmla="*/ 1133592 w 1181100"/>
                    <a:gd name="connsiteY3" fmla="*/ 218061 h 552450"/>
                    <a:gd name="connsiteX4" fmla="*/ 1127305 w 1181100"/>
                    <a:gd name="connsiteY4" fmla="*/ 207012 h 552450"/>
                    <a:gd name="connsiteX5" fmla="*/ 1109208 w 1181100"/>
                    <a:gd name="connsiteY5" fmla="*/ 192058 h 552450"/>
                    <a:gd name="connsiteX6" fmla="*/ 1090443 w 1181100"/>
                    <a:gd name="connsiteY6" fmla="*/ 176532 h 552450"/>
                    <a:gd name="connsiteX7" fmla="*/ 1061297 w 1181100"/>
                    <a:gd name="connsiteY7" fmla="*/ 184914 h 552450"/>
                    <a:gd name="connsiteX8" fmla="*/ 1032817 w 1181100"/>
                    <a:gd name="connsiteY8" fmla="*/ 180342 h 552450"/>
                    <a:gd name="connsiteX9" fmla="*/ 1010147 w 1181100"/>
                    <a:gd name="connsiteY9" fmla="*/ 164150 h 552450"/>
                    <a:gd name="connsiteX10" fmla="*/ 993288 w 1181100"/>
                    <a:gd name="connsiteY10" fmla="*/ 182914 h 552450"/>
                    <a:gd name="connsiteX11" fmla="*/ 962808 w 1181100"/>
                    <a:gd name="connsiteY11" fmla="*/ 130431 h 552450"/>
                    <a:gd name="connsiteX12" fmla="*/ 909087 w 1181100"/>
                    <a:gd name="connsiteY12" fmla="*/ 66900 h 552450"/>
                    <a:gd name="connsiteX13" fmla="*/ 900610 w 1181100"/>
                    <a:gd name="connsiteY13" fmla="*/ 44897 h 552450"/>
                    <a:gd name="connsiteX14" fmla="*/ 881179 w 1181100"/>
                    <a:gd name="connsiteY14" fmla="*/ 42992 h 552450"/>
                    <a:gd name="connsiteX15" fmla="*/ 854604 w 1181100"/>
                    <a:gd name="connsiteY15" fmla="*/ 57946 h 552450"/>
                    <a:gd name="connsiteX16" fmla="*/ 822886 w 1181100"/>
                    <a:gd name="connsiteY16" fmla="*/ 70900 h 552450"/>
                    <a:gd name="connsiteX17" fmla="*/ 800883 w 1181100"/>
                    <a:gd name="connsiteY17" fmla="*/ 76044 h 552450"/>
                    <a:gd name="connsiteX18" fmla="*/ 811265 w 1181100"/>
                    <a:gd name="connsiteY18" fmla="*/ 57279 h 552450"/>
                    <a:gd name="connsiteX19" fmla="*/ 795739 w 1181100"/>
                    <a:gd name="connsiteY19" fmla="*/ 55374 h 552450"/>
                    <a:gd name="connsiteX20" fmla="*/ 782119 w 1181100"/>
                    <a:gd name="connsiteY20" fmla="*/ 53469 h 552450"/>
                    <a:gd name="connsiteX21" fmla="*/ 773737 w 1181100"/>
                    <a:gd name="connsiteY21" fmla="*/ 51564 h 552450"/>
                    <a:gd name="connsiteX22" fmla="*/ 762688 w 1181100"/>
                    <a:gd name="connsiteY22" fmla="*/ 44421 h 552450"/>
                    <a:gd name="connsiteX23" fmla="*/ 736113 w 1181100"/>
                    <a:gd name="connsiteY23" fmla="*/ 48993 h 552450"/>
                    <a:gd name="connsiteX24" fmla="*/ 739352 w 1181100"/>
                    <a:gd name="connsiteY24" fmla="*/ 36705 h 552450"/>
                    <a:gd name="connsiteX25" fmla="*/ 734113 w 1181100"/>
                    <a:gd name="connsiteY25" fmla="*/ 15941 h 552450"/>
                    <a:gd name="connsiteX26" fmla="*/ 715348 w 1181100"/>
                    <a:gd name="connsiteY26" fmla="*/ 4225 h 552450"/>
                    <a:gd name="connsiteX27" fmla="*/ 692679 w 1181100"/>
                    <a:gd name="connsiteY27" fmla="*/ 987 h 552450"/>
                    <a:gd name="connsiteX28" fmla="*/ 656389 w 1181100"/>
                    <a:gd name="connsiteY28" fmla="*/ 9369 h 552450"/>
                    <a:gd name="connsiteX29" fmla="*/ 613622 w 1181100"/>
                    <a:gd name="connsiteY29" fmla="*/ 23656 h 552450"/>
                    <a:gd name="connsiteX30" fmla="*/ 572188 w 1181100"/>
                    <a:gd name="connsiteY30" fmla="*/ 31467 h 552450"/>
                    <a:gd name="connsiteX31" fmla="*/ 542375 w 1181100"/>
                    <a:gd name="connsiteY31" fmla="*/ 40515 h 552450"/>
                    <a:gd name="connsiteX32" fmla="*/ 498274 w 1181100"/>
                    <a:gd name="connsiteY32" fmla="*/ 49564 h 552450"/>
                    <a:gd name="connsiteX33" fmla="*/ 463317 w 1181100"/>
                    <a:gd name="connsiteY33" fmla="*/ 53469 h 552450"/>
                    <a:gd name="connsiteX34" fmla="*/ 438647 w 1181100"/>
                    <a:gd name="connsiteY34" fmla="*/ 54803 h 552450"/>
                    <a:gd name="connsiteX35" fmla="*/ 439981 w 1181100"/>
                    <a:gd name="connsiteY35" fmla="*/ 79473 h 552450"/>
                    <a:gd name="connsiteX36" fmla="*/ 465889 w 1181100"/>
                    <a:gd name="connsiteY36" fmla="*/ 92427 h 552450"/>
                    <a:gd name="connsiteX37" fmla="*/ 434742 w 1181100"/>
                    <a:gd name="connsiteY37" fmla="*/ 97570 h 552450"/>
                    <a:gd name="connsiteX38" fmla="*/ 429504 w 1181100"/>
                    <a:gd name="connsiteY38" fmla="*/ 118335 h 552450"/>
                    <a:gd name="connsiteX39" fmla="*/ 411406 w 1181100"/>
                    <a:gd name="connsiteY39" fmla="*/ 133860 h 552450"/>
                    <a:gd name="connsiteX40" fmla="*/ 419217 w 1181100"/>
                    <a:gd name="connsiteY40" fmla="*/ 149386 h 552450"/>
                    <a:gd name="connsiteX41" fmla="*/ 439981 w 1181100"/>
                    <a:gd name="connsiteY41" fmla="*/ 155863 h 552450"/>
                    <a:gd name="connsiteX42" fmla="*/ 447696 w 1181100"/>
                    <a:gd name="connsiteY42" fmla="*/ 176628 h 552450"/>
                    <a:gd name="connsiteX43" fmla="*/ 429598 w 1181100"/>
                    <a:gd name="connsiteY43" fmla="*/ 187010 h 552450"/>
                    <a:gd name="connsiteX44" fmla="*/ 407596 w 1181100"/>
                    <a:gd name="connsiteY44" fmla="*/ 177961 h 552450"/>
                    <a:gd name="connsiteX45" fmla="*/ 397214 w 1181100"/>
                    <a:gd name="connsiteY45" fmla="*/ 192249 h 552450"/>
                    <a:gd name="connsiteX46" fmla="*/ 383022 w 1181100"/>
                    <a:gd name="connsiteY46" fmla="*/ 183200 h 552450"/>
                    <a:gd name="connsiteX47" fmla="*/ 363590 w 1181100"/>
                    <a:gd name="connsiteY47" fmla="*/ 174151 h 552450"/>
                    <a:gd name="connsiteX48" fmla="*/ 335111 w 1181100"/>
                    <a:gd name="connsiteY48" fmla="*/ 172818 h 552450"/>
                    <a:gd name="connsiteX49" fmla="*/ 318251 w 1181100"/>
                    <a:gd name="connsiteY49" fmla="*/ 171484 h 552450"/>
                    <a:gd name="connsiteX50" fmla="*/ 289772 w 1181100"/>
                    <a:gd name="connsiteY50" fmla="*/ 180533 h 552450"/>
                    <a:gd name="connsiteX51" fmla="*/ 262530 w 1181100"/>
                    <a:gd name="connsiteY51" fmla="*/ 183105 h 552450"/>
                    <a:gd name="connsiteX52" fmla="*/ 245671 w 1181100"/>
                    <a:gd name="connsiteY52" fmla="*/ 183105 h 552450"/>
                    <a:gd name="connsiteX53" fmla="*/ 237860 w 1181100"/>
                    <a:gd name="connsiteY53" fmla="*/ 179199 h 552450"/>
                    <a:gd name="connsiteX54" fmla="*/ 213286 w 1181100"/>
                    <a:gd name="connsiteY54" fmla="*/ 158435 h 552450"/>
                    <a:gd name="connsiteX55" fmla="*/ 179567 w 1181100"/>
                    <a:gd name="connsiteY55" fmla="*/ 148053 h 552450"/>
                    <a:gd name="connsiteX56" fmla="*/ 158803 w 1181100"/>
                    <a:gd name="connsiteY56" fmla="*/ 148053 h 552450"/>
                    <a:gd name="connsiteX57" fmla="*/ 143182 w 1181100"/>
                    <a:gd name="connsiteY57" fmla="*/ 148053 h 552450"/>
                    <a:gd name="connsiteX58" fmla="*/ 121179 w 1181100"/>
                    <a:gd name="connsiteY58" fmla="*/ 154530 h 552450"/>
                    <a:gd name="connsiteX59" fmla="*/ 90033 w 1181100"/>
                    <a:gd name="connsiteY59" fmla="*/ 168817 h 552450"/>
                    <a:gd name="connsiteX60" fmla="*/ 74507 w 1181100"/>
                    <a:gd name="connsiteY60" fmla="*/ 183105 h 552450"/>
                    <a:gd name="connsiteX61" fmla="*/ 66696 w 1181100"/>
                    <a:gd name="connsiteY61" fmla="*/ 198630 h 552450"/>
                    <a:gd name="connsiteX62" fmla="*/ 64124 w 1181100"/>
                    <a:gd name="connsiteY62" fmla="*/ 216728 h 552450"/>
                    <a:gd name="connsiteX63" fmla="*/ 40788 w 1181100"/>
                    <a:gd name="connsiteY63" fmla="*/ 197297 h 552450"/>
                    <a:gd name="connsiteX64" fmla="*/ 23929 w 1181100"/>
                    <a:gd name="connsiteY64" fmla="*/ 207679 h 552450"/>
                    <a:gd name="connsiteX65" fmla="*/ 8403 w 1181100"/>
                    <a:gd name="connsiteY65" fmla="*/ 225777 h 552450"/>
                    <a:gd name="connsiteX66" fmla="*/ 17452 w 1181100"/>
                    <a:gd name="connsiteY66" fmla="*/ 240064 h 552450"/>
                    <a:gd name="connsiteX67" fmla="*/ 7070 w 1181100"/>
                    <a:gd name="connsiteY67" fmla="*/ 249113 h 552450"/>
                    <a:gd name="connsiteX68" fmla="*/ 593 w 1181100"/>
                    <a:gd name="connsiteY68" fmla="*/ 267210 h 552450"/>
                    <a:gd name="connsiteX69" fmla="*/ 17452 w 1181100"/>
                    <a:gd name="connsiteY69" fmla="*/ 278926 h 552450"/>
                    <a:gd name="connsiteX70" fmla="*/ 22595 w 1181100"/>
                    <a:gd name="connsiteY70" fmla="*/ 294452 h 552450"/>
                    <a:gd name="connsiteX71" fmla="*/ 43360 w 1181100"/>
                    <a:gd name="connsiteY71" fmla="*/ 293118 h 552450"/>
                    <a:gd name="connsiteX72" fmla="*/ 61553 w 1181100"/>
                    <a:gd name="connsiteY72" fmla="*/ 313883 h 552450"/>
                    <a:gd name="connsiteX73" fmla="*/ 65458 w 1181100"/>
                    <a:gd name="connsiteY73" fmla="*/ 331980 h 552450"/>
                    <a:gd name="connsiteX74" fmla="*/ 71935 w 1181100"/>
                    <a:gd name="connsiteY74" fmla="*/ 344934 h 552450"/>
                    <a:gd name="connsiteX75" fmla="*/ 81364 w 1181100"/>
                    <a:gd name="connsiteY75" fmla="*/ 350554 h 552450"/>
                    <a:gd name="connsiteX76" fmla="*/ 86604 w 1181100"/>
                    <a:gd name="connsiteY76" fmla="*/ 346649 h 552450"/>
                    <a:gd name="connsiteX77" fmla="*/ 147944 w 1181100"/>
                    <a:gd name="connsiteY77" fmla="*/ 326742 h 552450"/>
                    <a:gd name="connsiteX78" fmla="*/ 192902 w 1181100"/>
                    <a:gd name="connsiteY78" fmla="*/ 335409 h 552450"/>
                    <a:gd name="connsiteX79" fmla="*/ 196331 w 1181100"/>
                    <a:gd name="connsiteY79" fmla="*/ 378653 h 552450"/>
                    <a:gd name="connsiteX80" fmla="*/ 167852 w 1181100"/>
                    <a:gd name="connsiteY80" fmla="*/ 386368 h 552450"/>
                    <a:gd name="connsiteX81" fmla="*/ 131561 w 1181100"/>
                    <a:gd name="connsiteY81" fmla="*/ 399322 h 552450"/>
                    <a:gd name="connsiteX82" fmla="*/ 127180 w 1181100"/>
                    <a:gd name="connsiteY82" fmla="*/ 415800 h 552450"/>
                    <a:gd name="connsiteX83" fmla="*/ 112511 w 1181100"/>
                    <a:gd name="connsiteY83" fmla="*/ 425325 h 552450"/>
                    <a:gd name="connsiteX84" fmla="*/ 134990 w 1181100"/>
                    <a:gd name="connsiteY84" fmla="*/ 444375 h 552450"/>
                    <a:gd name="connsiteX85" fmla="*/ 144515 w 1181100"/>
                    <a:gd name="connsiteY85" fmla="*/ 466854 h 552450"/>
                    <a:gd name="connsiteX86" fmla="*/ 165280 w 1181100"/>
                    <a:gd name="connsiteY86" fmla="*/ 478951 h 552450"/>
                    <a:gd name="connsiteX87" fmla="*/ 179091 w 1181100"/>
                    <a:gd name="connsiteY87" fmla="*/ 493620 h 552450"/>
                    <a:gd name="connsiteX88" fmla="*/ 188616 w 1181100"/>
                    <a:gd name="connsiteY88" fmla="*/ 529053 h 552450"/>
                    <a:gd name="connsiteX89" fmla="*/ 192331 w 1181100"/>
                    <a:gd name="connsiteY89" fmla="*/ 509241 h 552450"/>
                    <a:gd name="connsiteX90" fmla="*/ 222525 w 1181100"/>
                    <a:gd name="connsiteY90" fmla="*/ 493334 h 552450"/>
                    <a:gd name="connsiteX91" fmla="*/ 258244 w 1181100"/>
                    <a:gd name="connsiteY91" fmla="*/ 521052 h 552450"/>
                    <a:gd name="connsiteX92" fmla="*/ 279008 w 1181100"/>
                    <a:gd name="connsiteY92" fmla="*/ 525624 h 552450"/>
                    <a:gd name="connsiteX93" fmla="*/ 282438 w 1181100"/>
                    <a:gd name="connsiteY93" fmla="*/ 396369 h 552450"/>
                    <a:gd name="connsiteX94" fmla="*/ 356351 w 1181100"/>
                    <a:gd name="connsiteY94" fmla="*/ 376653 h 552450"/>
                    <a:gd name="connsiteX95" fmla="*/ 358828 w 1181100"/>
                    <a:gd name="connsiteY95" fmla="*/ 371700 h 552450"/>
                    <a:gd name="connsiteX96" fmla="*/ 385593 w 1181100"/>
                    <a:gd name="connsiteY96" fmla="*/ 372557 h 552450"/>
                    <a:gd name="connsiteX97" fmla="*/ 397690 w 1181100"/>
                    <a:gd name="connsiteY97" fmla="*/ 358746 h 552450"/>
                    <a:gd name="connsiteX98" fmla="*/ 404643 w 1181100"/>
                    <a:gd name="connsiteY98" fmla="*/ 375986 h 552450"/>
                    <a:gd name="connsiteX99" fmla="*/ 420169 w 1181100"/>
                    <a:gd name="connsiteY99" fmla="*/ 414372 h 552450"/>
                    <a:gd name="connsiteX100" fmla="*/ 454364 w 1181100"/>
                    <a:gd name="connsiteY100" fmla="*/ 451710 h 552450"/>
                    <a:gd name="connsiteX101" fmla="*/ 492464 w 1181100"/>
                    <a:gd name="connsiteY101" fmla="*/ 449424 h 552450"/>
                    <a:gd name="connsiteX102" fmla="*/ 551328 w 1181100"/>
                    <a:gd name="connsiteY102" fmla="*/ 451710 h 552450"/>
                    <a:gd name="connsiteX103" fmla="*/ 574379 w 1181100"/>
                    <a:gd name="connsiteY103" fmla="*/ 469045 h 552450"/>
                    <a:gd name="connsiteX104" fmla="*/ 581332 w 1181100"/>
                    <a:gd name="connsiteY104" fmla="*/ 496763 h 552450"/>
                    <a:gd name="connsiteX105" fmla="*/ 597524 w 1181100"/>
                    <a:gd name="connsiteY105" fmla="*/ 526767 h 552450"/>
                    <a:gd name="connsiteX106" fmla="*/ 622956 w 1181100"/>
                    <a:gd name="connsiteY106" fmla="*/ 533720 h 552450"/>
                    <a:gd name="connsiteX107" fmla="*/ 647150 w 1181100"/>
                    <a:gd name="connsiteY107" fmla="*/ 548674 h 552450"/>
                    <a:gd name="connsiteX108" fmla="*/ 660961 w 1181100"/>
                    <a:gd name="connsiteY108" fmla="*/ 544007 h 552450"/>
                    <a:gd name="connsiteX109" fmla="*/ 690964 w 1181100"/>
                    <a:gd name="connsiteY109" fmla="*/ 520956 h 552450"/>
                    <a:gd name="connsiteX110" fmla="*/ 707824 w 1181100"/>
                    <a:gd name="connsiteY110" fmla="*/ 519337 h 552450"/>
                    <a:gd name="connsiteX111" fmla="*/ 716682 w 1181100"/>
                    <a:gd name="connsiteY111" fmla="*/ 503049 h 552450"/>
                    <a:gd name="connsiteX112" fmla="*/ 734875 w 1181100"/>
                    <a:gd name="connsiteY112" fmla="*/ 483237 h 552450"/>
                    <a:gd name="connsiteX113" fmla="*/ 774594 w 1181100"/>
                    <a:gd name="connsiteY113" fmla="*/ 482380 h 552450"/>
                    <a:gd name="connsiteX114" fmla="*/ 800502 w 1181100"/>
                    <a:gd name="connsiteY114" fmla="*/ 478094 h 552450"/>
                    <a:gd name="connsiteX115" fmla="*/ 830697 w 1181100"/>
                    <a:gd name="connsiteY115" fmla="*/ 465997 h 552450"/>
                    <a:gd name="connsiteX116" fmla="*/ 869558 w 1181100"/>
                    <a:gd name="connsiteY116" fmla="*/ 477237 h 552450"/>
                    <a:gd name="connsiteX117" fmla="*/ 944711 w 1181100"/>
                    <a:gd name="connsiteY117" fmla="*/ 481618 h 552450"/>
                    <a:gd name="connsiteX118" fmla="*/ 972333 w 1181100"/>
                    <a:gd name="connsiteY118" fmla="*/ 489429 h 552450"/>
                    <a:gd name="connsiteX119" fmla="*/ 996813 w 1181100"/>
                    <a:gd name="connsiteY119" fmla="*/ 498954 h 552450"/>
                    <a:gd name="connsiteX120" fmla="*/ 996051 w 1181100"/>
                    <a:gd name="connsiteY120" fmla="*/ 487047 h 552450"/>
                    <a:gd name="connsiteX121" fmla="*/ 1011576 w 1181100"/>
                    <a:gd name="connsiteY121" fmla="*/ 465045 h 552450"/>
                    <a:gd name="connsiteX122" fmla="*/ 999956 w 1181100"/>
                    <a:gd name="connsiteY122" fmla="*/ 432660 h 552450"/>
                    <a:gd name="connsiteX123" fmla="*/ 993479 w 1181100"/>
                    <a:gd name="connsiteY123" fmla="*/ 407418 h 552450"/>
                    <a:gd name="connsiteX124" fmla="*/ 1010243 w 1181100"/>
                    <a:gd name="connsiteY124" fmla="*/ 395988 h 552450"/>
                    <a:gd name="connsiteX125" fmla="*/ 1037770 w 1181100"/>
                    <a:gd name="connsiteY125" fmla="*/ 390559 h 552450"/>
                    <a:gd name="connsiteX126" fmla="*/ 1058725 w 1181100"/>
                    <a:gd name="connsiteY126" fmla="*/ 395988 h 552450"/>
                    <a:gd name="connsiteX127" fmla="*/ 1058725 w 1181100"/>
                    <a:gd name="connsiteY127" fmla="*/ 382272 h 552450"/>
                    <a:gd name="connsiteX128" fmla="*/ 1076632 w 1181100"/>
                    <a:gd name="connsiteY128" fmla="*/ 326075 h 552450"/>
                    <a:gd name="connsiteX129" fmla="*/ 1096348 w 1181100"/>
                    <a:gd name="connsiteY129" fmla="*/ 326075 h 552450"/>
                    <a:gd name="connsiteX130" fmla="*/ 1123304 w 1181100"/>
                    <a:gd name="connsiteY130" fmla="*/ 328456 h 552450"/>
                    <a:gd name="connsiteX131" fmla="*/ 1150832 w 1181100"/>
                    <a:gd name="connsiteY131" fmla="*/ 318264 h 552450"/>
                    <a:gd name="connsiteX132" fmla="*/ 1146641 w 1181100"/>
                    <a:gd name="connsiteY132" fmla="*/ 294928 h 552450"/>
                    <a:gd name="connsiteX133" fmla="*/ 1165786 w 1181100"/>
                    <a:gd name="connsiteY133" fmla="*/ 272830 h 552450"/>
                    <a:gd name="connsiteX134" fmla="*/ 1178359 w 1181100"/>
                    <a:gd name="connsiteY134" fmla="*/ 256733 h 552450"/>
                    <a:gd name="connsiteX135" fmla="*/ 1188456 w 1181100"/>
                    <a:gd name="connsiteY135" fmla="*/ 237873 h 552450"/>
                    <a:gd name="connsiteX136" fmla="*/ 1181979 w 1181100"/>
                    <a:gd name="connsiteY136" fmla="*/ 226634 h 552450"/>
                    <a:gd name="connsiteX137" fmla="*/ 442362 w 1181100"/>
                    <a:gd name="connsiteY137" fmla="*/ 353221 h 552450"/>
                    <a:gd name="connsiteX138" fmla="*/ 401881 w 1181100"/>
                    <a:gd name="connsiteY138" fmla="*/ 342172 h 552450"/>
                    <a:gd name="connsiteX139" fmla="*/ 442362 w 1181100"/>
                    <a:gd name="connsiteY139" fmla="*/ 353221 h 552450"/>
                    <a:gd name="connsiteX140" fmla="*/ 933090 w 1181100"/>
                    <a:gd name="connsiteY140" fmla="*/ 350173 h 552450"/>
                    <a:gd name="connsiteX141" fmla="*/ 833744 w 1181100"/>
                    <a:gd name="connsiteY141" fmla="*/ 361413 h 552450"/>
                    <a:gd name="connsiteX142" fmla="*/ 818219 w 1181100"/>
                    <a:gd name="connsiteY142" fmla="*/ 398560 h 552450"/>
                    <a:gd name="connsiteX143" fmla="*/ 814694 w 1181100"/>
                    <a:gd name="connsiteY143" fmla="*/ 351030 h 552450"/>
                    <a:gd name="connsiteX144" fmla="*/ 889847 w 1181100"/>
                    <a:gd name="connsiteY144" fmla="*/ 339791 h 552450"/>
                    <a:gd name="connsiteX145" fmla="*/ 963284 w 1181100"/>
                    <a:gd name="connsiteY145" fmla="*/ 336362 h 552450"/>
                    <a:gd name="connsiteX146" fmla="*/ 933090 w 1181100"/>
                    <a:gd name="connsiteY146" fmla="*/ 350173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1181100" h="552450">
                      <a:moveTo>
                        <a:pt x="1181979" y="226634"/>
                      </a:moveTo>
                      <a:cubicBezTo>
                        <a:pt x="1181121" y="220633"/>
                        <a:pt x="1175883" y="223205"/>
                        <a:pt x="1171596" y="225777"/>
                      </a:cubicBezTo>
                      <a:cubicBezTo>
                        <a:pt x="1167310" y="228348"/>
                        <a:pt x="1153404" y="230158"/>
                        <a:pt x="1148260" y="230158"/>
                      </a:cubicBezTo>
                      <a:cubicBezTo>
                        <a:pt x="1143117" y="230158"/>
                        <a:pt x="1133592" y="223205"/>
                        <a:pt x="1133592" y="218061"/>
                      </a:cubicBezTo>
                      <a:cubicBezTo>
                        <a:pt x="1133592" y="212823"/>
                        <a:pt x="1132449" y="207012"/>
                        <a:pt x="1127305" y="207012"/>
                      </a:cubicBezTo>
                      <a:cubicBezTo>
                        <a:pt x="1122161" y="207012"/>
                        <a:pt x="1114351" y="204441"/>
                        <a:pt x="1109208" y="192058"/>
                      </a:cubicBezTo>
                      <a:cubicBezTo>
                        <a:pt x="1103969" y="179771"/>
                        <a:pt x="1096254" y="179771"/>
                        <a:pt x="1090443" y="176532"/>
                      </a:cubicBezTo>
                      <a:cubicBezTo>
                        <a:pt x="1084633" y="173294"/>
                        <a:pt x="1068440" y="182343"/>
                        <a:pt x="1061297" y="184914"/>
                      </a:cubicBezTo>
                      <a:cubicBezTo>
                        <a:pt x="1054153" y="187486"/>
                        <a:pt x="1041866" y="182343"/>
                        <a:pt x="1032817" y="180342"/>
                      </a:cubicBezTo>
                      <a:cubicBezTo>
                        <a:pt x="1023768" y="178437"/>
                        <a:pt x="1018529" y="162245"/>
                        <a:pt x="1010147" y="164150"/>
                      </a:cubicBezTo>
                      <a:cubicBezTo>
                        <a:pt x="1001670" y="166055"/>
                        <a:pt x="999765" y="182914"/>
                        <a:pt x="993288" y="182914"/>
                      </a:cubicBezTo>
                      <a:cubicBezTo>
                        <a:pt x="986811" y="182914"/>
                        <a:pt x="975191" y="149196"/>
                        <a:pt x="962808" y="130431"/>
                      </a:cubicBezTo>
                      <a:cubicBezTo>
                        <a:pt x="950521" y="111667"/>
                        <a:pt x="928518" y="74043"/>
                        <a:pt x="909087" y="66900"/>
                      </a:cubicBezTo>
                      <a:cubicBezTo>
                        <a:pt x="889656" y="59756"/>
                        <a:pt x="895467" y="50040"/>
                        <a:pt x="900610" y="44897"/>
                      </a:cubicBezTo>
                      <a:cubicBezTo>
                        <a:pt x="905754" y="39753"/>
                        <a:pt x="888894" y="38420"/>
                        <a:pt x="881179" y="42992"/>
                      </a:cubicBezTo>
                      <a:cubicBezTo>
                        <a:pt x="873368" y="47564"/>
                        <a:pt x="863748" y="55946"/>
                        <a:pt x="854604" y="57946"/>
                      </a:cubicBezTo>
                      <a:cubicBezTo>
                        <a:pt x="845556" y="59851"/>
                        <a:pt x="832601" y="74139"/>
                        <a:pt x="822886" y="70900"/>
                      </a:cubicBezTo>
                      <a:cubicBezTo>
                        <a:pt x="813170" y="67662"/>
                        <a:pt x="808599" y="83187"/>
                        <a:pt x="800883" y="76044"/>
                      </a:cubicBezTo>
                      <a:cubicBezTo>
                        <a:pt x="793073" y="68900"/>
                        <a:pt x="811265" y="63756"/>
                        <a:pt x="811265" y="57279"/>
                      </a:cubicBezTo>
                      <a:cubicBezTo>
                        <a:pt x="811265" y="50802"/>
                        <a:pt x="798978" y="59184"/>
                        <a:pt x="795739" y="55374"/>
                      </a:cubicBezTo>
                      <a:cubicBezTo>
                        <a:pt x="792501" y="51469"/>
                        <a:pt x="782119" y="47564"/>
                        <a:pt x="782119" y="53469"/>
                      </a:cubicBezTo>
                      <a:cubicBezTo>
                        <a:pt x="782119" y="59280"/>
                        <a:pt x="773737" y="56041"/>
                        <a:pt x="773737" y="51564"/>
                      </a:cubicBezTo>
                      <a:cubicBezTo>
                        <a:pt x="773737" y="47088"/>
                        <a:pt x="767927" y="38610"/>
                        <a:pt x="762688" y="44421"/>
                      </a:cubicBezTo>
                      <a:cubicBezTo>
                        <a:pt x="757544" y="50231"/>
                        <a:pt x="740018" y="53469"/>
                        <a:pt x="736113" y="48993"/>
                      </a:cubicBezTo>
                      <a:cubicBezTo>
                        <a:pt x="732208" y="44421"/>
                        <a:pt x="738685" y="42516"/>
                        <a:pt x="739352" y="36705"/>
                      </a:cubicBezTo>
                      <a:cubicBezTo>
                        <a:pt x="740018" y="30895"/>
                        <a:pt x="732875" y="23085"/>
                        <a:pt x="734113" y="15941"/>
                      </a:cubicBezTo>
                      <a:cubicBezTo>
                        <a:pt x="735447" y="8797"/>
                        <a:pt x="721825" y="1653"/>
                        <a:pt x="715348" y="4225"/>
                      </a:cubicBezTo>
                      <a:cubicBezTo>
                        <a:pt x="708872" y="6797"/>
                        <a:pt x="699823" y="4225"/>
                        <a:pt x="692679" y="987"/>
                      </a:cubicBezTo>
                      <a:cubicBezTo>
                        <a:pt x="685535" y="-2252"/>
                        <a:pt x="657722" y="2987"/>
                        <a:pt x="656389" y="9369"/>
                      </a:cubicBezTo>
                      <a:cubicBezTo>
                        <a:pt x="655056" y="15846"/>
                        <a:pt x="620098" y="21084"/>
                        <a:pt x="613622" y="23656"/>
                      </a:cubicBezTo>
                      <a:cubicBezTo>
                        <a:pt x="607145" y="26228"/>
                        <a:pt x="581237" y="30133"/>
                        <a:pt x="572188" y="31467"/>
                      </a:cubicBezTo>
                      <a:cubicBezTo>
                        <a:pt x="563139" y="32800"/>
                        <a:pt x="553995" y="40515"/>
                        <a:pt x="542375" y="40515"/>
                      </a:cubicBezTo>
                      <a:cubicBezTo>
                        <a:pt x="530754" y="40515"/>
                        <a:pt x="508656" y="41849"/>
                        <a:pt x="498274" y="49564"/>
                      </a:cubicBezTo>
                      <a:cubicBezTo>
                        <a:pt x="487891" y="57375"/>
                        <a:pt x="471033" y="50898"/>
                        <a:pt x="463317" y="53469"/>
                      </a:cubicBezTo>
                      <a:cubicBezTo>
                        <a:pt x="455507" y="56041"/>
                        <a:pt x="442553" y="52136"/>
                        <a:pt x="438647" y="54803"/>
                      </a:cubicBezTo>
                      <a:cubicBezTo>
                        <a:pt x="434742" y="57375"/>
                        <a:pt x="436075" y="72900"/>
                        <a:pt x="439981" y="79473"/>
                      </a:cubicBezTo>
                      <a:cubicBezTo>
                        <a:pt x="443886" y="85950"/>
                        <a:pt x="464556" y="88521"/>
                        <a:pt x="465889" y="92427"/>
                      </a:cubicBezTo>
                      <a:cubicBezTo>
                        <a:pt x="467222" y="96332"/>
                        <a:pt x="445124" y="96332"/>
                        <a:pt x="434742" y="97570"/>
                      </a:cubicBezTo>
                      <a:cubicBezTo>
                        <a:pt x="424360" y="98904"/>
                        <a:pt x="426932" y="111858"/>
                        <a:pt x="429504" y="118335"/>
                      </a:cubicBezTo>
                      <a:cubicBezTo>
                        <a:pt x="432075" y="124812"/>
                        <a:pt x="419121" y="131289"/>
                        <a:pt x="411406" y="133860"/>
                      </a:cubicBezTo>
                      <a:cubicBezTo>
                        <a:pt x="403595" y="136432"/>
                        <a:pt x="411406" y="149386"/>
                        <a:pt x="419217" y="149386"/>
                      </a:cubicBezTo>
                      <a:cubicBezTo>
                        <a:pt x="427027" y="149386"/>
                        <a:pt x="433504" y="155863"/>
                        <a:pt x="439981" y="155863"/>
                      </a:cubicBezTo>
                      <a:cubicBezTo>
                        <a:pt x="446458" y="155863"/>
                        <a:pt x="447696" y="168817"/>
                        <a:pt x="447696" y="176628"/>
                      </a:cubicBezTo>
                      <a:cubicBezTo>
                        <a:pt x="447696" y="184343"/>
                        <a:pt x="439981" y="187010"/>
                        <a:pt x="429598" y="187010"/>
                      </a:cubicBezTo>
                      <a:cubicBezTo>
                        <a:pt x="419217" y="187010"/>
                        <a:pt x="414073" y="179199"/>
                        <a:pt x="407596" y="177961"/>
                      </a:cubicBezTo>
                      <a:cubicBezTo>
                        <a:pt x="401119" y="176723"/>
                        <a:pt x="402357" y="189677"/>
                        <a:pt x="397214" y="192249"/>
                      </a:cubicBezTo>
                      <a:cubicBezTo>
                        <a:pt x="392070" y="194820"/>
                        <a:pt x="390737" y="183200"/>
                        <a:pt x="383022" y="183200"/>
                      </a:cubicBezTo>
                      <a:cubicBezTo>
                        <a:pt x="375211" y="183200"/>
                        <a:pt x="366162" y="181866"/>
                        <a:pt x="363590" y="174151"/>
                      </a:cubicBezTo>
                      <a:cubicBezTo>
                        <a:pt x="361019" y="166341"/>
                        <a:pt x="342826" y="165102"/>
                        <a:pt x="335111" y="172818"/>
                      </a:cubicBezTo>
                      <a:cubicBezTo>
                        <a:pt x="327300" y="180628"/>
                        <a:pt x="324729" y="176723"/>
                        <a:pt x="318251" y="171484"/>
                      </a:cubicBezTo>
                      <a:cubicBezTo>
                        <a:pt x="311774" y="166341"/>
                        <a:pt x="292343" y="174056"/>
                        <a:pt x="289772" y="180533"/>
                      </a:cubicBezTo>
                      <a:cubicBezTo>
                        <a:pt x="287200" y="187010"/>
                        <a:pt x="272913" y="189582"/>
                        <a:pt x="262530" y="183105"/>
                      </a:cubicBezTo>
                      <a:cubicBezTo>
                        <a:pt x="252148" y="176628"/>
                        <a:pt x="245671" y="174056"/>
                        <a:pt x="245671" y="183105"/>
                      </a:cubicBezTo>
                      <a:cubicBezTo>
                        <a:pt x="245671" y="192153"/>
                        <a:pt x="237860" y="184343"/>
                        <a:pt x="237860" y="179199"/>
                      </a:cubicBezTo>
                      <a:cubicBezTo>
                        <a:pt x="237860" y="174056"/>
                        <a:pt x="221001" y="163674"/>
                        <a:pt x="213286" y="158435"/>
                      </a:cubicBezTo>
                      <a:cubicBezTo>
                        <a:pt x="205475" y="153291"/>
                        <a:pt x="180901" y="153291"/>
                        <a:pt x="179567" y="148053"/>
                      </a:cubicBezTo>
                      <a:cubicBezTo>
                        <a:pt x="178234" y="142909"/>
                        <a:pt x="162708" y="139004"/>
                        <a:pt x="158803" y="148053"/>
                      </a:cubicBezTo>
                      <a:cubicBezTo>
                        <a:pt x="154898" y="157101"/>
                        <a:pt x="148421" y="150624"/>
                        <a:pt x="143182" y="148053"/>
                      </a:cubicBezTo>
                      <a:cubicBezTo>
                        <a:pt x="138038" y="145481"/>
                        <a:pt x="126323" y="151958"/>
                        <a:pt x="121179" y="154530"/>
                      </a:cubicBezTo>
                      <a:cubicBezTo>
                        <a:pt x="116036" y="157101"/>
                        <a:pt x="99176" y="168817"/>
                        <a:pt x="90033" y="168817"/>
                      </a:cubicBezTo>
                      <a:cubicBezTo>
                        <a:pt x="80984" y="168817"/>
                        <a:pt x="86127" y="180438"/>
                        <a:pt x="74507" y="183105"/>
                      </a:cubicBezTo>
                      <a:cubicBezTo>
                        <a:pt x="62791" y="185676"/>
                        <a:pt x="65458" y="193487"/>
                        <a:pt x="66696" y="198630"/>
                      </a:cubicBezTo>
                      <a:cubicBezTo>
                        <a:pt x="68030" y="203774"/>
                        <a:pt x="74507" y="212918"/>
                        <a:pt x="64124" y="216728"/>
                      </a:cubicBezTo>
                      <a:cubicBezTo>
                        <a:pt x="53742" y="220633"/>
                        <a:pt x="49837" y="203774"/>
                        <a:pt x="40788" y="197297"/>
                      </a:cubicBezTo>
                      <a:cubicBezTo>
                        <a:pt x="31740" y="190820"/>
                        <a:pt x="23929" y="198630"/>
                        <a:pt x="23929" y="207679"/>
                      </a:cubicBezTo>
                      <a:cubicBezTo>
                        <a:pt x="23929" y="216728"/>
                        <a:pt x="13547" y="216728"/>
                        <a:pt x="8403" y="225777"/>
                      </a:cubicBezTo>
                      <a:cubicBezTo>
                        <a:pt x="3260" y="234825"/>
                        <a:pt x="17452" y="236159"/>
                        <a:pt x="17452" y="240064"/>
                      </a:cubicBezTo>
                      <a:cubicBezTo>
                        <a:pt x="17452" y="243969"/>
                        <a:pt x="9642" y="247875"/>
                        <a:pt x="7070" y="249113"/>
                      </a:cubicBezTo>
                      <a:cubicBezTo>
                        <a:pt x="4498" y="250446"/>
                        <a:pt x="-1979" y="263400"/>
                        <a:pt x="593" y="267210"/>
                      </a:cubicBezTo>
                      <a:cubicBezTo>
                        <a:pt x="3165" y="271116"/>
                        <a:pt x="18690" y="269782"/>
                        <a:pt x="17452" y="278926"/>
                      </a:cubicBezTo>
                      <a:cubicBezTo>
                        <a:pt x="16118" y="287975"/>
                        <a:pt x="14880" y="297024"/>
                        <a:pt x="22595" y="294452"/>
                      </a:cubicBezTo>
                      <a:cubicBezTo>
                        <a:pt x="30406" y="291880"/>
                        <a:pt x="38121" y="293118"/>
                        <a:pt x="43360" y="293118"/>
                      </a:cubicBezTo>
                      <a:cubicBezTo>
                        <a:pt x="48598" y="293118"/>
                        <a:pt x="52409" y="303501"/>
                        <a:pt x="61553" y="313883"/>
                      </a:cubicBezTo>
                      <a:cubicBezTo>
                        <a:pt x="70601" y="324265"/>
                        <a:pt x="74507" y="329409"/>
                        <a:pt x="65458" y="331980"/>
                      </a:cubicBezTo>
                      <a:cubicBezTo>
                        <a:pt x="56409" y="334552"/>
                        <a:pt x="60219" y="339791"/>
                        <a:pt x="71935" y="344934"/>
                      </a:cubicBezTo>
                      <a:cubicBezTo>
                        <a:pt x="74983" y="346268"/>
                        <a:pt x="78222" y="348363"/>
                        <a:pt x="81364" y="350554"/>
                      </a:cubicBezTo>
                      <a:cubicBezTo>
                        <a:pt x="83270" y="349316"/>
                        <a:pt x="85079" y="348078"/>
                        <a:pt x="86604" y="346649"/>
                      </a:cubicBezTo>
                      <a:cubicBezTo>
                        <a:pt x="101272" y="333695"/>
                        <a:pt x="128037" y="321598"/>
                        <a:pt x="147944" y="326742"/>
                      </a:cubicBezTo>
                      <a:cubicBezTo>
                        <a:pt x="167852" y="331885"/>
                        <a:pt x="184235" y="323313"/>
                        <a:pt x="192902" y="335409"/>
                      </a:cubicBezTo>
                      <a:cubicBezTo>
                        <a:pt x="201570" y="347506"/>
                        <a:pt x="192902" y="369985"/>
                        <a:pt x="196331" y="378653"/>
                      </a:cubicBezTo>
                      <a:cubicBezTo>
                        <a:pt x="199760" y="387321"/>
                        <a:pt x="180805" y="388178"/>
                        <a:pt x="167852" y="386368"/>
                      </a:cubicBezTo>
                      <a:cubicBezTo>
                        <a:pt x="154898" y="384654"/>
                        <a:pt x="128037" y="391607"/>
                        <a:pt x="131561" y="399322"/>
                      </a:cubicBezTo>
                      <a:cubicBezTo>
                        <a:pt x="134990" y="407133"/>
                        <a:pt x="144515" y="425230"/>
                        <a:pt x="127180" y="415800"/>
                      </a:cubicBezTo>
                      <a:cubicBezTo>
                        <a:pt x="109939" y="406275"/>
                        <a:pt x="102986" y="425325"/>
                        <a:pt x="112511" y="425325"/>
                      </a:cubicBezTo>
                      <a:cubicBezTo>
                        <a:pt x="122036" y="425325"/>
                        <a:pt x="134990" y="436565"/>
                        <a:pt x="134990" y="444375"/>
                      </a:cubicBezTo>
                      <a:cubicBezTo>
                        <a:pt x="134990" y="452186"/>
                        <a:pt x="135848" y="469426"/>
                        <a:pt x="144515" y="466854"/>
                      </a:cubicBezTo>
                      <a:cubicBezTo>
                        <a:pt x="153183" y="464283"/>
                        <a:pt x="153183" y="479808"/>
                        <a:pt x="165280" y="478951"/>
                      </a:cubicBezTo>
                      <a:cubicBezTo>
                        <a:pt x="177377" y="478094"/>
                        <a:pt x="188616" y="482380"/>
                        <a:pt x="179091" y="493620"/>
                      </a:cubicBezTo>
                      <a:cubicBezTo>
                        <a:pt x="169566" y="504859"/>
                        <a:pt x="185092" y="536006"/>
                        <a:pt x="188616" y="529053"/>
                      </a:cubicBezTo>
                      <a:cubicBezTo>
                        <a:pt x="190807" y="524671"/>
                        <a:pt x="188902" y="515241"/>
                        <a:pt x="192331" y="509241"/>
                      </a:cubicBezTo>
                      <a:cubicBezTo>
                        <a:pt x="185568" y="493334"/>
                        <a:pt x="214238" y="493334"/>
                        <a:pt x="222525" y="493334"/>
                      </a:cubicBezTo>
                      <a:cubicBezTo>
                        <a:pt x="231765" y="493334"/>
                        <a:pt x="247862" y="507145"/>
                        <a:pt x="258244" y="521052"/>
                      </a:cubicBezTo>
                      <a:cubicBezTo>
                        <a:pt x="268626" y="534863"/>
                        <a:pt x="279008" y="525624"/>
                        <a:pt x="279008" y="525624"/>
                      </a:cubicBezTo>
                      <a:lnTo>
                        <a:pt x="282438" y="396369"/>
                      </a:lnTo>
                      <a:lnTo>
                        <a:pt x="356351" y="376653"/>
                      </a:lnTo>
                      <a:cubicBezTo>
                        <a:pt x="357018" y="374843"/>
                        <a:pt x="357876" y="373128"/>
                        <a:pt x="358828" y="371700"/>
                      </a:cubicBezTo>
                      <a:cubicBezTo>
                        <a:pt x="368353" y="357888"/>
                        <a:pt x="381117" y="369318"/>
                        <a:pt x="385593" y="372557"/>
                      </a:cubicBezTo>
                      <a:cubicBezTo>
                        <a:pt x="389308" y="375224"/>
                        <a:pt x="387307" y="357888"/>
                        <a:pt x="397690" y="358746"/>
                      </a:cubicBezTo>
                      <a:cubicBezTo>
                        <a:pt x="408072" y="359603"/>
                        <a:pt x="396832" y="375986"/>
                        <a:pt x="404643" y="375986"/>
                      </a:cubicBezTo>
                      <a:cubicBezTo>
                        <a:pt x="410739" y="375986"/>
                        <a:pt x="424551" y="397417"/>
                        <a:pt x="420169" y="414372"/>
                      </a:cubicBezTo>
                      <a:cubicBezTo>
                        <a:pt x="431694" y="423801"/>
                        <a:pt x="452459" y="446090"/>
                        <a:pt x="454364" y="451710"/>
                      </a:cubicBezTo>
                      <a:cubicBezTo>
                        <a:pt x="456650" y="458663"/>
                        <a:pt x="486654" y="447138"/>
                        <a:pt x="492464" y="449424"/>
                      </a:cubicBezTo>
                      <a:cubicBezTo>
                        <a:pt x="498274" y="451710"/>
                        <a:pt x="543232" y="451710"/>
                        <a:pt x="551328" y="451710"/>
                      </a:cubicBezTo>
                      <a:cubicBezTo>
                        <a:pt x="559424" y="451710"/>
                        <a:pt x="565140" y="466664"/>
                        <a:pt x="574379" y="469045"/>
                      </a:cubicBezTo>
                      <a:cubicBezTo>
                        <a:pt x="583618" y="471331"/>
                        <a:pt x="580189" y="486381"/>
                        <a:pt x="581332" y="496763"/>
                      </a:cubicBezTo>
                      <a:cubicBezTo>
                        <a:pt x="582475" y="507145"/>
                        <a:pt x="596381" y="517527"/>
                        <a:pt x="597524" y="526767"/>
                      </a:cubicBezTo>
                      <a:cubicBezTo>
                        <a:pt x="598667" y="536006"/>
                        <a:pt x="613717" y="531339"/>
                        <a:pt x="622956" y="533720"/>
                      </a:cubicBezTo>
                      <a:cubicBezTo>
                        <a:pt x="632195" y="536006"/>
                        <a:pt x="646007" y="539435"/>
                        <a:pt x="647150" y="548674"/>
                      </a:cubicBezTo>
                      <a:cubicBezTo>
                        <a:pt x="648293" y="557913"/>
                        <a:pt x="659818" y="550960"/>
                        <a:pt x="660961" y="544007"/>
                      </a:cubicBezTo>
                      <a:cubicBezTo>
                        <a:pt x="662104" y="537149"/>
                        <a:pt x="673629" y="527910"/>
                        <a:pt x="690964" y="520956"/>
                      </a:cubicBezTo>
                      <a:cubicBezTo>
                        <a:pt x="698775" y="517813"/>
                        <a:pt x="703919" y="517813"/>
                        <a:pt x="707824" y="519337"/>
                      </a:cubicBezTo>
                      <a:cubicBezTo>
                        <a:pt x="711063" y="511050"/>
                        <a:pt x="714396" y="504097"/>
                        <a:pt x="716682" y="503049"/>
                      </a:cubicBezTo>
                      <a:cubicBezTo>
                        <a:pt x="722683" y="500478"/>
                        <a:pt x="733922" y="491810"/>
                        <a:pt x="734875" y="483237"/>
                      </a:cubicBezTo>
                      <a:cubicBezTo>
                        <a:pt x="735732" y="474570"/>
                        <a:pt x="759068" y="474570"/>
                        <a:pt x="774594" y="482380"/>
                      </a:cubicBezTo>
                      <a:cubicBezTo>
                        <a:pt x="790120" y="490191"/>
                        <a:pt x="799645" y="490191"/>
                        <a:pt x="800502" y="478094"/>
                      </a:cubicBezTo>
                      <a:cubicBezTo>
                        <a:pt x="801359" y="465997"/>
                        <a:pt x="823838" y="462473"/>
                        <a:pt x="830697" y="465997"/>
                      </a:cubicBezTo>
                      <a:cubicBezTo>
                        <a:pt x="837554" y="469426"/>
                        <a:pt x="859176" y="481618"/>
                        <a:pt x="869558" y="477237"/>
                      </a:cubicBezTo>
                      <a:cubicBezTo>
                        <a:pt x="879941" y="472950"/>
                        <a:pt x="931757" y="478094"/>
                        <a:pt x="944711" y="481618"/>
                      </a:cubicBezTo>
                      <a:cubicBezTo>
                        <a:pt x="957664" y="485047"/>
                        <a:pt x="961094" y="476379"/>
                        <a:pt x="972333" y="489429"/>
                      </a:cubicBezTo>
                      <a:cubicBezTo>
                        <a:pt x="981763" y="500287"/>
                        <a:pt x="986335" y="490476"/>
                        <a:pt x="996813" y="498954"/>
                      </a:cubicBezTo>
                      <a:cubicBezTo>
                        <a:pt x="996813" y="495620"/>
                        <a:pt x="996051" y="491524"/>
                        <a:pt x="996051" y="487047"/>
                      </a:cubicBezTo>
                      <a:cubicBezTo>
                        <a:pt x="996051" y="478665"/>
                        <a:pt x="1009004" y="471522"/>
                        <a:pt x="1011576" y="465045"/>
                      </a:cubicBezTo>
                      <a:cubicBezTo>
                        <a:pt x="1014148" y="458568"/>
                        <a:pt x="999956" y="439137"/>
                        <a:pt x="999956" y="432660"/>
                      </a:cubicBezTo>
                      <a:cubicBezTo>
                        <a:pt x="999956" y="426183"/>
                        <a:pt x="999956" y="410657"/>
                        <a:pt x="993479" y="407418"/>
                      </a:cubicBezTo>
                      <a:cubicBezTo>
                        <a:pt x="987002" y="404180"/>
                        <a:pt x="1005766" y="395798"/>
                        <a:pt x="1010243" y="395988"/>
                      </a:cubicBezTo>
                      <a:cubicBezTo>
                        <a:pt x="1019863" y="396465"/>
                        <a:pt x="1033579" y="386463"/>
                        <a:pt x="1037770" y="390559"/>
                      </a:cubicBezTo>
                      <a:cubicBezTo>
                        <a:pt x="1041961" y="394750"/>
                        <a:pt x="1050343" y="395988"/>
                        <a:pt x="1058725" y="395988"/>
                      </a:cubicBezTo>
                      <a:cubicBezTo>
                        <a:pt x="1067107" y="395988"/>
                        <a:pt x="1063488" y="386463"/>
                        <a:pt x="1058725" y="382272"/>
                      </a:cubicBezTo>
                      <a:cubicBezTo>
                        <a:pt x="1053963" y="378081"/>
                        <a:pt x="1073679" y="339219"/>
                        <a:pt x="1076632" y="326075"/>
                      </a:cubicBezTo>
                      <a:cubicBezTo>
                        <a:pt x="1079585" y="312930"/>
                        <a:pt x="1086823" y="324837"/>
                        <a:pt x="1096348" y="326075"/>
                      </a:cubicBezTo>
                      <a:cubicBezTo>
                        <a:pt x="1105969" y="327218"/>
                        <a:pt x="1117304" y="325503"/>
                        <a:pt x="1123304" y="328456"/>
                      </a:cubicBezTo>
                      <a:cubicBezTo>
                        <a:pt x="1129305" y="331409"/>
                        <a:pt x="1146641" y="324837"/>
                        <a:pt x="1150832" y="318264"/>
                      </a:cubicBezTo>
                      <a:cubicBezTo>
                        <a:pt x="1155023" y="311692"/>
                        <a:pt x="1146069" y="309882"/>
                        <a:pt x="1146641" y="294928"/>
                      </a:cubicBezTo>
                      <a:cubicBezTo>
                        <a:pt x="1147212" y="279974"/>
                        <a:pt x="1156261" y="272830"/>
                        <a:pt x="1165786" y="272830"/>
                      </a:cubicBezTo>
                      <a:cubicBezTo>
                        <a:pt x="1175406" y="272830"/>
                        <a:pt x="1178359" y="263877"/>
                        <a:pt x="1178359" y="256733"/>
                      </a:cubicBezTo>
                      <a:cubicBezTo>
                        <a:pt x="1178359" y="250256"/>
                        <a:pt x="1186169" y="246160"/>
                        <a:pt x="1188456" y="237873"/>
                      </a:cubicBezTo>
                      <a:cubicBezTo>
                        <a:pt x="1185026" y="234254"/>
                        <a:pt x="1182360" y="229968"/>
                        <a:pt x="1181979" y="226634"/>
                      </a:cubicBezTo>
                      <a:close/>
                      <a:moveTo>
                        <a:pt x="442362" y="353221"/>
                      </a:moveTo>
                      <a:cubicBezTo>
                        <a:pt x="438933" y="357984"/>
                        <a:pt x="404738" y="349125"/>
                        <a:pt x="401881" y="342172"/>
                      </a:cubicBezTo>
                      <a:cubicBezTo>
                        <a:pt x="398833" y="334743"/>
                        <a:pt x="449791" y="343125"/>
                        <a:pt x="442362" y="353221"/>
                      </a:cubicBezTo>
                      <a:close/>
                      <a:moveTo>
                        <a:pt x="933090" y="350173"/>
                      </a:moveTo>
                      <a:cubicBezTo>
                        <a:pt x="908897" y="350173"/>
                        <a:pt x="855271" y="338076"/>
                        <a:pt x="833744" y="361413"/>
                      </a:cubicBezTo>
                      <a:cubicBezTo>
                        <a:pt x="812123" y="384749"/>
                        <a:pt x="827744" y="396846"/>
                        <a:pt x="818219" y="398560"/>
                      </a:cubicBezTo>
                      <a:cubicBezTo>
                        <a:pt x="808027" y="400370"/>
                        <a:pt x="802693" y="363127"/>
                        <a:pt x="814694" y="351030"/>
                      </a:cubicBezTo>
                      <a:cubicBezTo>
                        <a:pt x="826791" y="338934"/>
                        <a:pt x="865749" y="333790"/>
                        <a:pt x="889847" y="339791"/>
                      </a:cubicBezTo>
                      <a:cubicBezTo>
                        <a:pt x="914040" y="345887"/>
                        <a:pt x="957284" y="334647"/>
                        <a:pt x="963284" y="336362"/>
                      </a:cubicBezTo>
                      <a:cubicBezTo>
                        <a:pt x="969381" y="338076"/>
                        <a:pt x="957284" y="350173"/>
                        <a:pt x="933090" y="350173"/>
                      </a:cubicBezTo>
                      <a:close/>
                    </a:path>
                  </a:pathLst>
                </a:custGeom>
                <a:solidFill>
                  <a:srgbClr val="F2F0F0"/>
                </a:solidFill>
                <a:ln w="2381" cap="flat">
                  <a:solidFill>
                    <a:srgbClr val="817F81"/>
                  </a:solidFill>
                  <a:prstDash val="solid"/>
                  <a:miter/>
                </a:ln>
              </p:spPr>
              <p:txBody>
                <a:bodyPr rtlCol="0" anchor="ctr"/>
                <a:lstStyle/>
                <a:p>
                  <a:endParaRPr lang="en-US"/>
                </a:p>
              </p:txBody>
            </p:sp>
            <p:grpSp>
              <p:nvGrpSpPr>
                <p:cNvPr id="390" name="Graphic 1">
                  <a:extLst>
                    <a:ext uri="{FF2B5EF4-FFF2-40B4-BE49-F238E27FC236}">
                      <a16:creationId xmlns:a16="http://schemas.microsoft.com/office/drawing/2014/main" id="{4A266D46-8D71-4F72-BD39-F3A3745332EE}"/>
                    </a:ext>
                  </a:extLst>
                </p:cNvPr>
                <p:cNvGrpSpPr/>
                <p:nvPr/>
              </p:nvGrpSpPr>
              <p:grpSpPr>
                <a:xfrm>
                  <a:off x="6337267" y="1033832"/>
                  <a:ext cx="4981575" cy="1905000"/>
                  <a:chOff x="6337267" y="1033832"/>
                  <a:chExt cx="4981575" cy="1905000"/>
                </a:xfrm>
                <a:solidFill>
                  <a:srgbClr val="F2F0F0"/>
                </a:solidFill>
              </p:grpSpPr>
              <p:sp>
                <p:nvSpPr>
                  <p:cNvPr id="409" name="Freeform: Shape 408">
                    <a:extLst>
                      <a:ext uri="{FF2B5EF4-FFF2-40B4-BE49-F238E27FC236}">
                        <a16:creationId xmlns:a16="http://schemas.microsoft.com/office/drawing/2014/main" id="{CC29BC15-7E35-4530-9925-A1592CD4BD8A}"/>
                      </a:ext>
                    </a:extLst>
                  </p:cNvPr>
                  <p:cNvSpPr/>
                  <p:nvPr/>
                </p:nvSpPr>
                <p:spPr>
                  <a:xfrm>
                    <a:off x="6337267" y="1033832"/>
                    <a:ext cx="4981575" cy="1905000"/>
                  </a:xfrm>
                  <a:custGeom>
                    <a:avLst/>
                    <a:gdLst>
                      <a:gd name="connsiteX0" fmla="*/ 75629 w 4981575"/>
                      <a:gd name="connsiteY0" fmla="*/ 1381136 h 1905000"/>
                      <a:gd name="connsiteX1" fmla="*/ 58102 w 4981575"/>
                      <a:gd name="connsiteY1" fmla="*/ 1374660 h 1905000"/>
                      <a:gd name="connsiteX2" fmla="*/ 40386 w 4981575"/>
                      <a:gd name="connsiteY2" fmla="*/ 1373040 h 1905000"/>
                      <a:gd name="connsiteX3" fmla="*/ 44958 w 4981575"/>
                      <a:gd name="connsiteY3" fmla="*/ 1377422 h 1905000"/>
                      <a:gd name="connsiteX4" fmla="*/ 35433 w 4981575"/>
                      <a:gd name="connsiteY4" fmla="*/ 1393424 h 1905000"/>
                      <a:gd name="connsiteX5" fmla="*/ 21621 w 4981575"/>
                      <a:gd name="connsiteY5" fmla="*/ 1393424 h 1905000"/>
                      <a:gd name="connsiteX6" fmla="*/ 1714 w 4981575"/>
                      <a:gd name="connsiteY6" fmla="*/ 1394757 h 1905000"/>
                      <a:gd name="connsiteX7" fmla="*/ 0 w 4981575"/>
                      <a:gd name="connsiteY7" fmla="*/ 1401711 h 1905000"/>
                      <a:gd name="connsiteX8" fmla="*/ 14764 w 4981575"/>
                      <a:gd name="connsiteY8" fmla="*/ 1407140 h 1905000"/>
                      <a:gd name="connsiteX9" fmla="*/ 90773 w 4981575"/>
                      <a:gd name="connsiteY9" fmla="*/ 1410378 h 1905000"/>
                      <a:gd name="connsiteX10" fmla="*/ 91821 w 4981575"/>
                      <a:gd name="connsiteY10" fmla="*/ 1390947 h 1905000"/>
                      <a:gd name="connsiteX11" fmla="*/ 75629 w 4981575"/>
                      <a:gd name="connsiteY11" fmla="*/ 1381136 h 1905000"/>
                      <a:gd name="connsiteX12" fmla="*/ 1326070 w 4981575"/>
                      <a:gd name="connsiteY12" fmla="*/ 50208 h 1905000"/>
                      <a:gd name="connsiteX13" fmla="*/ 1340739 w 4981575"/>
                      <a:gd name="connsiteY13" fmla="*/ 25157 h 1905000"/>
                      <a:gd name="connsiteX14" fmla="*/ 1312259 w 4981575"/>
                      <a:gd name="connsiteY14" fmla="*/ 34682 h 1905000"/>
                      <a:gd name="connsiteX15" fmla="*/ 1277683 w 4981575"/>
                      <a:gd name="connsiteY15" fmla="*/ 47636 h 1905000"/>
                      <a:gd name="connsiteX16" fmla="*/ 1326070 w 4981575"/>
                      <a:gd name="connsiteY16" fmla="*/ 50208 h 1905000"/>
                      <a:gd name="connsiteX17" fmla="*/ 1492853 w 4981575"/>
                      <a:gd name="connsiteY17" fmla="*/ 530649 h 1905000"/>
                      <a:gd name="connsiteX18" fmla="*/ 1537811 w 4981575"/>
                      <a:gd name="connsiteY18" fmla="*/ 520267 h 1905000"/>
                      <a:gd name="connsiteX19" fmla="*/ 1505807 w 4981575"/>
                      <a:gd name="connsiteY19" fmla="*/ 507313 h 1905000"/>
                      <a:gd name="connsiteX20" fmla="*/ 1492853 w 4981575"/>
                      <a:gd name="connsiteY20" fmla="*/ 530649 h 1905000"/>
                      <a:gd name="connsiteX21" fmla="*/ 2131409 w 4981575"/>
                      <a:gd name="connsiteY21" fmla="*/ 89070 h 1905000"/>
                      <a:gd name="connsiteX22" fmla="*/ 2124551 w 4981575"/>
                      <a:gd name="connsiteY22" fmla="*/ 100310 h 1905000"/>
                      <a:gd name="connsiteX23" fmla="*/ 2103787 w 4981575"/>
                      <a:gd name="connsiteY23" fmla="*/ 110692 h 1905000"/>
                      <a:gd name="connsiteX24" fmla="*/ 2129695 w 4981575"/>
                      <a:gd name="connsiteY24" fmla="*/ 127932 h 1905000"/>
                      <a:gd name="connsiteX25" fmla="*/ 2164270 w 4981575"/>
                      <a:gd name="connsiteY25" fmla="*/ 107168 h 1905000"/>
                      <a:gd name="connsiteX26" fmla="*/ 2244661 w 4981575"/>
                      <a:gd name="connsiteY26" fmla="*/ 82974 h 1905000"/>
                      <a:gd name="connsiteX27" fmla="*/ 2252377 w 4981575"/>
                      <a:gd name="connsiteY27" fmla="*/ 58781 h 1905000"/>
                      <a:gd name="connsiteX28" fmla="*/ 2240280 w 4981575"/>
                      <a:gd name="connsiteY28" fmla="*/ 44969 h 1905000"/>
                      <a:gd name="connsiteX29" fmla="*/ 2218658 w 4981575"/>
                      <a:gd name="connsiteY29" fmla="*/ 14775 h 1905000"/>
                      <a:gd name="connsiteX30" fmla="*/ 2176272 w 4981575"/>
                      <a:gd name="connsiteY30" fmla="*/ 29444 h 1905000"/>
                      <a:gd name="connsiteX31" fmla="*/ 2143411 w 4981575"/>
                      <a:gd name="connsiteY31" fmla="*/ 49351 h 1905000"/>
                      <a:gd name="connsiteX32" fmla="*/ 2130457 w 4981575"/>
                      <a:gd name="connsiteY32" fmla="*/ 69258 h 1905000"/>
                      <a:gd name="connsiteX33" fmla="*/ 2131409 w 4981575"/>
                      <a:gd name="connsiteY33" fmla="*/ 89070 h 1905000"/>
                      <a:gd name="connsiteX34" fmla="*/ 2177224 w 4981575"/>
                      <a:gd name="connsiteY34" fmla="*/ 113264 h 1905000"/>
                      <a:gd name="connsiteX35" fmla="*/ 2157317 w 4981575"/>
                      <a:gd name="connsiteY35" fmla="*/ 139172 h 1905000"/>
                      <a:gd name="connsiteX36" fmla="*/ 2178939 w 4981575"/>
                      <a:gd name="connsiteY36" fmla="*/ 145172 h 1905000"/>
                      <a:gd name="connsiteX37" fmla="*/ 2207419 w 4981575"/>
                      <a:gd name="connsiteY37" fmla="*/ 165080 h 1905000"/>
                      <a:gd name="connsiteX38" fmla="*/ 2290381 w 4981575"/>
                      <a:gd name="connsiteY38" fmla="*/ 182320 h 1905000"/>
                      <a:gd name="connsiteX39" fmla="*/ 2310289 w 4981575"/>
                      <a:gd name="connsiteY39" fmla="*/ 160698 h 1905000"/>
                      <a:gd name="connsiteX40" fmla="*/ 2323243 w 4981575"/>
                      <a:gd name="connsiteY40" fmla="*/ 127837 h 1905000"/>
                      <a:gd name="connsiteX41" fmla="*/ 2279999 w 4981575"/>
                      <a:gd name="connsiteY41" fmla="*/ 108787 h 1905000"/>
                      <a:gd name="connsiteX42" fmla="*/ 2258377 w 4981575"/>
                      <a:gd name="connsiteY42" fmla="*/ 95833 h 1905000"/>
                      <a:gd name="connsiteX43" fmla="*/ 2177224 w 4981575"/>
                      <a:gd name="connsiteY43" fmla="*/ 113264 h 1905000"/>
                      <a:gd name="connsiteX44" fmla="*/ 1745170 w 4981575"/>
                      <a:gd name="connsiteY44" fmla="*/ 543603 h 1905000"/>
                      <a:gd name="connsiteX45" fmla="*/ 1767649 w 4981575"/>
                      <a:gd name="connsiteY45" fmla="*/ 534078 h 1905000"/>
                      <a:gd name="connsiteX46" fmla="*/ 1745170 w 4981575"/>
                      <a:gd name="connsiteY46" fmla="*/ 543603 h 1905000"/>
                      <a:gd name="connsiteX47" fmla="*/ 2108930 w 4981575"/>
                      <a:gd name="connsiteY47" fmla="*/ 27729 h 1905000"/>
                      <a:gd name="connsiteX48" fmla="*/ 2070068 w 4981575"/>
                      <a:gd name="connsiteY48" fmla="*/ 32873 h 1905000"/>
                      <a:gd name="connsiteX49" fmla="*/ 2108930 w 4981575"/>
                      <a:gd name="connsiteY49" fmla="*/ 27729 h 1905000"/>
                      <a:gd name="connsiteX50" fmla="*/ 4652105 w 4981575"/>
                      <a:gd name="connsiteY50" fmla="*/ 654188 h 1905000"/>
                      <a:gd name="connsiteX51" fmla="*/ 4693539 w 4981575"/>
                      <a:gd name="connsiteY51" fmla="*/ 653331 h 1905000"/>
                      <a:gd name="connsiteX52" fmla="*/ 4754880 w 4981575"/>
                      <a:gd name="connsiteY52" fmla="*/ 646378 h 1905000"/>
                      <a:gd name="connsiteX53" fmla="*/ 4722877 w 4981575"/>
                      <a:gd name="connsiteY53" fmla="*/ 621327 h 1905000"/>
                      <a:gd name="connsiteX54" fmla="*/ 4652105 w 4981575"/>
                      <a:gd name="connsiteY54" fmla="*/ 654188 h 1905000"/>
                      <a:gd name="connsiteX55" fmla="*/ 2311146 w 4981575"/>
                      <a:gd name="connsiteY55" fmla="*/ 235088 h 1905000"/>
                      <a:gd name="connsiteX56" fmla="*/ 2388013 w 4981575"/>
                      <a:gd name="connsiteY56" fmla="*/ 227278 h 1905000"/>
                      <a:gd name="connsiteX57" fmla="*/ 2489168 w 4981575"/>
                      <a:gd name="connsiteY57" fmla="*/ 193559 h 1905000"/>
                      <a:gd name="connsiteX58" fmla="*/ 2451163 w 4981575"/>
                      <a:gd name="connsiteY58" fmla="*/ 168509 h 1905000"/>
                      <a:gd name="connsiteX59" fmla="*/ 2408777 w 4981575"/>
                      <a:gd name="connsiteY59" fmla="*/ 177176 h 1905000"/>
                      <a:gd name="connsiteX60" fmla="*/ 2412206 w 4981575"/>
                      <a:gd name="connsiteY60" fmla="*/ 161651 h 1905000"/>
                      <a:gd name="connsiteX61" fmla="*/ 2394966 w 4981575"/>
                      <a:gd name="connsiteY61" fmla="*/ 142601 h 1905000"/>
                      <a:gd name="connsiteX62" fmla="*/ 2363819 w 4981575"/>
                      <a:gd name="connsiteY62" fmla="*/ 153840 h 1905000"/>
                      <a:gd name="connsiteX63" fmla="*/ 2353437 w 4981575"/>
                      <a:gd name="connsiteY63" fmla="*/ 177176 h 1905000"/>
                      <a:gd name="connsiteX64" fmla="*/ 2331815 w 4981575"/>
                      <a:gd name="connsiteY64" fmla="*/ 193559 h 1905000"/>
                      <a:gd name="connsiteX65" fmla="*/ 2311146 w 4981575"/>
                      <a:gd name="connsiteY65" fmla="*/ 235088 h 1905000"/>
                      <a:gd name="connsiteX66" fmla="*/ 3425952 w 4981575"/>
                      <a:gd name="connsiteY66" fmla="*/ 413111 h 1905000"/>
                      <a:gd name="connsiteX67" fmla="*/ 3449288 w 4981575"/>
                      <a:gd name="connsiteY67" fmla="*/ 432161 h 1905000"/>
                      <a:gd name="connsiteX68" fmla="*/ 3492532 w 4981575"/>
                      <a:gd name="connsiteY68" fmla="*/ 425207 h 1905000"/>
                      <a:gd name="connsiteX69" fmla="*/ 3520154 w 4981575"/>
                      <a:gd name="connsiteY69" fmla="*/ 430351 h 1905000"/>
                      <a:gd name="connsiteX70" fmla="*/ 3571970 w 4981575"/>
                      <a:gd name="connsiteY70" fmla="*/ 425207 h 1905000"/>
                      <a:gd name="connsiteX71" fmla="*/ 3569399 w 4981575"/>
                      <a:gd name="connsiteY71" fmla="*/ 391489 h 1905000"/>
                      <a:gd name="connsiteX72" fmla="*/ 3584924 w 4981575"/>
                      <a:gd name="connsiteY72" fmla="*/ 396632 h 1905000"/>
                      <a:gd name="connsiteX73" fmla="*/ 3622929 w 4981575"/>
                      <a:gd name="connsiteY73" fmla="*/ 423398 h 1905000"/>
                      <a:gd name="connsiteX74" fmla="*/ 3643693 w 4981575"/>
                      <a:gd name="connsiteY74" fmla="*/ 398347 h 1905000"/>
                      <a:gd name="connsiteX75" fmla="*/ 3635883 w 4981575"/>
                      <a:gd name="connsiteY75" fmla="*/ 373296 h 1905000"/>
                      <a:gd name="connsiteX76" fmla="*/ 3572827 w 4981575"/>
                      <a:gd name="connsiteY76" fmla="*/ 361199 h 1905000"/>
                      <a:gd name="connsiteX77" fmla="*/ 3531394 w 4981575"/>
                      <a:gd name="connsiteY77" fmla="*/ 371582 h 1905000"/>
                      <a:gd name="connsiteX78" fmla="*/ 3475196 w 4981575"/>
                      <a:gd name="connsiteY78" fmla="*/ 344816 h 1905000"/>
                      <a:gd name="connsiteX79" fmla="*/ 3425952 w 4981575"/>
                      <a:gd name="connsiteY79" fmla="*/ 413111 h 1905000"/>
                      <a:gd name="connsiteX80" fmla="*/ 3606546 w 4981575"/>
                      <a:gd name="connsiteY80" fmla="*/ 523696 h 1905000"/>
                      <a:gd name="connsiteX81" fmla="*/ 3568541 w 4981575"/>
                      <a:gd name="connsiteY81" fmla="*/ 487406 h 1905000"/>
                      <a:gd name="connsiteX82" fmla="*/ 3520154 w 4981575"/>
                      <a:gd name="connsiteY82" fmla="*/ 509885 h 1905000"/>
                      <a:gd name="connsiteX83" fmla="*/ 3606546 w 4981575"/>
                      <a:gd name="connsiteY83" fmla="*/ 523696 h 1905000"/>
                      <a:gd name="connsiteX84" fmla="*/ 3537395 w 4981575"/>
                      <a:gd name="connsiteY84" fmla="*/ 466641 h 1905000"/>
                      <a:gd name="connsiteX85" fmla="*/ 3509772 w 4981575"/>
                      <a:gd name="connsiteY85" fmla="*/ 477881 h 1905000"/>
                      <a:gd name="connsiteX86" fmla="*/ 3537395 w 4981575"/>
                      <a:gd name="connsiteY86" fmla="*/ 466641 h 1905000"/>
                      <a:gd name="connsiteX87" fmla="*/ 3687699 w 4981575"/>
                      <a:gd name="connsiteY87" fmla="*/ 412253 h 1905000"/>
                      <a:gd name="connsiteX88" fmla="*/ 3758565 w 4981575"/>
                      <a:gd name="connsiteY88" fmla="*/ 436447 h 1905000"/>
                      <a:gd name="connsiteX89" fmla="*/ 3828574 w 4981575"/>
                      <a:gd name="connsiteY89" fmla="*/ 422636 h 1905000"/>
                      <a:gd name="connsiteX90" fmla="*/ 3781044 w 4981575"/>
                      <a:gd name="connsiteY90" fmla="*/ 407967 h 1905000"/>
                      <a:gd name="connsiteX91" fmla="*/ 3747325 w 4981575"/>
                      <a:gd name="connsiteY91" fmla="*/ 401014 h 1905000"/>
                      <a:gd name="connsiteX92" fmla="*/ 3707511 w 4981575"/>
                      <a:gd name="connsiteY92" fmla="*/ 392346 h 1905000"/>
                      <a:gd name="connsiteX93" fmla="*/ 3687699 w 4981575"/>
                      <a:gd name="connsiteY93" fmla="*/ 412253 h 1905000"/>
                      <a:gd name="connsiteX94" fmla="*/ 800672 w 4981575"/>
                      <a:gd name="connsiteY94" fmla="*/ 61448 h 1905000"/>
                      <a:gd name="connsiteX95" fmla="*/ 849916 w 4981575"/>
                      <a:gd name="connsiteY95" fmla="*/ 51923 h 1905000"/>
                      <a:gd name="connsiteX96" fmla="*/ 798100 w 4981575"/>
                      <a:gd name="connsiteY96" fmla="*/ 48494 h 1905000"/>
                      <a:gd name="connsiteX97" fmla="*/ 753142 w 4981575"/>
                      <a:gd name="connsiteY97" fmla="*/ 59733 h 1905000"/>
                      <a:gd name="connsiteX98" fmla="*/ 800672 w 4981575"/>
                      <a:gd name="connsiteY98" fmla="*/ 61448 h 1905000"/>
                      <a:gd name="connsiteX99" fmla="*/ 3599593 w 4981575"/>
                      <a:gd name="connsiteY99" fmla="*/ 1521821 h 1905000"/>
                      <a:gd name="connsiteX100" fmla="*/ 3596164 w 4981575"/>
                      <a:gd name="connsiteY100" fmla="*/ 1459623 h 1905000"/>
                      <a:gd name="connsiteX101" fmla="*/ 3577209 w 4981575"/>
                      <a:gd name="connsiteY101" fmla="*/ 1425047 h 1905000"/>
                      <a:gd name="connsiteX102" fmla="*/ 3563398 w 4981575"/>
                      <a:gd name="connsiteY102" fmla="*/ 1455336 h 1905000"/>
                      <a:gd name="connsiteX103" fmla="*/ 3557397 w 4981575"/>
                      <a:gd name="connsiteY103" fmla="*/ 1487340 h 1905000"/>
                      <a:gd name="connsiteX104" fmla="*/ 3566922 w 4981575"/>
                      <a:gd name="connsiteY104" fmla="*/ 1545252 h 1905000"/>
                      <a:gd name="connsiteX105" fmla="*/ 3564350 w 4981575"/>
                      <a:gd name="connsiteY105" fmla="*/ 1657647 h 1905000"/>
                      <a:gd name="connsiteX106" fmla="*/ 3559111 w 4981575"/>
                      <a:gd name="connsiteY106" fmla="*/ 1739753 h 1905000"/>
                      <a:gd name="connsiteX107" fmla="*/ 3578066 w 4981575"/>
                      <a:gd name="connsiteY107" fmla="*/ 1720703 h 1905000"/>
                      <a:gd name="connsiteX108" fmla="*/ 3603117 w 4981575"/>
                      <a:gd name="connsiteY108" fmla="*/ 1742324 h 1905000"/>
                      <a:gd name="connsiteX109" fmla="*/ 3597974 w 4981575"/>
                      <a:gd name="connsiteY109" fmla="*/ 1716416 h 1905000"/>
                      <a:gd name="connsiteX110" fmla="*/ 3578066 w 4981575"/>
                      <a:gd name="connsiteY110" fmla="*/ 1681841 h 1905000"/>
                      <a:gd name="connsiteX111" fmla="*/ 3586734 w 4981575"/>
                      <a:gd name="connsiteY111" fmla="*/ 1634311 h 1905000"/>
                      <a:gd name="connsiteX112" fmla="*/ 3621310 w 4981575"/>
                      <a:gd name="connsiteY112" fmla="*/ 1630882 h 1905000"/>
                      <a:gd name="connsiteX113" fmla="*/ 3630835 w 4981575"/>
                      <a:gd name="connsiteY113" fmla="*/ 1625739 h 1905000"/>
                      <a:gd name="connsiteX114" fmla="*/ 3599593 w 4981575"/>
                      <a:gd name="connsiteY114" fmla="*/ 1521821 h 1905000"/>
                      <a:gd name="connsiteX115" fmla="*/ 881919 w 4981575"/>
                      <a:gd name="connsiteY115" fmla="*/ 53637 h 1905000"/>
                      <a:gd name="connsiteX116" fmla="*/ 842200 w 4981575"/>
                      <a:gd name="connsiteY116" fmla="*/ 68306 h 1905000"/>
                      <a:gd name="connsiteX117" fmla="*/ 814578 w 4981575"/>
                      <a:gd name="connsiteY117" fmla="*/ 83831 h 1905000"/>
                      <a:gd name="connsiteX118" fmla="*/ 862965 w 4981575"/>
                      <a:gd name="connsiteY118" fmla="*/ 86403 h 1905000"/>
                      <a:gd name="connsiteX119" fmla="*/ 886301 w 4981575"/>
                      <a:gd name="connsiteY119" fmla="*/ 77735 h 1905000"/>
                      <a:gd name="connsiteX120" fmla="*/ 920877 w 4981575"/>
                      <a:gd name="connsiteY120" fmla="*/ 59638 h 1905000"/>
                      <a:gd name="connsiteX121" fmla="*/ 922591 w 4981575"/>
                      <a:gd name="connsiteY121" fmla="*/ 38873 h 1905000"/>
                      <a:gd name="connsiteX122" fmla="*/ 881919 w 4981575"/>
                      <a:gd name="connsiteY122" fmla="*/ 53637 h 1905000"/>
                      <a:gd name="connsiteX123" fmla="*/ 844772 w 4981575"/>
                      <a:gd name="connsiteY123" fmla="*/ 751820 h 1905000"/>
                      <a:gd name="connsiteX124" fmla="*/ 899255 w 4981575"/>
                      <a:gd name="connsiteY124" fmla="*/ 740580 h 1905000"/>
                      <a:gd name="connsiteX125" fmla="*/ 873347 w 4981575"/>
                      <a:gd name="connsiteY125" fmla="*/ 721530 h 1905000"/>
                      <a:gd name="connsiteX126" fmla="*/ 844772 w 4981575"/>
                      <a:gd name="connsiteY126" fmla="*/ 751820 h 1905000"/>
                      <a:gd name="connsiteX127" fmla="*/ 4984337 w 4981575"/>
                      <a:gd name="connsiteY127" fmla="*/ 899171 h 1905000"/>
                      <a:gd name="connsiteX128" fmla="*/ 4941093 w 4981575"/>
                      <a:gd name="connsiteY128" fmla="*/ 868501 h 1905000"/>
                      <a:gd name="connsiteX129" fmla="*/ 4900898 w 4981575"/>
                      <a:gd name="connsiteY129" fmla="*/ 858976 h 1905000"/>
                      <a:gd name="connsiteX130" fmla="*/ 4887468 w 4981575"/>
                      <a:gd name="connsiteY130" fmla="*/ 852118 h 1905000"/>
                      <a:gd name="connsiteX131" fmla="*/ 4849463 w 4981575"/>
                      <a:gd name="connsiteY131" fmla="*/ 851642 h 1905000"/>
                      <a:gd name="connsiteX132" fmla="*/ 4862894 w 4981575"/>
                      <a:gd name="connsiteY132" fmla="*/ 865072 h 1905000"/>
                      <a:gd name="connsiteX133" fmla="*/ 4858512 w 4981575"/>
                      <a:gd name="connsiteY133" fmla="*/ 883646 h 1905000"/>
                      <a:gd name="connsiteX134" fmla="*/ 4839938 w 4981575"/>
                      <a:gd name="connsiteY134" fmla="*/ 875454 h 1905000"/>
                      <a:gd name="connsiteX135" fmla="*/ 4838604 w 4981575"/>
                      <a:gd name="connsiteY135" fmla="*/ 845641 h 1905000"/>
                      <a:gd name="connsiteX136" fmla="*/ 4827365 w 4981575"/>
                      <a:gd name="connsiteY136" fmla="*/ 830115 h 1905000"/>
                      <a:gd name="connsiteX137" fmla="*/ 4770786 w 4981575"/>
                      <a:gd name="connsiteY137" fmla="*/ 796873 h 1905000"/>
                      <a:gd name="connsiteX138" fmla="*/ 4727544 w 4981575"/>
                      <a:gd name="connsiteY138" fmla="*/ 775251 h 1905000"/>
                      <a:gd name="connsiteX139" fmla="*/ 4681348 w 4981575"/>
                      <a:gd name="connsiteY139" fmla="*/ 754106 h 1905000"/>
                      <a:gd name="connsiteX140" fmla="*/ 4599718 w 4981575"/>
                      <a:gd name="connsiteY140" fmla="*/ 720387 h 1905000"/>
                      <a:gd name="connsiteX141" fmla="*/ 4572953 w 4981575"/>
                      <a:gd name="connsiteY141" fmla="*/ 709148 h 1905000"/>
                      <a:gd name="connsiteX142" fmla="*/ 4504277 w 4981575"/>
                      <a:gd name="connsiteY142" fmla="*/ 706576 h 1905000"/>
                      <a:gd name="connsiteX143" fmla="*/ 4477512 w 4981575"/>
                      <a:gd name="connsiteY143" fmla="*/ 710862 h 1905000"/>
                      <a:gd name="connsiteX144" fmla="*/ 4410075 w 4981575"/>
                      <a:gd name="connsiteY144" fmla="*/ 695336 h 1905000"/>
                      <a:gd name="connsiteX145" fmla="*/ 4400550 w 4981575"/>
                      <a:gd name="connsiteY145" fmla="*/ 713910 h 1905000"/>
                      <a:gd name="connsiteX146" fmla="*/ 4414837 w 4981575"/>
                      <a:gd name="connsiteY146" fmla="*/ 737246 h 1905000"/>
                      <a:gd name="connsiteX147" fmla="*/ 4407504 w 4981575"/>
                      <a:gd name="connsiteY147" fmla="*/ 765821 h 1905000"/>
                      <a:gd name="connsiteX148" fmla="*/ 4367308 w 4981575"/>
                      <a:gd name="connsiteY148" fmla="*/ 750677 h 1905000"/>
                      <a:gd name="connsiteX149" fmla="*/ 4338828 w 4981575"/>
                      <a:gd name="connsiteY149" fmla="*/ 732103 h 1905000"/>
                      <a:gd name="connsiteX150" fmla="*/ 4352640 w 4981575"/>
                      <a:gd name="connsiteY150" fmla="*/ 724292 h 1905000"/>
                      <a:gd name="connsiteX151" fmla="*/ 4374261 w 4981575"/>
                      <a:gd name="connsiteY151" fmla="*/ 716101 h 1905000"/>
                      <a:gd name="connsiteX152" fmla="*/ 4337494 w 4981575"/>
                      <a:gd name="connsiteY152" fmla="*/ 700956 h 1905000"/>
                      <a:gd name="connsiteX153" fmla="*/ 4302918 w 4981575"/>
                      <a:gd name="connsiteY153" fmla="*/ 728198 h 1905000"/>
                      <a:gd name="connsiteX154" fmla="*/ 4229862 w 4981575"/>
                      <a:gd name="connsiteY154" fmla="*/ 720006 h 1905000"/>
                      <a:gd name="connsiteX155" fmla="*/ 4141755 w 4981575"/>
                      <a:gd name="connsiteY155" fmla="*/ 725150 h 1905000"/>
                      <a:gd name="connsiteX156" fmla="*/ 4135660 w 4981575"/>
                      <a:gd name="connsiteY156" fmla="*/ 752391 h 1905000"/>
                      <a:gd name="connsiteX157" fmla="*/ 4127849 w 4981575"/>
                      <a:gd name="connsiteY157" fmla="*/ 724292 h 1905000"/>
                      <a:gd name="connsiteX158" fmla="*/ 4105370 w 4981575"/>
                      <a:gd name="connsiteY158" fmla="*/ 716101 h 1905000"/>
                      <a:gd name="connsiteX159" fmla="*/ 4089845 w 4981575"/>
                      <a:gd name="connsiteY159" fmla="*/ 710005 h 1905000"/>
                      <a:gd name="connsiteX160" fmla="*/ 4094988 w 4981575"/>
                      <a:gd name="connsiteY160" fmla="*/ 691431 h 1905000"/>
                      <a:gd name="connsiteX161" fmla="*/ 4047458 w 4981575"/>
                      <a:gd name="connsiteY161" fmla="*/ 649902 h 1905000"/>
                      <a:gd name="connsiteX162" fmla="*/ 3936873 w 4981575"/>
                      <a:gd name="connsiteY162" fmla="*/ 650283 h 1905000"/>
                      <a:gd name="connsiteX163" fmla="*/ 3868579 w 4981575"/>
                      <a:gd name="connsiteY163" fmla="*/ 654188 h 1905000"/>
                      <a:gd name="connsiteX164" fmla="*/ 3860768 w 4981575"/>
                      <a:gd name="connsiteY164" fmla="*/ 639901 h 1905000"/>
                      <a:gd name="connsiteX165" fmla="*/ 3824002 w 4981575"/>
                      <a:gd name="connsiteY165" fmla="*/ 629138 h 1905000"/>
                      <a:gd name="connsiteX166" fmla="*/ 3812762 w 4981575"/>
                      <a:gd name="connsiteY166" fmla="*/ 624375 h 1905000"/>
                      <a:gd name="connsiteX167" fmla="*/ 3775996 w 4981575"/>
                      <a:gd name="connsiteY167" fmla="*/ 612278 h 1905000"/>
                      <a:gd name="connsiteX168" fmla="*/ 3772948 w 4981575"/>
                      <a:gd name="connsiteY168" fmla="*/ 602753 h 1905000"/>
                      <a:gd name="connsiteX169" fmla="*/ 3796760 w 4981575"/>
                      <a:gd name="connsiteY169" fmla="*/ 591514 h 1905000"/>
                      <a:gd name="connsiteX170" fmla="*/ 3702558 w 4981575"/>
                      <a:gd name="connsiteY170" fmla="*/ 575988 h 1905000"/>
                      <a:gd name="connsiteX171" fmla="*/ 3685222 w 4981575"/>
                      <a:gd name="connsiteY171" fmla="*/ 604468 h 1905000"/>
                      <a:gd name="connsiteX172" fmla="*/ 3654076 w 4981575"/>
                      <a:gd name="connsiteY172" fmla="*/ 601896 h 1905000"/>
                      <a:gd name="connsiteX173" fmla="*/ 3676936 w 4981575"/>
                      <a:gd name="connsiteY173" fmla="*/ 587609 h 1905000"/>
                      <a:gd name="connsiteX174" fmla="*/ 3644170 w 4981575"/>
                      <a:gd name="connsiteY174" fmla="*/ 577703 h 1905000"/>
                      <a:gd name="connsiteX175" fmla="*/ 3660553 w 4981575"/>
                      <a:gd name="connsiteY175" fmla="*/ 569892 h 1905000"/>
                      <a:gd name="connsiteX176" fmla="*/ 3689889 w 4981575"/>
                      <a:gd name="connsiteY176" fmla="*/ 569892 h 1905000"/>
                      <a:gd name="connsiteX177" fmla="*/ 3661791 w 4981575"/>
                      <a:gd name="connsiteY177" fmla="*/ 561224 h 1905000"/>
                      <a:gd name="connsiteX178" fmla="*/ 3580543 w 4981575"/>
                      <a:gd name="connsiteY178" fmla="*/ 550461 h 1905000"/>
                      <a:gd name="connsiteX179" fmla="*/ 3536537 w 4981575"/>
                      <a:gd name="connsiteY179" fmla="*/ 541412 h 1905000"/>
                      <a:gd name="connsiteX180" fmla="*/ 3530060 w 4981575"/>
                      <a:gd name="connsiteY180" fmla="*/ 554843 h 1905000"/>
                      <a:gd name="connsiteX181" fmla="*/ 3504152 w 4981575"/>
                      <a:gd name="connsiteY181" fmla="*/ 563891 h 1905000"/>
                      <a:gd name="connsiteX182" fmla="*/ 3477387 w 4981575"/>
                      <a:gd name="connsiteY182" fmla="*/ 581989 h 1905000"/>
                      <a:gd name="connsiteX183" fmla="*/ 3500723 w 4981575"/>
                      <a:gd name="connsiteY183" fmla="*/ 582465 h 1905000"/>
                      <a:gd name="connsiteX184" fmla="*/ 3492913 w 4981575"/>
                      <a:gd name="connsiteY184" fmla="*/ 597991 h 1905000"/>
                      <a:gd name="connsiteX185" fmla="*/ 3501961 w 4981575"/>
                      <a:gd name="connsiteY185" fmla="*/ 617898 h 1905000"/>
                      <a:gd name="connsiteX186" fmla="*/ 3478244 w 4981575"/>
                      <a:gd name="connsiteY186" fmla="*/ 617898 h 1905000"/>
                      <a:gd name="connsiteX187" fmla="*/ 3450527 w 4981575"/>
                      <a:gd name="connsiteY187" fmla="*/ 616184 h 1905000"/>
                      <a:gd name="connsiteX188" fmla="*/ 3442335 w 4981575"/>
                      <a:gd name="connsiteY188" fmla="*/ 622661 h 1905000"/>
                      <a:gd name="connsiteX189" fmla="*/ 3442335 w 4981575"/>
                      <a:gd name="connsiteY189" fmla="*/ 634281 h 1905000"/>
                      <a:gd name="connsiteX190" fmla="*/ 3418999 w 4981575"/>
                      <a:gd name="connsiteY190" fmla="*/ 620470 h 1905000"/>
                      <a:gd name="connsiteX191" fmla="*/ 3374041 w 4981575"/>
                      <a:gd name="connsiteY191" fmla="*/ 612659 h 1905000"/>
                      <a:gd name="connsiteX192" fmla="*/ 3340322 w 4981575"/>
                      <a:gd name="connsiteY192" fmla="*/ 623899 h 1905000"/>
                      <a:gd name="connsiteX193" fmla="*/ 3296222 w 4981575"/>
                      <a:gd name="connsiteY193" fmla="*/ 607040 h 1905000"/>
                      <a:gd name="connsiteX194" fmla="*/ 3279838 w 4981575"/>
                      <a:gd name="connsiteY194" fmla="*/ 605706 h 1905000"/>
                      <a:gd name="connsiteX195" fmla="*/ 3263836 w 4981575"/>
                      <a:gd name="connsiteY195" fmla="*/ 635900 h 1905000"/>
                      <a:gd name="connsiteX196" fmla="*/ 3245263 w 4981575"/>
                      <a:gd name="connsiteY196" fmla="*/ 658379 h 1905000"/>
                      <a:gd name="connsiteX197" fmla="*/ 3227070 w 4981575"/>
                      <a:gd name="connsiteY197" fmla="*/ 652760 h 1905000"/>
                      <a:gd name="connsiteX198" fmla="*/ 3183445 w 4981575"/>
                      <a:gd name="connsiteY198" fmla="*/ 613421 h 1905000"/>
                      <a:gd name="connsiteX199" fmla="*/ 3156680 w 4981575"/>
                      <a:gd name="connsiteY199" fmla="*/ 583608 h 1905000"/>
                      <a:gd name="connsiteX200" fmla="*/ 3168301 w 4981575"/>
                      <a:gd name="connsiteY200" fmla="*/ 583989 h 1905000"/>
                      <a:gd name="connsiteX201" fmla="*/ 3189446 w 4981575"/>
                      <a:gd name="connsiteY201" fmla="*/ 586180 h 1905000"/>
                      <a:gd name="connsiteX202" fmla="*/ 3183827 w 4981575"/>
                      <a:gd name="connsiteY202" fmla="*/ 566273 h 1905000"/>
                      <a:gd name="connsiteX203" fmla="*/ 3182493 w 4981575"/>
                      <a:gd name="connsiteY203" fmla="*/ 554557 h 1905000"/>
                      <a:gd name="connsiteX204" fmla="*/ 3176397 w 4981575"/>
                      <a:gd name="connsiteY204" fmla="*/ 534269 h 1905000"/>
                      <a:gd name="connsiteX205" fmla="*/ 3170777 w 4981575"/>
                      <a:gd name="connsiteY205" fmla="*/ 523886 h 1905000"/>
                      <a:gd name="connsiteX206" fmla="*/ 3150870 w 4981575"/>
                      <a:gd name="connsiteY206" fmla="*/ 510075 h 1905000"/>
                      <a:gd name="connsiteX207" fmla="*/ 3112008 w 4981575"/>
                      <a:gd name="connsiteY207" fmla="*/ 510456 h 1905000"/>
                      <a:gd name="connsiteX208" fmla="*/ 3101245 w 4981575"/>
                      <a:gd name="connsiteY208" fmla="*/ 509599 h 1905000"/>
                      <a:gd name="connsiteX209" fmla="*/ 3068002 w 4981575"/>
                      <a:gd name="connsiteY209" fmla="*/ 500550 h 1905000"/>
                      <a:gd name="connsiteX210" fmla="*/ 3042095 w 4981575"/>
                      <a:gd name="connsiteY210" fmla="*/ 481119 h 1905000"/>
                      <a:gd name="connsiteX211" fmla="*/ 3028283 w 4981575"/>
                      <a:gd name="connsiteY211" fmla="*/ 495407 h 1905000"/>
                      <a:gd name="connsiteX212" fmla="*/ 3013614 w 4981575"/>
                      <a:gd name="connsiteY212" fmla="*/ 510551 h 1905000"/>
                      <a:gd name="connsiteX213" fmla="*/ 3013138 w 4981575"/>
                      <a:gd name="connsiteY213" fmla="*/ 532554 h 1905000"/>
                      <a:gd name="connsiteX214" fmla="*/ 2995898 w 4981575"/>
                      <a:gd name="connsiteY214" fmla="*/ 533888 h 1905000"/>
                      <a:gd name="connsiteX215" fmla="*/ 2960465 w 4981575"/>
                      <a:gd name="connsiteY215" fmla="*/ 537317 h 1905000"/>
                      <a:gd name="connsiteX216" fmla="*/ 2921127 w 4981575"/>
                      <a:gd name="connsiteY216" fmla="*/ 529982 h 1905000"/>
                      <a:gd name="connsiteX217" fmla="*/ 2908554 w 4981575"/>
                      <a:gd name="connsiteY217" fmla="*/ 527792 h 1905000"/>
                      <a:gd name="connsiteX218" fmla="*/ 2867501 w 4981575"/>
                      <a:gd name="connsiteY218" fmla="*/ 522172 h 1905000"/>
                      <a:gd name="connsiteX219" fmla="*/ 2879598 w 4981575"/>
                      <a:gd name="connsiteY219" fmla="*/ 508361 h 1905000"/>
                      <a:gd name="connsiteX220" fmla="*/ 2853214 w 4981575"/>
                      <a:gd name="connsiteY220" fmla="*/ 503217 h 1905000"/>
                      <a:gd name="connsiteX221" fmla="*/ 2799207 w 4981575"/>
                      <a:gd name="connsiteY221" fmla="*/ 495026 h 1905000"/>
                      <a:gd name="connsiteX222" fmla="*/ 2725769 w 4981575"/>
                      <a:gd name="connsiteY222" fmla="*/ 504551 h 1905000"/>
                      <a:gd name="connsiteX223" fmla="*/ 2721864 w 4981575"/>
                      <a:gd name="connsiteY223" fmla="*/ 520076 h 1905000"/>
                      <a:gd name="connsiteX224" fmla="*/ 2717102 w 4981575"/>
                      <a:gd name="connsiteY224" fmla="*/ 491597 h 1905000"/>
                      <a:gd name="connsiteX225" fmla="*/ 2702433 w 4981575"/>
                      <a:gd name="connsiteY225" fmla="*/ 488168 h 1905000"/>
                      <a:gd name="connsiteX226" fmla="*/ 2672239 w 4981575"/>
                      <a:gd name="connsiteY226" fmla="*/ 492454 h 1905000"/>
                      <a:gd name="connsiteX227" fmla="*/ 2638520 w 4981575"/>
                      <a:gd name="connsiteY227" fmla="*/ 475214 h 1905000"/>
                      <a:gd name="connsiteX228" fmla="*/ 2605659 w 4981575"/>
                      <a:gd name="connsiteY228" fmla="*/ 494264 h 1905000"/>
                      <a:gd name="connsiteX229" fmla="*/ 2623375 w 4981575"/>
                      <a:gd name="connsiteY229" fmla="*/ 499026 h 1905000"/>
                      <a:gd name="connsiteX230" fmla="*/ 2587561 w 4981575"/>
                      <a:gd name="connsiteY230" fmla="*/ 509408 h 1905000"/>
                      <a:gd name="connsiteX231" fmla="*/ 2543080 w 4981575"/>
                      <a:gd name="connsiteY231" fmla="*/ 524934 h 1905000"/>
                      <a:gd name="connsiteX232" fmla="*/ 2495169 w 4981575"/>
                      <a:gd name="connsiteY232" fmla="*/ 539603 h 1905000"/>
                      <a:gd name="connsiteX233" fmla="*/ 2502503 w 4981575"/>
                      <a:gd name="connsiteY233" fmla="*/ 519314 h 1905000"/>
                      <a:gd name="connsiteX234" fmla="*/ 2529745 w 4981575"/>
                      <a:gd name="connsiteY234" fmla="*/ 505027 h 1905000"/>
                      <a:gd name="connsiteX235" fmla="*/ 2561749 w 4981575"/>
                      <a:gd name="connsiteY235" fmla="*/ 495121 h 1905000"/>
                      <a:gd name="connsiteX236" fmla="*/ 2585085 w 4981575"/>
                      <a:gd name="connsiteY236" fmla="*/ 479595 h 1905000"/>
                      <a:gd name="connsiteX237" fmla="*/ 2615279 w 4981575"/>
                      <a:gd name="connsiteY237" fmla="*/ 461021 h 1905000"/>
                      <a:gd name="connsiteX238" fmla="*/ 2665380 w 4981575"/>
                      <a:gd name="connsiteY238" fmla="*/ 440733 h 1905000"/>
                      <a:gd name="connsiteX239" fmla="*/ 2679192 w 4981575"/>
                      <a:gd name="connsiteY239" fmla="*/ 425207 h 1905000"/>
                      <a:gd name="connsiteX240" fmla="*/ 2714625 w 4981575"/>
                      <a:gd name="connsiteY240" fmla="*/ 411396 h 1905000"/>
                      <a:gd name="connsiteX241" fmla="*/ 2728055 w 4981575"/>
                      <a:gd name="connsiteY241" fmla="*/ 393680 h 1905000"/>
                      <a:gd name="connsiteX242" fmla="*/ 2715101 w 4981575"/>
                      <a:gd name="connsiteY242" fmla="*/ 383774 h 1905000"/>
                      <a:gd name="connsiteX243" fmla="*/ 2729770 w 4981575"/>
                      <a:gd name="connsiteY243" fmla="*/ 378630 h 1905000"/>
                      <a:gd name="connsiteX244" fmla="*/ 2722436 w 4981575"/>
                      <a:gd name="connsiteY244" fmla="*/ 365200 h 1905000"/>
                      <a:gd name="connsiteX245" fmla="*/ 2719864 w 4981575"/>
                      <a:gd name="connsiteY245" fmla="*/ 350912 h 1905000"/>
                      <a:gd name="connsiteX246" fmla="*/ 2700814 w 4981575"/>
                      <a:gd name="connsiteY246" fmla="*/ 347483 h 1905000"/>
                      <a:gd name="connsiteX247" fmla="*/ 2694813 w 4981575"/>
                      <a:gd name="connsiteY247" fmla="*/ 323766 h 1905000"/>
                      <a:gd name="connsiteX248" fmla="*/ 2669381 w 4981575"/>
                      <a:gd name="connsiteY248" fmla="*/ 324623 h 1905000"/>
                      <a:gd name="connsiteX249" fmla="*/ 2626995 w 4981575"/>
                      <a:gd name="connsiteY249" fmla="*/ 314717 h 1905000"/>
                      <a:gd name="connsiteX250" fmla="*/ 2608897 w 4981575"/>
                      <a:gd name="connsiteY250" fmla="*/ 313003 h 1905000"/>
                      <a:gd name="connsiteX251" fmla="*/ 2572988 w 4981575"/>
                      <a:gd name="connsiteY251" fmla="*/ 313860 h 1905000"/>
                      <a:gd name="connsiteX252" fmla="*/ 2554033 w 4981575"/>
                      <a:gd name="connsiteY252" fmla="*/ 324623 h 1905000"/>
                      <a:gd name="connsiteX253" fmla="*/ 2517362 w 4981575"/>
                      <a:gd name="connsiteY253" fmla="*/ 328052 h 1905000"/>
                      <a:gd name="connsiteX254" fmla="*/ 2538508 w 4981575"/>
                      <a:gd name="connsiteY254" fmla="*/ 300811 h 1905000"/>
                      <a:gd name="connsiteX255" fmla="*/ 2490502 w 4981575"/>
                      <a:gd name="connsiteY255" fmla="*/ 297382 h 1905000"/>
                      <a:gd name="connsiteX256" fmla="*/ 2455926 w 4981575"/>
                      <a:gd name="connsiteY256" fmla="*/ 292143 h 1905000"/>
                      <a:gd name="connsiteX257" fmla="*/ 2464594 w 4981575"/>
                      <a:gd name="connsiteY257" fmla="*/ 288714 h 1905000"/>
                      <a:gd name="connsiteX258" fmla="*/ 2491835 w 4981575"/>
                      <a:gd name="connsiteY258" fmla="*/ 278332 h 1905000"/>
                      <a:gd name="connsiteX259" fmla="*/ 2495264 w 4981575"/>
                      <a:gd name="connsiteY259" fmla="*/ 267092 h 1905000"/>
                      <a:gd name="connsiteX260" fmla="*/ 2470595 w 4981575"/>
                      <a:gd name="connsiteY260" fmla="*/ 261092 h 1905000"/>
                      <a:gd name="connsiteX261" fmla="*/ 2439924 w 4981575"/>
                      <a:gd name="connsiteY261" fmla="*/ 253281 h 1905000"/>
                      <a:gd name="connsiteX262" fmla="*/ 2401443 w 4981575"/>
                      <a:gd name="connsiteY262" fmla="*/ 261473 h 1905000"/>
                      <a:gd name="connsiteX263" fmla="*/ 2369058 w 4981575"/>
                      <a:gd name="connsiteY263" fmla="*/ 285666 h 1905000"/>
                      <a:gd name="connsiteX264" fmla="*/ 2349151 w 4981575"/>
                      <a:gd name="connsiteY264" fmla="*/ 311193 h 1905000"/>
                      <a:gd name="connsiteX265" fmla="*/ 2354770 w 4981575"/>
                      <a:gd name="connsiteY265" fmla="*/ 323766 h 1905000"/>
                      <a:gd name="connsiteX266" fmla="*/ 2338388 w 4981575"/>
                      <a:gd name="connsiteY266" fmla="*/ 328910 h 1905000"/>
                      <a:gd name="connsiteX267" fmla="*/ 2293905 w 4981575"/>
                      <a:gd name="connsiteY267" fmla="*/ 335006 h 1905000"/>
                      <a:gd name="connsiteX268" fmla="*/ 2312955 w 4981575"/>
                      <a:gd name="connsiteY268" fmla="*/ 349674 h 1905000"/>
                      <a:gd name="connsiteX269" fmla="*/ 2290953 w 4981575"/>
                      <a:gd name="connsiteY269" fmla="*/ 345388 h 1905000"/>
                      <a:gd name="connsiteX270" fmla="*/ 2265426 w 4981575"/>
                      <a:gd name="connsiteY270" fmla="*/ 351008 h 1905000"/>
                      <a:gd name="connsiteX271" fmla="*/ 2246376 w 4981575"/>
                      <a:gd name="connsiteY271" fmla="*/ 354913 h 1905000"/>
                      <a:gd name="connsiteX272" fmla="*/ 2227421 w 4981575"/>
                      <a:gd name="connsiteY272" fmla="*/ 356246 h 1905000"/>
                      <a:gd name="connsiteX273" fmla="*/ 2235613 w 4981575"/>
                      <a:gd name="connsiteY273" fmla="*/ 339768 h 1905000"/>
                      <a:gd name="connsiteX274" fmla="*/ 2207990 w 4981575"/>
                      <a:gd name="connsiteY274" fmla="*/ 347102 h 1905000"/>
                      <a:gd name="connsiteX275" fmla="*/ 2188559 w 4981575"/>
                      <a:gd name="connsiteY275" fmla="*/ 344054 h 1905000"/>
                      <a:gd name="connsiteX276" fmla="*/ 2169509 w 4981575"/>
                      <a:gd name="connsiteY276" fmla="*/ 353579 h 1905000"/>
                      <a:gd name="connsiteX277" fmla="*/ 2141411 w 4981575"/>
                      <a:gd name="connsiteY277" fmla="*/ 356151 h 1905000"/>
                      <a:gd name="connsiteX278" fmla="*/ 2159127 w 4981575"/>
                      <a:gd name="connsiteY278" fmla="*/ 368248 h 1905000"/>
                      <a:gd name="connsiteX279" fmla="*/ 2110740 w 4981575"/>
                      <a:gd name="connsiteY279" fmla="*/ 375582 h 1905000"/>
                      <a:gd name="connsiteX280" fmla="*/ 2073973 w 4981575"/>
                      <a:gd name="connsiteY280" fmla="*/ 380726 h 1905000"/>
                      <a:gd name="connsiteX281" fmla="*/ 2046732 w 4981575"/>
                      <a:gd name="connsiteY281" fmla="*/ 393680 h 1905000"/>
                      <a:gd name="connsiteX282" fmla="*/ 2019109 w 4981575"/>
                      <a:gd name="connsiteY282" fmla="*/ 404919 h 1905000"/>
                      <a:gd name="connsiteX283" fmla="*/ 1996631 w 4981575"/>
                      <a:gd name="connsiteY283" fmla="*/ 407967 h 1905000"/>
                      <a:gd name="connsiteX284" fmla="*/ 1984914 w 4981575"/>
                      <a:gd name="connsiteY284" fmla="*/ 411872 h 1905000"/>
                      <a:gd name="connsiteX285" fmla="*/ 1980629 w 4981575"/>
                      <a:gd name="connsiteY285" fmla="*/ 418826 h 1905000"/>
                      <a:gd name="connsiteX286" fmla="*/ 1969865 w 4981575"/>
                      <a:gd name="connsiteY286" fmla="*/ 426160 h 1905000"/>
                      <a:gd name="connsiteX287" fmla="*/ 1977676 w 4981575"/>
                      <a:gd name="connsiteY287" fmla="*/ 436542 h 1905000"/>
                      <a:gd name="connsiteX288" fmla="*/ 1952625 w 4981575"/>
                      <a:gd name="connsiteY288" fmla="*/ 435209 h 1905000"/>
                      <a:gd name="connsiteX289" fmla="*/ 1968627 w 4981575"/>
                      <a:gd name="connsiteY289" fmla="*/ 444257 h 1905000"/>
                      <a:gd name="connsiteX290" fmla="*/ 1981581 w 4981575"/>
                      <a:gd name="connsiteY290" fmla="*/ 454163 h 1905000"/>
                      <a:gd name="connsiteX291" fmla="*/ 1959578 w 4981575"/>
                      <a:gd name="connsiteY291" fmla="*/ 455497 h 1905000"/>
                      <a:gd name="connsiteX292" fmla="*/ 1970818 w 4981575"/>
                      <a:gd name="connsiteY292" fmla="*/ 463307 h 1905000"/>
                      <a:gd name="connsiteX293" fmla="*/ 1980343 w 4981575"/>
                      <a:gd name="connsiteY293" fmla="*/ 473690 h 1905000"/>
                      <a:gd name="connsiteX294" fmla="*/ 1981772 w 4981575"/>
                      <a:gd name="connsiteY294" fmla="*/ 475118 h 1905000"/>
                      <a:gd name="connsiteX295" fmla="*/ 1978628 w 4981575"/>
                      <a:gd name="connsiteY295" fmla="*/ 487501 h 1905000"/>
                      <a:gd name="connsiteX296" fmla="*/ 1970437 w 4981575"/>
                      <a:gd name="connsiteY296" fmla="*/ 490073 h 1905000"/>
                      <a:gd name="connsiteX297" fmla="*/ 1942814 w 4981575"/>
                      <a:gd name="connsiteY297" fmla="*/ 488739 h 1905000"/>
                      <a:gd name="connsiteX298" fmla="*/ 1929003 w 4981575"/>
                      <a:gd name="connsiteY298" fmla="*/ 493502 h 1905000"/>
                      <a:gd name="connsiteX299" fmla="*/ 1885759 w 4981575"/>
                      <a:gd name="connsiteY299" fmla="*/ 495692 h 1905000"/>
                      <a:gd name="connsiteX300" fmla="*/ 1810131 w 4981575"/>
                      <a:gd name="connsiteY300" fmla="*/ 502169 h 1905000"/>
                      <a:gd name="connsiteX301" fmla="*/ 1800225 w 4981575"/>
                      <a:gd name="connsiteY301" fmla="*/ 531125 h 1905000"/>
                      <a:gd name="connsiteX302" fmla="*/ 1800606 w 4981575"/>
                      <a:gd name="connsiteY302" fmla="*/ 551890 h 1905000"/>
                      <a:gd name="connsiteX303" fmla="*/ 1840420 w 4981575"/>
                      <a:gd name="connsiteY303" fmla="*/ 573035 h 1905000"/>
                      <a:gd name="connsiteX304" fmla="*/ 1857280 w 4981575"/>
                      <a:gd name="connsiteY304" fmla="*/ 601515 h 1905000"/>
                      <a:gd name="connsiteX305" fmla="*/ 1807559 w 4981575"/>
                      <a:gd name="connsiteY305" fmla="*/ 585513 h 1905000"/>
                      <a:gd name="connsiteX306" fmla="*/ 1740598 w 4981575"/>
                      <a:gd name="connsiteY306" fmla="*/ 568273 h 1905000"/>
                      <a:gd name="connsiteX307" fmla="*/ 1719453 w 4981575"/>
                      <a:gd name="connsiteY307" fmla="*/ 557414 h 1905000"/>
                      <a:gd name="connsiteX308" fmla="*/ 1700879 w 4981575"/>
                      <a:gd name="connsiteY308" fmla="*/ 572083 h 1905000"/>
                      <a:gd name="connsiteX309" fmla="*/ 1712976 w 4981575"/>
                      <a:gd name="connsiteY309" fmla="*/ 576369 h 1905000"/>
                      <a:gd name="connsiteX310" fmla="*/ 1728978 w 4981575"/>
                      <a:gd name="connsiteY310" fmla="*/ 585894 h 1905000"/>
                      <a:gd name="connsiteX311" fmla="*/ 1704784 w 4981575"/>
                      <a:gd name="connsiteY311" fmla="*/ 590276 h 1905000"/>
                      <a:gd name="connsiteX312" fmla="*/ 1673257 w 4981575"/>
                      <a:gd name="connsiteY312" fmla="*/ 596753 h 1905000"/>
                      <a:gd name="connsiteX313" fmla="*/ 1712119 w 4981575"/>
                      <a:gd name="connsiteY313" fmla="*/ 626947 h 1905000"/>
                      <a:gd name="connsiteX314" fmla="*/ 1738503 w 4981575"/>
                      <a:gd name="connsiteY314" fmla="*/ 641615 h 1905000"/>
                      <a:gd name="connsiteX315" fmla="*/ 1734217 w 4981575"/>
                      <a:gd name="connsiteY315" fmla="*/ 650283 h 1905000"/>
                      <a:gd name="connsiteX316" fmla="*/ 1700498 w 4981575"/>
                      <a:gd name="connsiteY316" fmla="*/ 633043 h 1905000"/>
                      <a:gd name="connsiteX317" fmla="*/ 1650873 w 4981575"/>
                      <a:gd name="connsiteY317" fmla="*/ 628757 h 1905000"/>
                      <a:gd name="connsiteX318" fmla="*/ 1649063 w 4981575"/>
                      <a:gd name="connsiteY318" fmla="*/ 609802 h 1905000"/>
                      <a:gd name="connsiteX319" fmla="*/ 1656016 w 4981575"/>
                      <a:gd name="connsiteY319" fmla="*/ 580846 h 1905000"/>
                      <a:gd name="connsiteX320" fmla="*/ 1643443 w 4981575"/>
                      <a:gd name="connsiteY320" fmla="*/ 544556 h 1905000"/>
                      <a:gd name="connsiteX321" fmla="*/ 1635728 w 4981575"/>
                      <a:gd name="connsiteY321" fmla="*/ 556176 h 1905000"/>
                      <a:gd name="connsiteX322" fmla="*/ 1628394 w 4981575"/>
                      <a:gd name="connsiteY322" fmla="*/ 586847 h 1905000"/>
                      <a:gd name="connsiteX323" fmla="*/ 1593342 w 4981575"/>
                      <a:gd name="connsiteY323" fmla="*/ 605039 h 1905000"/>
                      <a:gd name="connsiteX324" fmla="*/ 1581722 w 4981575"/>
                      <a:gd name="connsiteY324" fmla="*/ 623137 h 1905000"/>
                      <a:gd name="connsiteX325" fmla="*/ 1614964 w 4981575"/>
                      <a:gd name="connsiteY325" fmla="*/ 663332 h 1905000"/>
                      <a:gd name="connsiteX326" fmla="*/ 1597628 w 4981575"/>
                      <a:gd name="connsiteY326" fmla="*/ 712577 h 1905000"/>
                      <a:gd name="connsiteX327" fmla="*/ 1598962 w 4981575"/>
                      <a:gd name="connsiteY327" fmla="*/ 741914 h 1905000"/>
                      <a:gd name="connsiteX328" fmla="*/ 1621441 w 4981575"/>
                      <a:gd name="connsiteY328" fmla="*/ 745819 h 1905000"/>
                      <a:gd name="connsiteX329" fmla="*/ 1655540 w 4981575"/>
                      <a:gd name="connsiteY329" fmla="*/ 738485 h 1905000"/>
                      <a:gd name="connsiteX330" fmla="*/ 1711737 w 4981575"/>
                      <a:gd name="connsiteY330" fmla="*/ 757535 h 1905000"/>
                      <a:gd name="connsiteX331" fmla="*/ 1722501 w 4981575"/>
                      <a:gd name="connsiteY331" fmla="*/ 780014 h 1905000"/>
                      <a:gd name="connsiteX332" fmla="*/ 1709071 w 4981575"/>
                      <a:gd name="connsiteY332" fmla="*/ 801635 h 1905000"/>
                      <a:gd name="connsiteX333" fmla="*/ 1742789 w 4981575"/>
                      <a:gd name="connsiteY333" fmla="*/ 824114 h 1905000"/>
                      <a:gd name="connsiteX334" fmla="*/ 1709928 w 4981575"/>
                      <a:gd name="connsiteY334" fmla="*/ 821543 h 1905000"/>
                      <a:gd name="connsiteX335" fmla="*/ 1696593 w 4981575"/>
                      <a:gd name="connsiteY335" fmla="*/ 802969 h 1905000"/>
                      <a:gd name="connsiteX336" fmla="*/ 1703927 w 4981575"/>
                      <a:gd name="connsiteY336" fmla="*/ 781823 h 1905000"/>
                      <a:gd name="connsiteX337" fmla="*/ 1689259 w 4981575"/>
                      <a:gd name="connsiteY337" fmla="*/ 763250 h 1905000"/>
                      <a:gd name="connsiteX338" fmla="*/ 1670685 w 4981575"/>
                      <a:gd name="connsiteY338" fmla="*/ 751153 h 1905000"/>
                      <a:gd name="connsiteX339" fmla="*/ 1625727 w 4981575"/>
                      <a:gd name="connsiteY339" fmla="*/ 763250 h 1905000"/>
                      <a:gd name="connsiteX340" fmla="*/ 1631823 w 4981575"/>
                      <a:gd name="connsiteY340" fmla="*/ 803921 h 1905000"/>
                      <a:gd name="connsiteX341" fmla="*/ 1607629 w 4981575"/>
                      <a:gd name="connsiteY341" fmla="*/ 838497 h 1905000"/>
                      <a:gd name="connsiteX342" fmla="*/ 1585627 w 4981575"/>
                      <a:gd name="connsiteY342" fmla="*/ 857928 h 1905000"/>
                      <a:gd name="connsiteX343" fmla="*/ 1558861 w 4981575"/>
                      <a:gd name="connsiteY343" fmla="*/ 881264 h 1905000"/>
                      <a:gd name="connsiteX344" fmla="*/ 1532572 w 4981575"/>
                      <a:gd name="connsiteY344" fmla="*/ 881264 h 1905000"/>
                      <a:gd name="connsiteX345" fmla="*/ 1498854 w 4981575"/>
                      <a:gd name="connsiteY345" fmla="*/ 883836 h 1905000"/>
                      <a:gd name="connsiteX346" fmla="*/ 1475518 w 4981575"/>
                      <a:gd name="connsiteY346" fmla="*/ 876502 h 1905000"/>
                      <a:gd name="connsiteX347" fmla="*/ 1461230 w 4981575"/>
                      <a:gd name="connsiteY347" fmla="*/ 864024 h 1905000"/>
                      <a:gd name="connsiteX348" fmla="*/ 1476756 w 4981575"/>
                      <a:gd name="connsiteY348" fmla="*/ 867929 h 1905000"/>
                      <a:gd name="connsiteX349" fmla="*/ 1493615 w 4981575"/>
                      <a:gd name="connsiteY349" fmla="*/ 866215 h 1905000"/>
                      <a:gd name="connsiteX350" fmla="*/ 1510474 w 4981575"/>
                      <a:gd name="connsiteY350" fmla="*/ 873168 h 1905000"/>
                      <a:gd name="connsiteX351" fmla="*/ 1525619 w 4981575"/>
                      <a:gd name="connsiteY351" fmla="*/ 867548 h 1905000"/>
                      <a:gd name="connsiteX352" fmla="*/ 1532572 w 4981575"/>
                      <a:gd name="connsiteY352" fmla="*/ 860595 h 1905000"/>
                      <a:gd name="connsiteX353" fmla="*/ 1545527 w 4981575"/>
                      <a:gd name="connsiteY353" fmla="*/ 849832 h 1905000"/>
                      <a:gd name="connsiteX354" fmla="*/ 1554575 w 4981575"/>
                      <a:gd name="connsiteY354" fmla="*/ 834306 h 1905000"/>
                      <a:gd name="connsiteX355" fmla="*/ 1562290 w 4981575"/>
                      <a:gd name="connsiteY355" fmla="*/ 824781 h 1905000"/>
                      <a:gd name="connsiteX356" fmla="*/ 1576578 w 4981575"/>
                      <a:gd name="connsiteY356" fmla="*/ 815256 h 1905000"/>
                      <a:gd name="connsiteX357" fmla="*/ 1581722 w 4981575"/>
                      <a:gd name="connsiteY357" fmla="*/ 801445 h 1905000"/>
                      <a:gd name="connsiteX358" fmla="*/ 1589532 w 4981575"/>
                      <a:gd name="connsiteY358" fmla="*/ 782014 h 1905000"/>
                      <a:gd name="connsiteX359" fmla="*/ 1590389 w 4981575"/>
                      <a:gd name="connsiteY359" fmla="*/ 771251 h 1905000"/>
                      <a:gd name="connsiteX360" fmla="*/ 1567434 w 4981575"/>
                      <a:gd name="connsiteY360" fmla="*/ 746200 h 1905000"/>
                      <a:gd name="connsiteX361" fmla="*/ 1566577 w 4981575"/>
                      <a:gd name="connsiteY361" fmla="*/ 716387 h 1905000"/>
                      <a:gd name="connsiteX362" fmla="*/ 1566100 w 4981575"/>
                      <a:gd name="connsiteY362" fmla="*/ 688669 h 1905000"/>
                      <a:gd name="connsiteX363" fmla="*/ 1573435 w 4981575"/>
                      <a:gd name="connsiteY363" fmla="*/ 657998 h 1905000"/>
                      <a:gd name="connsiteX364" fmla="*/ 1549622 w 4981575"/>
                      <a:gd name="connsiteY364" fmla="*/ 624756 h 1905000"/>
                      <a:gd name="connsiteX365" fmla="*/ 1559147 w 4981575"/>
                      <a:gd name="connsiteY365" fmla="*/ 602753 h 1905000"/>
                      <a:gd name="connsiteX366" fmla="*/ 1571720 w 4981575"/>
                      <a:gd name="connsiteY366" fmla="*/ 553033 h 1905000"/>
                      <a:gd name="connsiteX367" fmla="*/ 1535430 w 4981575"/>
                      <a:gd name="connsiteY367" fmla="*/ 540936 h 1905000"/>
                      <a:gd name="connsiteX368" fmla="*/ 1479709 w 4981575"/>
                      <a:gd name="connsiteY368" fmla="*/ 538364 h 1905000"/>
                      <a:gd name="connsiteX369" fmla="*/ 1463231 w 4981575"/>
                      <a:gd name="connsiteY369" fmla="*/ 554747 h 1905000"/>
                      <a:gd name="connsiteX370" fmla="*/ 1443799 w 4981575"/>
                      <a:gd name="connsiteY370" fmla="*/ 596276 h 1905000"/>
                      <a:gd name="connsiteX371" fmla="*/ 1404938 w 4981575"/>
                      <a:gd name="connsiteY371" fmla="*/ 626090 h 1905000"/>
                      <a:gd name="connsiteX372" fmla="*/ 1392841 w 4981575"/>
                      <a:gd name="connsiteY372" fmla="*/ 651617 h 1905000"/>
                      <a:gd name="connsiteX373" fmla="*/ 1409319 w 4981575"/>
                      <a:gd name="connsiteY373" fmla="*/ 655522 h 1905000"/>
                      <a:gd name="connsiteX374" fmla="*/ 1405890 w 4981575"/>
                      <a:gd name="connsiteY374" fmla="*/ 678858 h 1905000"/>
                      <a:gd name="connsiteX375" fmla="*/ 1404175 w 4981575"/>
                      <a:gd name="connsiteY375" fmla="*/ 692669 h 1905000"/>
                      <a:gd name="connsiteX376" fmla="*/ 1394270 w 4981575"/>
                      <a:gd name="connsiteY376" fmla="*/ 712577 h 1905000"/>
                      <a:gd name="connsiteX377" fmla="*/ 1428845 w 4981575"/>
                      <a:gd name="connsiteY377" fmla="*/ 725531 h 1905000"/>
                      <a:gd name="connsiteX378" fmla="*/ 1441418 w 4981575"/>
                      <a:gd name="connsiteY378" fmla="*/ 749343 h 1905000"/>
                      <a:gd name="connsiteX379" fmla="*/ 1459135 w 4981575"/>
                      <a:gd name="connsiteY379" fmla="*/ 758392 h 1905000"/>
                      <a:gd name="connsiteX380" fmla="*/ 1440942 w 4981575"/>
                      <a:gd name="connsiteY380" fmla="*/ 787348 h 1905000"/>
                      <a:gd name="connsiteX381" fmla="*/ 1405509 w 4981575"/>
                      <a:gd name="connsiteY381" fmla="*/ 759249 h 1905000"/>
                      <a:gd name="connsiteX382" fmla="*/ 1358456 w 4981575"/>
                      <a:gd name="connsiteY382" fmla="*/ 738961 h 1905000"/>
                      <a:gd name="connsiteX383" fmla="*/ 1319593 w 4981575"/>
                      <a:gd name="connsiteY383" fmla="*/ 722959 h 1905000"/>
                      <a:gd name="connsiteX384" fmla="*/ 1265587 w 4981575"/>
                      <a:gd name="connsiteY384" fmla="*/ 708767 h 1905000"/>
                      <a:gd name="connsiteX385" fmla="*/ 1212437 w 4981575"/>
                      <a:gd name="connsiteY385" fmla="*/ 704004 h 1905000"/>
                      <a:gd name="connsiteX386" fmla="*/ 1190815 w 4981575"/>
                      <a:gd name="connsiteY386" fmla="*/ 688002 h 1905000"/>
                      <a:gd name="connsiteX387" fmla="*/ 1155382 w 4981575"/>
                      <a:gd name="connsiteY387" fmla="*/ 676382 h 1905000"/>
                      <a:gd name="connsiteX388" fmla="*/ 1163574 w 4981575"/>
                      <a:gd name="connsiteY388" fmla="*/ 700575 h 1905000"/>
                      <a:gd name="connsiteX389" fmla="*/ 1185196 w 4981575"/>
                      <a:gd name="connsiteY389" fmla="*/ 709243 h 1905000"/>
                      <a:gd name="connsiteX390" fmla="*/ 1203770 w 4981575"/>
                      <a:gd name="connsiteY390" fmla="*/ 722578 h 1905000"/>
                      <a:gd name="connsiteX391" fmla="*/ 1217200 w 4981575"/>
                      <a:gd name="connsiteY391" fmla="*/ 746771 h 1905000"/>
                      <a:gd name="connsiteX392" fmla="*/ 1208151 w 4981575"/>
                      <a:gd name="connsiteY392" fmla="*/ 762773 h 1905000"/>
                      <a:gd name="connsiteX393" fmla="*/ 1188244 w 4981575"/>
                      <a:gd name="connsiteY393" fmla="*/ 772679 h 1905000"/>
                      <a:gd name="connsiteX394" fmla="*/ 1173099 w 4981575"/>
                      <a:gd name="connsiteY394" fmla="*/ 778775 h 1905000"/>
                      <a:gd name="connsiteX395" fmla="*/ 1173099 w 4981575"/>
                      <a:gd name="connsiteY395" fmla="*/ 761440 h 1905000"/>
                      <a:gd name="connsiteX396" fmla="*/ 1155382 w 4981575"/>
                      <a:gd name="connsiteY396" fmla="*/ 748010 h 1905000"/>
                      <a:gd name="connsiteX397" fmla="*/ 1110424 w 4981575"/>
                      <a:gd name="connsiteY397" fmla="*/ 770489 h 1905000"/>
                      <a:gd name="connsiteX398" fmla="*/ 1061180 w 4981575"/>
                      <a:gd name="connsiteY398" fmla="*/ 770489 h 1905000"/>
                      <a:gd name="connsiteX399" fmla="*/ 1033939 w 4981575"/>
                      <a:gd name="connsiteY399" fmla="*/ 790396 h 1905000"/>
                      <a:gd name="connsiteX400" fmla="*/ 994600 w 4981575"/>
                      <a:gd name="connsiteY400" fmla="*/ 787348 h 1905000"/>
                      <a:gd name="connsiteX401" fmla="*/ 1001935 w 4981575"/>
                      <a:gd name="connsiteY401" fmla="*/ 779537 h 1905000"/>
                      <a:gd name="connsiteX402" fmla="*/ 1008888 w 4981575"/>
                      <a:gd name="connsiteY402" fmla="*/ 770870 h 1905000"/>
                      <a:gd name="connsiteX403" fmla="*/ 1015365 w 4981575"/>
                      <a:gd name="connsiteY403" fmla="*/ 750962 h 1905000"/>
                      <a:gd name="connsiteX404" fmla="*/ 975646 w 4981575"/>
                      <a:gd name="connsiteY404" fmla="*/ 762583 h 1905000"/>
                      <a:gd name="connsiteX405" fmla="*/ 970026 w 4981575"/>
                      <a:gd name="connsiteY405" fmla="*/ 779061 h 1905000"/>
                      <a:gd name="connsiteX406" fmla="*/ 957072 w 4981575"/>
                      <a:gd name="connsiteY406" fmla="*/ 771251 h 1905000"/>
                      <a:gd name="connsiteX407" fmla="*/ 890111 w 4981575"/>
                      <a:gd name="connsiteY407" fmla="*/ 791158 h 1905000"/>
                      <a:gd name="connsiteX408" fmla="*/ 862013 w 4981575"/>
                      <a:gd name="connsiteY408" fmla="*/ 808398 h 1905000"/>
                      <a:gd name="connsiteX409" fmla="*/ 830008 w 4981575"/>
                      <a:gd name="connsiteY409" fmla="*/ 818304 h 1905000"/>
                      <a:gd name="connsiteX410" fmla="*/ 823531 w 4981575"/>
                      <a:gd name="connsiteY410" fmla="*/ 848975 h 1905000"/>
                      <a:gd name="connsiteX411" fmla="*/ 773811 w 4981575"/>
                      <a:gd name="connsiteY411" fmla="*/ 855452 h 1905000"/>
                      <a:gd name="connsiteX412" fmla="*/ 750475 w 4981575"/>
                      <a:gd name="connsiteY412" fmla="*/ 833449 h 1905000"/>
                      <a:gd name="connsiteX413" fmla="*/ 749618 w 4981575"/>
                      <a:gd name="connsiteY413" fmla="*/ 814875 h 1905000"/>
                      <a:gd name="connsiteX414" fmla="*/ 769905 w 4981575"/>
                      <a:gd name="connsiteY414" fmla="*/ 807065 h 1905000"/>
                      <a:gd name="connsiteX415" fmla="*/ 795814 w 4981575"/>
                      <a:gd name="connsiteY415" fmla="*/ 805731 h 1905000"/>
                      <a:gd name="connsiteX416" fmla="*/ 778097 w 4981575"/>
                      <a:gd name="connsiteY416" fmla="*/ 777632 h 1905000"/>
                      <a:gd name="connsiteX417" fmla="*/ 740950 w 4981575"/>
                      <a:gd name="connsiteY417" fmla="*/ 767250 h 1905000"/>
                      <a:gd name="connsiteX418" fmla="*/ 704659 w 4981575"/>
                      <a:gd name="connsiteY418" fmla="*/ 763345 h 1905000"/>
                      <a:gd name="connsiteX419" fmla="*/ 709803 w 4981575"/>
                      <a:gd name="connsiteY419" fmla="*/ 774584 h 1905000"/>
                      <a:gd name="connsiteX420" fmla="*/ 718471 w 4981575"/>
                      <a:gd name="connsiteY420" fmla="*/ 794873 h 1905000"/>
                      <a:gd name="connsiteX421" fmla="*/ 707231 w 4981575"/>
                      <a:gd name="connsiteY421" fmla="*/ 827258 h 1905000"/>
                      <a:gd name="connsiteX422" fmla="*/ 716756 w 4981575"/>
                      <a:gd name="connsiteY422" fmla="*/ 837640 h 1905000"/>
                      <a:gd name="connsiteX423" fmla="*/ 727520 w 4981575"/>
                      <a:gd name="connsiteY423" fmla="*/ 863548 h 1905000"/>
                      <a:gd name="connsiteX424" fmla="*/ 718471 w 4981575"/>
                      <a:gd name="connsiteY424" fmla="*/ 886027 h 1905000"/>
                      <a:gd name="connsiteX425" fmla="*/ 705898 w 4981575"/>
                      <a:gd name="connsiteY425" fmla="*/ 885551 h 1905000"/>
                      <a:gd name="connsiteX426" fmla="*/ 697325 w 4981575"/>
                      <a:gd name="connsiteY426" fmla="*/ 876883 h 1905000"/>
                      <a:gd name="connsiteX427" fmla="*/ 667988 w 4981575"/>
                      <a:gd name="connsiteY427" fmla="*/ 871263 h 1905000"/>
                      <a:gd name="connsiteX428" fmla="*/ 649414 w 4981575"/>
                      <a:gd name="connsiteY428" fmla="*/ 880312 h 1905000"/>
                      <a:gd name="connsiteX429" fmla="*/ 623506 w 4981575"/>
                      <a:gd name="connsiteY429" fmla="*/ 891551 h 1905000"/>
                      <a:gd name="connsiteX430" fmla="*/ 595408 w 4981575"/>
                      <a:gd name="connsiteY430" fmla="*/ 911840 h 1905000"/>
                      <a:gd name="connsiteX431" fmla="*/ 597122 w 4981575"/>
                      <a:gd name="connsiteY431" fmla="*/ 937367 h 1905000"/>
                      <a:gd name="connsiteX432" fmla="*/ 609219 w 4981575"/>
                      <a:gd name="connsiteY432" fmla="*/ 960227 h 1905000"/>
                      <a:gd name="connsiteX433" fmla="*/ 574262 w 4981575"/>
                      <a:gd name="connsiteY433" fmla="*/ 958036 h 1905000"/>
                      <a:gd name="connsiteX434" fmla="*/ 543973 w 4981575"/>
                      <a:gd name="connsiteY434" fmla="*/ 951083 h 1905000"/>
                      <a:gd name="connsiteX435" fmla="*/ 510730 w 4981575"/>
                      <a:gd name="connsiteY435" fmla="*/ 931271 h 1905000"/>
                      <a:gd name="connsiteX436" fmla="*/ 493014 w 4981575"/>
                      <a:gd name="connsiteY436" fmla="*/ 947654 h 1905000"/>
                      <a:gd name="connsiteX437" fmla="*/ 501682 w 4981575"/>
                      <a:gd name="connsiteY437" fmla="*/ 964513 h 1905000"/>
                      <a:gd name="connsiteX438" fmla="*/ 530161 w 4981575"/>
                      <a:gd name="connsiteY438" fmla="*/ 974419 h 1905000"/>
                      <a:gd name="connsiteX439" fmla="*/ 532733 w 4981575"/>
                      <a:gd name="connsiteY439" fmla="*/ 992135 h 1905000"/>
                      <a:gd name="connsiteX440" fmla="*/ 510730 w 4981575"/>
                      <a:gd name="connsiteY440" fmla="*/ 995564 h 1905000"/>
                      <a:gd name="connsiteX441" fmla="*/ 487775 w 4981575"/>
                      <a:gd name="connsiteY441" fmla="*/ 988611 h 1905000"/>
                      <a:gd name="connsiteX442" fmla="*/ 461010 w 4981575"/>
                      <a:gd name="connsiteY442" fmla="*/ 973466 h 1905000"/>
                      <a:gd name="connsiteX443" fmla="*/ 445865 w 4981575"/>
                      <a:gd name="connsiteY443" fmla="*/ 956607 h 1905000"/>
                      <a:gd name="connsiteX444" fmla="*/ 438912 w 4981575"/>
                      <a:gd name="connsiteY444" fmla="*/ 935462 h 1905000"/>
                      <a:gd name="connsiteX445" fmla="*/ 439769 w 4981575"/>
                      <a:gd name="connsiteY445" fmla="*/ 916412 h 1905000"/>
                      <a:gd name="connsiteX446" fmla="*/ 441960 w 4981575"/>
                      <a:gd name="connsiteY446" fmla="*/ 897838 h 1905000"/>
                      <a:gd name="connsiteX447" fmla="*/ 419481 w 4981575"/>
                      <a:gd name="connsiteY447" fmla="*/ 881455 h 1905000"/>
                      <a:gd name="connsiteX448" fmla="*/ 401764 w 4981575"/>
                      <a:gd name="connsiteY448" fmla="*/ 868501 h 1905000"/>
                      <a:gd name="connsiteX449" fmla="*/ 373285 w 4981575"/>
                      <a:gd name="connsiteY449" fmla="*/ 844688 h 1905000"/>
                      <a:gd name="connsiteX450" fmla="*/ 362902 w 4981575"/>
                      <a:gd name="connsiteY450" fmla="*/ 835163 h 1905000"/>
                      <a:gd name="connsiteX451" fmla="*/ 386239 w 4981575"/>
                      <a:gd name="connsiteY451" fmla="*/ 843831 h 1905000"/>
                      <a:gd name="connsiteX452" fmla="*/ 426815 w 4981575"/>
                      <a:gd name="connsiteY452" fmla="*/ 861071 h 1905000"/>
                      <a:gd name="connsiteX453" fmla="*/ 477774 w 4981575"/>
                      <a:gd name="connsiteY453" fmla="*/ 877073 h 1905000"/>
                      <a:gd name="connsiteX454" fmla="*/ 546068 w 4981575"/>
                      <a:gd name="connsiteY454" fmla="*/ 888313 h 1905000"/>
                      <a:gd name="connsiteX455" fmla="*/ 630745 w 4981575"/>
                      <a:gd name="connsiteY455" fmla="*/ 851165 h 1905000"/>
                      <a:gd name="connsiteX456" fmla="*/ 628174 w 4981575"/>
                      <a:gd name="connsiteY456" fmla="*/ 816590 h 1905000"/>
                      <a:gd name="connsiteX457" fmla="*/ 611314 w 4981575"/>
                      <a:gd name="connsiteY457" fmla="*/ 803636 h 1905000"/>
                      <a:gd name="connsiteX458" fmla="*/ 587121 w 4981575"/>
                      <a:gd name="connsiteY458" fmla="*/ 788967 h 1905000"/>
                      <a:gd name="connsiteX459" fmla="*/ 562927 w 4981575"/>
                      <a:gd name="connsiteY459" fmla="*/ 775632 h 1905000"/>
                      <a:gd name="connsiteX460" fmla="*/ 520160 w 4981575"/>
                      <a:gd name="connsiteY460" fmla="*/ 754010 h 1905000"/>
                      <a:gd name="connsiteX461" fmla="*/ 451866 w 4981575"/>
                      <a:gd name="connsiteY461" fmla="*/ 727245 h 1905000"/>
                      <a:gd name="connsiteX462" fmla="*/ 436721 w 4981575"/>
                      <a:gd name="connsiteY462" fmla="*/ 725531 h 1905000"/>
                      <a:gd name="connsiteX463" fmla="*/ 415576 w 4981575"/>
                      <a:gd name="connsiteY463" fmla="*/ 725054 h 1905000"/>
                      <a:gd name="connsiteX464" fmla="*/ 388811 w 4981575"/>
                      <a:gd name="connsiteY464" fmla="*/ 723340 h 1905000"/>
                      <a:gd name="connsiteX465" fmla="*/ 372332 w 4981575"/>
                      <a:gd name="connsiteY465" fmla="*/ 713815 h 1905000"/>
                      <a:gd name="connsiteX466" fmla="*/ 393954 w 4981575"/>
                      <a:gd name="connsiteY466" fmla="*/ 706957 h 1905000"/>
                      <a:gd name="connsiteX467" fmla="*/ 374523 w 4981575"/>
                      <a:gd name="connsiteY467" fmla="*/ 699146 h 1905000"/>
                      <a:gd name="connsiteX468" fmla="*/ 353758 w 4981575"/>
                      <a:gd name="connsiteY468" fmla="*/ 703052 h 1905000"/>
                      <a:gd name="connsiteX469" fmla="*/ 336042 w 4981575"/>
                      <a:gd name="connsiteY469" fmla="*/ 702194 h 1905000"/>
                      <a:gd name="connsiteX470" fmla="*/ 334042 w 4981575"/>
                      <a:gd name="connsiteY470" fmla="*/ 700766 h 1905000"/>
                      <a:gd name="connsiteX471" fmla="*/ 319183 w 4981575"/>
                      <a:gd name="connsiteY471" fmla="*/ 711243 h 1905000"/>
                      <a:gd name="connsiteX472" fmla="*/ 294989 w 4981575"/>
                      <a:gd name="connsiteY472" fmla="*/ 722483 h 1905000"/>
                      <a:gd name="connsiteX473" fmla="*/ 275082 w 4981575"/>
                      <a:gd name="connsiteY473" fmla="*/ 739723 h 1905000"/>
                      <a:gd name="connsiteX474" fmla="*/ 263843 w 4981575"/>
                      <a:gd name="connsiteY474" fmla="*/ 748391 h 1905000"/>
                      <a:gd name="connsiteX475" fmla="*/ 259461 w 4981575"/>
                      <a:gd name="connsiteY475" fmla="*/ 763916 h 1905000"/>
                      <a:gd name="connsiteX476" fmla="*/ 263843 w 4981575"/>
                      <a:gd name="connsiteY476" fmla="*/ 780299 h 1905000"/>
                      <a:gd name="connsiteX477" fmla="*/ 281940 w 4981575"/>
                      <a:gd name="connsiteY477" fmla="*/ 790682 h 1905000"/>
                      <a:gd name="connsiteX478" fmla="*/ 302704 w 4981575"/>
                      <a:gd name="connsiteY478" fmla="*/ 812303 h 1905000"/>
                      <a:gd name="connsiteX479" fmla="*/ 284607 w 4981575"/>
                      <a:gd name="connsiteY479" fmla="*/ 833925 h 1905000"/>
                      <a:gd name="connsiteX480" fmla="*/ 275939 w 4981575"/>
                      <a:gd name="connsiteY480" fmla="*/ 851165 h 1905000"/>
                      <a:gd name="connsiteX481" fmla="*/ 303562 w 4981575"/>
                      <a:gd name="connsiteY481" fmla="*/ 895266 h 1905000"/>
                      <a:gd name="connsiteX482" fmla="*/ 294037 w 4981575"/>
                      <a:gd name="connsiteY482" fmla="*/ 912506 h 1905000"/>
                      <a:gd name="connsiteX483" fmla="*/ 298323 w 4981575"/>
                      <a:gd name="connsiteY483" fmla="*/ 934985 h 1905000"/>
                      <a:gd name="connsiteX484" fmla="*/ 291465 w 4981575"/>
                      <a:gd name="connsiteY484" fmla="*/ 943653 h 1905000"/>
                      <a:gd name="connsiteX485" fmla="*/ 306133 w 4981575"/>
                      <a:gd name="connsiteY485" fmla="*/ 953178 h 1905000"/>
                      <a:gd name="connsiteX486" fmla="*/ 301752 w 4981575"/>
                      <a:gd name="connsiteY486" fmla="*/ 967847 h 1905000"/>
                      <a:gd name="connsiteX487" fmla="*/ 317278 w 4981575"/>
                      <a:gd name="connsiteY487" fmla="*/ 983372 h 1905000"/>
                      <a:gd name="connsiteX488" fmla="*/ 299180 w 4981575"/>
                      <a:gd name="connsiteY488" fmla="*/ 999851 h 1905000"/>
                      <a:gd name="connsiteX489" fmla="*/ 336328 w 4981575"/>
                      <a:gd name="connsiteY489" fmla="*/ 1028330 h 1905000"/>
                      <a:gd name="connsiteX490" fmla="*/ 344138 w 4981575"/>
                      <a:gd name="connsiteY490" fmla="*/ 1051667 h 1905000"/>
                      <a:gd name="connsiteX491" fmla="*/ 300894 w 4981575"/>
                      <a:gd name="connsiteY491" fmla="*/ 1093100 h 1905000"/>
                      <a:gd name="connsiteX492" fmla="*/ 255937 w 4981575"/>
                      <a:gd name="connsiteY492" fmla="*/ 1129391 h 1905000"/>
                      <a:gd name="connsiteX493" fmla="*/ 242030 w 4981575"/>
                      <a:gd name="connsiteY493" fmla="*/ 1147107 h 1905000"/>
                      <a:gd name="connsiteX494" fmla="*/ 254222 w 4981575"/>
                      <a:gd name="connsiteY494" fmla="*/ 1142726 h 1905000"/>
                      <a:gd name="connsiteX495" fmla="*/ 272796 w 4981575"/>
                      <a:gd name="connsiteY495" fmla="*/ 1161776 h 1905000"/>
                      <a:gd name="connsiteX496" fmla="*/ 298228 w 4981575"/>
                      <a:gd name="connsiteY496" fmla="*/ 1167395 h 1905000"/>
                      <a:gd name="connsiteX497" fmla="*/ 284416 w 4981575"/>
                      <a:gd name="connsiteY497" fmla="*/ 1171301 h 1905000"/>
                      <a:gd name="connsiteX498" fmla="*/ 256318 w 4981575"/>
                      <a:gd name="connsiteY498" fmla="*/ 1180826 h 1905000"/>
                      <a:gd name="connsiteX499" fmla="*/ 241935 w 4981575"/>
                      <a:gd name="connsiteY499" fmla="*/ 1192065 h 1905000"/>
                      <a:gd name="connsiteX500" fmla="*/ 236029 w 4981575"/>
                      <a:gd name="connsiteY500" fmla="*/ 1211211 h 1905000"/>
                      <a:gd name="connsiteX501" fmla="*/ 226314 w 4981575"/>
                      <a:gd name="connsiteY501" fmla="*/ 1226165 h 1905000"/>
                      <a:gd name="connsiteX502" fmla="*/ 228314 w 4981575"/>
                      <a:gd name="connsiteY502" fmla="*/ 1243024 h 1905000"/>
                      <a:gd name="connsiteX503" fmla="*/ 234791 w 4981575"/>
                      <a:gd name="connsiteY503" fmla="*/ 1258550 h 1905000"/>
                      <a:gd name="connsiteX504" fmla="*/ 226980 w 4981575"/>
                      <a:gd name="connsiteY504" fmla="*/ 1268265 h 1905000"/>
                      <a:gd name="connsiteX505" fmla="*/ 230886 w 4981575"/>
                      <a:gd name="connsiteY505" fmla="*/ 1283791 h 1905000"/>
                      <a:gd name="connsiteX506" fmla="*/ 234124 w 4981575"/>
                      <a:gd name="connsiteY506" fmla="*/ 1299983 h 1905000"/>
                      <a:gd name="connsiteX507" fmla="*/ 243173 w 4981575"/>
                      <a:gd name="connsiteY507" fmla="*/ 1316843 h 1905000"/>
                      <a:gd name="connsiteX508" fmla="*/ 250984 w 4981575"/>
                      <a:gd name="connsiteY508" fmla="*/ 1336940 h 1905000"/>
                      <a:gd name="connsiteX509" fmla="*/ 266509 w 4981575"/>
                      <a:gd name="connsiteY509" fmla="*/ 1341512 h 1905000"/>
                      <a:gd name="connsiteX510" fmla="*/ 281368 w 4981575"/>
                      <a:gd name="connsiteY510" fmla="*/ 1348656 h 1905000"/>
                      <a:gd name="connsiteX511" fmla="*/ 296989 w 4981575"/>
                      <a:gd name="connsiteY511" fmla="*/ 1348656 h 1905000"/>
                      <a:gd name="connsiteX512" fmla="*/ 324231 w 4981575"/>
                      <a:gd name="connsiteY512" fmla="*/ 1356467 h 1905000"/>
                      <a:gd name="connsiteX513" fmla="*/ 326803 w 4981575"/>
                      <a:gd name="connsiteY513" fmla="*/ 1376565 h 1905000"/>
                      <a:gd name="connsiteX514" fmla="*/ 330041 w 4981575"/>
                      <a:gd name="connsiteY514" fmla="*/ 1397329 h 1905000"/>
                      <a:gd name="connsiteX515" fmla="*/ 343662 w 4981575"/>
                      <a:gd name="connsiteY515" fmla="*/ 1415427 h 1905000"/>
                      <a:gd name="connsiteX516" fmla="*/ 360521 w 4981575"/>
                      <a:gd name="connsiteY516" fmla="*/ 1431619 h 1905000"/>
                      <a:gd name="connsiteX517" fmla="*/ 376714 w 4981575"/>
                      <a:gd name="connsiteY517" fmla="*/ 1446478 h 1905000"/>
                      <a:gd name="connsiteX518" fmla="*/ 361759 w 4981575"/>
                      <a:gd name="connsiteY518" fmla="*/ 1460099 h 1905000"/>
                      <a:gd name="connsiteX519" fmla="*/ 340995 w 4981575"/>
                      <a:gd name="connsiteY519" fmla="*/ 1456860 h 1905000"/>
                      <a:gd name="connsiteX520" fmla="*/ 345471 w 4981575"/>
                      <a:gd name="connsiteY520" fmla="*/ 1484102 h 1905000"/>
                      <a:gd name="connsiteX521" fmla="*/ 357759 w 4981575"/>
                      <a:gd name="connsiteY521" fmla="*/ 1499627 h 1905000"/>
                      <a:gd name="connsiteX522" fmla="*/ 371380 w 4981575"/>
                      <a:gd name="connsiteY522" fmla="*/ 1492484 h 1905000"/>
                      <a:gd name="connsiteX523" fmla="*/ 390810 w 4981575"/>
                      <a:gd name="connsiteY523" fmla="*/ 1491817 h 1905000"/>
                      <a:gd name="connsiteX524" fmla="*/ 414814 w 4981575"/>
                      <a:gd name="connsiteY524" fmla="*/ 1494389 h 1905000"/>
                      <a:gd name="connsiteX525" fmla="*/ 418719 w 4981575"/>
                      <a:gd name="connsiteY525" fmla="*/ 1516391 h 1905000"/>
                      <a:gd name="connsiteX526" fmla="*/ 425196 w 4981575"/>
                      <a:gd name="connsiteY526" fmla="*/ 1532584 h 1905000"/>
                      <a:gd name="connsiteX527" fmla="*/ 446532 w 4981575"/>
                      <a:gd name="connsiteY527" fmla="*/ 1537823 h 1905000"/>
                      <a:gd name="connsiteX528" fmla="*/ 459486 w 4981575"/>
                      <a:gd name="connsiteY528" fmla="*/ 1560492 h 1905000"/>
                      <a:gd name="connsiteX529" fmla="*/ 470535 w 4981575"/>
                      <a:gd name="connsiteY529" fmla="*/ 1566302 h 1905000"/>
                      <a:gd name="connsiteX530" fmla="*/ 484822 w 4981575"/>
                      <a:gd name="connsiteY530" fmla="*/ 1572779 h 1905000"/>
                      <a:gd name="connsiteX531" fmla="*/ 499776 w 4981575"/>
                      <a:gd name="connsiteY531" fmla="*/ 1571446 h 1905000"/>
                      <a:gd name="connsiteX532" fmla="*/ 515969 w 4981575"/>
                      <a:gd name="connsiteY532" fmla="*/ 1570112 h 1905000"/>
                      <a:gd name="connsiteX533" fmla="*/ 528923 w 4981575"/>
                      <a:gd name="connsiteY533" fmla="*/ 1585638 h 1905000"/>
                      <a:gd name="connsiteX534" fmla="*/ 552926 w 4981575"/>
                      <a:gd name="connsiteY534" fmla="*/ 1589544 h 1905000"/>
                      <a:gd name="connsiteX535" fmla="*/ 577596 w 4981575"/>
                      <a:gd name="connsiteY535" fmla="*/ 1596020 h 1905000"/>
                      <a:gd name="connsiteX536" fmla="*/ 594455 w 4981575"/>
                      <a:gd name="connsiteY536" fmla="*/ 1606403 h 1905000"/>
                      <a:gd name="connsiteX537" fmla="*/ 586073 w 4981575"/>
                      <a:gd name="connsiteY537" fmla="*/ 1618690 h 1905000"/>
                      <a:gd name="connsiteX538" fmla="*/ 593217 w 4981575"/>
                      <a:gd name="connsiteY538" fmla="*/ 1627167 h 1905000"/>
                      <a:gd name="connsiteX539" fmla="*/ 582835 w 4981575"/>
                      <a:gd name="connsiteY539" fmla="*/ 1634311 h 1905000"/>
                      <a:gd name="connsiteX540" fmla="*/ 589312 w 4981575"/>
                      <a:gd name="connsiteY540" fmla="*/ 1645360 h 1905000"/>
                      <a:gd name="connsiteX541" fmla="*/ 584168 w 4981575"/>
                      <a:gd name="connsiteY541" fmla="*/ 1662886 h 1905000"/>
                      <a:gd name="connsiteX542" fmla="*/ 560165 w 4981575"/>
                      <a:gd name="connsiteY542" fmla="*/ 1662219 h 1905000"/>
                      <a:gd name="connsiteX543" fmla="*/ 537496 w 4981575"/>
                      <a:gd name="connsiteY543" fmla="*/ 1677745 h 1905000"/>
                      <a:gd name="connsiteX544" fmla="*/ 536829 w 4981575"/>
                      <a:gd name="connsiteY544" fmla="*/ 1691556 h 1905000"/>
                      <a:gd name="connsiteX545" fmla="*/ 566642 w 4981575"/>
                      <a:gd name="connsiteY545" fmla="*/ 1690890 h 1905000"/>
                      <a:gd name="connsiteX546" fmla="*/ 530352 w 4981575"/>
                      <a:gd name="connsiteY546" fmla="*/ 1712035 h 1905000"/>
                      <a:gd name="connsiteX547" fmla="*/ 541591 w 4981575"/>
                      <a:gd name="connsiteY547" fmla="*/ 1728513 h 1905000"/>
                      <a:gd name="connsiteX548" fmla="*/ 524256 w 4981575"/>
                      <a:gd name="connsiteY548" fmla="*/ 1745373 h 1905000"/>
                      <a:gd name="connsiteX549" fmla="*/ 508254 w 4981575"/>
                      <a:gd name="connsiteY549" fmla="*/ 1757945 h 1905000"/>
                      <a:gd name="connsiteX550" fmla="*/ 500443 w 4981575"/>
                      <a:gd name="connsiteY550" fmla="*/ 1764803 h 1905000"/>
                      <a:gd name="connsiteX551" fmla="*/ 523399 w 4981575"/>
                      <a:gd name="connsiteY551" fmla="*/ 1783377 h 1905000"/>
                      <a:gd name="connsiteX552" fmla="*/ 577882 w 4981575"/>
                      <a:gd name="connsiteY552" fmla="*/ 1822715 h 1905000"/>
                      <a:gd name="connsiteX553" fmla="*/ 585502 w 4981575"/>
                      <a:gd name="connsiteY553" fmla="*/ 1828716 h 1905000"/>
                      <a:gd name="connsiteX554" fmla="*/ 596455 w 4981575"/>
                      <a:gd name="connsiteY554" fmla="*/ 1823573 h 1905000"/>
                      <a:gd name="connsiteX555" fmla="*/ 631507 w 4981575"/>
                      <a:gd name="connsiteY555" fmla="*/ 1833955 h 1905000"/>
                      <a:gd name="connsiteX556" fmla="*/ 676847 w 4981575"/>
                      <a:gd name="connsiteY556" fmla="*/ 1837860 h 1905000"/>
                      <a:gd name="connsiteX557" fmla="*/ 695039 w 4981575"/>
                      <a:gd name="connsiteY557" fmla="*/ 1849576 h 1905000"/>
                      <a:gd name="connsiteX558" fmla="*/ 713137 w 4981575"/>
                      <a:gd name="connsiteY558" fmla="*/ 1858625 h 1905000"/>
                      <a:gd name="connsiteX559" fmla="*/ 742950 w 4981575"/>
                      <a:gd name="connsiteY559" fmla="*/ 1854719 h 1905000"/>
                      <a:gd name="connsiteX560" fmla="*/ 753332 w 4981575"/>
                      <a:gd name="connsiteY560" fmla="*/ 1858625 h 1905000"/>
                      <a:gd name="connsiteX561" fmla="*/ 762381 w 4981575"/>
                      <a:gd name="connsiteY561" fmla="*/ 1876818 h 1905000"/>
                      <a:gd name="connsiteX562" fmla="*/ 789622 w 4981575"/>
                      <a:gd name="connsiteY562" fmla="*/ 1889771 h 1905000"/>
                      <a:gd name="connsiteX563" fmla="*/ 811625 w 4981575"/>
                      <a:gd name="connsiteY563" fmla="*/ 1905297 h 1905000"/>
                      <a:gd name="connsiteX564" fmla="*/ 824579 w 4981575"/>
                      <a:gd name="connsiteY564" fmla="*/ 1905297 h 1905000"/>
                      <a:gd name="connsiteX565" fmla="*/ 843439 w 4981575"/>
                      <a:gd name="connsiteY565" fmla="*/ 1891486 h 1905000"/>
                      <a:gd name="connsiteX566" fmla="*/ 809910 w 4981575"/>
                      <a:gd name="connsiteY566" fmla="*/ 1840432 h 1905000"/>
                      <a:gd name="connsiteX567" fmla="*/ 798671 w 4981575"/>
                      <a:gd name="connsiteY567" fmla="*/ 1800713 h 1905000"/>
                      <a:gd name="connsiteX568" fmla="*/ 813339 w 4981575"/>
                      <a:gd name="connsiteY568" fmla="*/ 1758327 h 1905000"/>
                      <a:gd name="connsiteX569" fmla="*/ 865155 w 4981575"/>
                      <a:gd name="connsiteY569" fmla="*/ 1726799 h 1905000"/>
                      <a:gd name="connsiteX570" fmla="*/ 855630 w 4981575"/>
                      <a:gd name="connsiteY570" fmla="*/ 1721179 h 1905000"/>
                      <a:gd name="connsiteX571" fmla="*/ 849153 w 4981575"/>
                      <a:gd name="connsiteY571" fmla="*/ 1708225 h 1905000"/>
                      <a:gd name="connsiteX572" fmla="*/ 845248 w 4981575"/>
                      <a:gd name="connsiteY572" fmla="*/ 1690127 h 1905000"/>
                      <a:gd name="connsiteX573" fmla="*/ 827055 w 4981575"/>
                      <a:gd name="connsiteY573" fmla="*/ 1669363 h 1905000"/>
                      <a:gd name="connsiteX574" fmla="*/ 806291 w 4981575"/>
                      <a:gd name="connsiteY574" fmla="*/ 1670696 h 1905000"/>
                      <a:gd name="connsiteX575" fmla="*/ 801148 w 4981575"/>
                      <a:gd name="connsiteY575" fmla="*/ 1655171 h 1905000"/>
                      <a:gd name="connsiteX576" fmla="*/ 784288 w 4981575"/>
                      <a:gd name="connsiteY576" fmla="*/ 1643455 h 1905000"/>
                      <a:gd name="connsiteX577" fmla="*/ 790765 w 4981575"/>
                      <a:gd name="connsiteY577" fmla="*/ 1625357 h 1905000"/>
                      <a:gd name="connsiteX578" fmla="*/ 801148 w 4981575"/>
                      <a:gd name="connsiteY578" fmla="*/ 1616309 h 1905000"/>
                      <a:gd name="connsiteX579" fmla="*/ 792099 w 4981575"/>
                      <a:gd name="connsiteY579" fmla="*/ 1602021 h 1905000"/>
                      <a:gd name="connsiteX580" fmla="*/ 807625 w 4981575"/>
                      <a:gd name="connsiteY580" fmla="*/ 1583924 h 1905000"/>
                      <a:gd name="connsiteX581" fmla="*/ 824484 w 4981575"/>
                      <a:gd name="connsiteY581" fmla="*/ 1573541 h 1905000"/>
                      <a:gd name="connsiteX582" fmla="*/ 847820 w 4981575"/>
                      <a:gd name="connsiteY582" fmla="*/ 1592973 h 1905000"/>
                      <a:gd name="connsiteX583" fmla="*/ 850392 w 4981575"/>
                      <a:gd name="connsiteY583" fmla="*/ 1574875 h 1905000"/>
                      <a:gd name="connsiteX584" fmla="*/ 858202 w 4981575"/>
                      <a:gd name="connsiteY584" fmla="*/ 1559349 h 1905000"/>
                      <a:gd name="connsiteX585" fmla="*/ 873728 w 4981575"/>
                      <a:gd name="connsiteY585" fmla="*/ 1545062 h 1905000"/>
                      <a:gd name="connsiteX586" fmla="*/ 904875 w 4981575"/>
                      <a:gd name="connsiteY586" fmla="*/ 1530774 h 1905000"/>
                      <a:gd name="connsiteX587" fmla="*/ 926878 w 4981575"/>
                      <a:gd name="connsiteY587" fmla="*/ 1524297 h 1905000"/>
                      <a:gd name="connsiteX588" fmla="*/ 942499 w 4981575"/>
                      <a:gd name="connsiteY588" fmla="*/ 1524297 h 1905000"/>
                      <a:gd name="connsiteX589" fmla="*/ 963263 w 4981575"/>
                      <a:gd name="connsiteY589" fmla="*/ 1524297 h 1905000"/>
                      <a:gd name="connsiteX590" fmla="*/ 996982 w 4981575"/>
                      <a:gd name="connsiteY590" fmla="*/ 1534679 h 1905000"/>
                      <a:gd name="connsiteX591" fmla="*/ 1021556 w 4981575"/>
                      <a:gd name="connsiteY591" fmla="*/ 1555444 h 1905000"/>
                      <a:gd name="connsiteX592" fmla="*/ 1029367 w 4981575"/>
                      <a:gd name="connsiteY592" fmla="*/ 1559349 h 1905000"/>
                      <a:gd name="connsiteX593" fmla="*/ 1046226 w 4981575"/>
                      <a:gd name="connsiteY593" fmla="*/ 1559349 h 1905000"/>
                      <a:gd name="connsiteX594" fmla="*/ 1073468 w 4981575"/>
                      <a:gd name="connsiteY594" fmla="*/ 1556777 h 1905000"/>
                      <a:gd name="connsiteX595" fmla="*/ 1101947 w 4981575"/>
                      <a:gd name="connsiteY595" fmla="*/ 1547729 h 1905000"/>
                      <a:gd name="connsiteX596" fmla="*/ 1118806 w 4981575"/>
                      <a:gd name="connsiteY596" fmla="*/ 1549062 h 1905000"/>
                      <a:gd name="connsiteX597" fmla="*/ 1147286 w 4981575"/>
                      <a:gd name="connsiteY597" fmla="*/ 1550396 h 1905000"/>
                      <a:gd name="connsiteX598" fmla="*/ 1166717 w 4981575"/>
                      <a:gd name="connsiteY598" fmla="*/ 1559444 h 1905000"/>
                      <a:gd name="connsiteX599" fmla="*/ 1180909 w 4981575"/>
                      <a:gd name="connsiteY599" fmla="*/ 1568493 h 1905000"/>
                      <a:gd name="connsiteX600" fmla="*/ 1191292 w 4981575"/>
                      <a:gd name="connsiteY600" fmla="*/ 1554206 h 1905000"/>
                      <a:gd name="connsiteX601" fmla="*/ 1213295 w 4981575"/>
                      <a:gd name="connsiteY601" fmla="*/ 1563254 h 1905000"/>
                      <a:gd name="connsiteX602" fmla="*/ 1231392 w 4981575"/>
                      <a:gd name="connsiteY602" fmla="*/ 1552872 h 1905000"/>
                      <a:gd name="connsiteX603" fmla="*/ 1223677 w 4981575"/>
                      <a:gd name="connsiteY603" fmla="*/ 1532108 h 1905000"/>
                      <a:gd name="connsiteX604" fmla="*/ 1202912 w 4981575"/>
                      <a:gd name="connsiteY604" fmla="*/ 1525631 h 1905000"/>
                      <a:gd name="connsiteX605" fmla="*/ 1195102 w 4981575"/>
                      <a:gd name="connsiteY605" fmla="*/ 1510105 h 1905000"/>
                      <a:gd name="connsiteX606" fmla="*/ 1213199 w 4981575"/>
                      <a:gd name="connsiteY606" fmla="*/ 1494579 h 1905000"/>
                      <a:gd name="connsiteX607" fmla="*/ 1218438 w 4981575"/>
                      <a:gd name="connsiteY607" fmla="*/ 1473815 h 1905000"/>
                      <a:gd name="connsiteX608" fmla="*/ 1249585 w 4981575"/>
                      <a:gd name="connsiteY608" fmla="*/ 1468671 h 1905000"/>
                      <a:gd name="connsiteX609" fmla="*/ 1223677 w 4981575"/>
                      <a:gd name="connsiteY609" fmla="*/ 1455717 h 1905000"/>
                      <a:gd name="connsiteX610" fmla="*/ 1222343 w 4981575"/>
                      <a:gd name="connsiteY610" fmla="*/ 1431048 h 1905000"/>
                      <a:gd name="connsiteX611" fmla="*/ 1247013 w 4981575"/>
                      <a:gd name="connsiteY611" fmla="*/ 1429714 h 1905000"/>
                      <a:gd name="connsiteX612" fmla="*/ 1281969 w 4981575"/>
                      <a:gd name="connsiteY612" fmla="*/ 1425809 h 1905000"/>
                      <a:gd name="connsiteX613" fmla="*/ 1326070 w 4981575"/>
                      <a:gd name="connsiteY613" fmla="*/ 1416760 h 1905000"/>
                      <a:gd name="connsiteX614" fmla="*/ 1355884 w 4981575"/>
                      <a:gd name="connsiteY614" fmla="*/ 1407711 h 1905000"/>
                      <a:gd name="connsiteX615" fmla="*/ 1397318 w 4981575"/>
                      <a:gd name="connsiteY615" fmla="*/ 1399901 h 1905000"/>
                      <a:gd name="connsiteX616" fmla="*/ 1440085 w 4981575"/>
                      <a:gd name="connsiteY616" fmla="*/ 1385613 h 1905000"/>
                      <a:gd name="connsiteX617" fmla="*/ 1476375 w 4981575"/>
                      <a:gd name="connsiteY617" fmla="*/ 1377231 h 1905000"/>
                      <a:gd name="connsiteX618" fmla="*/ 1499045 w 4981575"/>
                      <a:gd name="connsiteY618" fmla="*/ 1380470 h 1905000"/>
                      <a:gd name="connsiteX619" fmla="*/ 1517809 w 4981575"/>
                      <a:gd name="connsiteY619" fmla="*/ 1392186 h 1905000"/>
                      <a:gd name="connsiteX620" fmla="*/ 1523047 w 4981575"/>
                      <a:gd name="connsiteY620" fmla="*/ 1412950 h 1905000"/>
                      <a:gd name="connsiteX621" fmla="*/ 1519809 w 4981575"/>
                      <a:gd name="connsiteY621" fmla="*/ 1425237 h 1905000"/>
                      <a:gd name="connsiteX622" fmla="*/ 1546384 w 4981575"/>
                      <a:gd name="connsiteY622" fmla="*/ 1420665 h 1905000"/>
                      <a:gd name="connsiteX623" fmla="*/ 1557433 w 4981575"/>
                      <a:gd name="connsiteY623" fmla="*/ 1427809 h 1905000"/>
                      <a:gd name="connsiteX624" fmla="*/ 1565814 w 4981575"/>
                      <a:gd name="connsiteY624" fmla="*/ 1429714 h 1905000"/>
                      <a:gd name="connsiteX625" fmla="*/ 1579436 w 4981575"/>
                      <a:gd name="connsiteY625" fmla="*/ 1431619 h 1905000"/>
                      <a:gd name="connsiteX626" fmla="*/ 1594961 w 4981575"/>
                      <a:gd name="connsiteY626" fmla="*/ 1433524 h 1905000"/>
                      <a:gd name="connsiteX627" fmla="*/ 1584579 w 4981575"/>
                      <a:gd name="connsiteY627" fmla="*/ 1452288 h 1905000"/>
                      <a:gd name="connsiteX628" fmla="*/ 1606582 w 4981575"/>
                      <a:gd name="connsiteY628" fmla="*/ 1447145 h 1905000"/>
                      <a:gd name="connsiteX629" fmla="*/ 1638300 w 4981575"/>
                      <a:gd name="connsiteY629" fmla="*/ 1434191 h 1905000"/>
                      <a:gd name="connsiteX630" fmla="*/ 1664875 w 4981575"/>
                      <a:gd name="connsiteY630" fmla="*/ 1419236 h 1905000"/>
                      <a:gd name="connsiteX631" fmla="*/ 1684305 w 4981575"/>
                      <a:gd name="connsiteY631" fmla="*/ 1421141 h 1905000"/>
                      <a:gd name="connsiteX632" fmla="*/ 1692783 w 4981575"/>
                      <a:gd name="connsiteY632" fmla="*/ 1443144 h 1905000"/>
                      <a:gd name="connsiteX633" fmla="*/ 1746504 w 4981575"/>
                      <a:gd name="connsiteY633" fmla="*/ 1506676 h 1905000"/>
                      <a:gd name="connsiteX634" fmla="*/ 1776984 w 4981575"/>
                      <a:gd name="connsiteY634" fmla="*/ 1559159 h 1905000"/>
                      <a:gd name="connsiteX635" fmla="*/ 1793843 w 4981575"/>
                      <a:gd name="connsiteY635" fmla="*/ 1540394 h 1905000"/>
                      <a:gd name="connsiteX636" fmla="*/ 1816512 w 4981575"/>
                      <a:gd name="connsiteY636" fmla="*/ 1556587 h 1905000"/>
                      <a:gd name="connsiteX637" fmla="*/ 1844993 w 4981575"/>
                      <a:gd name="connsiteY637" fmla="*/ 1561159 h 1905000"/>
                      <a:gd name="connsiteX638" fmla="*/ 1874139 w 4981575"/>
                      <a:gd name="connsiteY638" fmla="*/ 1552777 h 1905000"/>
                      <a:gd name="connsiteX639" fmla="*/ 1892903 w 4981575"/>
                      <a:gd name="connsiteY639" fmla="*/ 1568303 h 1905000"/>
                      <a:gd name="connsiteX640" fmla="*/ 1911001 w 4981575"/>
                      <a:gd name="connsiteY640" fmla="*/ 1583257 h 1905000"/>
                      <a:gd name="connsiteX641" fmla="*/ 1917287 w 4981575"/>
                      <a:gd name="connsiteY641" fmla="*/ 1594306 h 1905000"/>
                      <a:gd name="connsiteX642" fmla="*/ 1931955 w 4981575"/>
                      <a:gd name="connsiteY642" fmla="*/ 1606403 h 1905000"/>
                      <a:gd name="connsiteX643" fmla="*/ 1955292 w 4981575"/>
                      <a:gd name="connsiteY643" fmla="*/ 1602021 h 1905000"/>
                      <a:gd name="connsiteX644" fmla="*/ 1965674 w 4981575"/>
                      <a:gd name="connsiteY644" fmla="*/ 1602878 h 1905000"/>
                      <a:gd name="connsiteX645" fmla="*/ 1979486 w 4981575"/>
                      <a:gd name="connsiteY645" fmla="*/ 1618404 h 1905000"/>
                      <a:gd name="connsiteX646" fmla="*/ 1995868 w 4981575"/>
                      <a:gd name="connsiteY646" fmla="*/ 1618404 h 1905000"/>
                      <a:gd name="connsiteX647" fmla="*/ 2015776 w 4981575"/>
                      <a:gd name="connsiteY647" fmla="*/ 1610594 h 1905000"/>
                      <a:gd name="connsiteX648" fmla="*/ 2042541 w 4981575"/>
                      <a:gd name="connsiteY648" fmla="*/ 1598497 h 1905000"/>
                      <a:gd name="connsiteX649" fmla="*/ 2065020 w 4981575"/>
                      <a:gd name="connsiteY649" fmla="*/ 1585543 h 1905000"/>
                      <a:gd name="connsiteX650" fmla="*/ 2083975 w 4981575"/>
                      <a:gd name="connsiteY650" fmla="*/ 1572589 h 1905000"/>
                      <a:gd name="connsiteX651" fmla="*/ 2103882 w 4981575"/>
                      <a:gd name="connsiteY651" fmla="*/ 1563921 h 1905000"/>
                      <a:gd name="connsiteX652" fmla="*/ 2124647 w 4981575"/>
                      <a:gd name="connsiteY652" fmla="*/ 1560492 h 1905000"/>
                      <a:gd name="connsiteX653" fmla="*/ 2165223 w 4981575"/>
                      <a:gd name="connsiteY653" fmla="*/ 1567445 h 1905000"/>
                      <a:gd name="connsiteX654" fmla="*/ 2174748 w 4981575"/>
                      <a:gd name="connsiteY654" fmla="*/ 1583828 h 1905000"/>
                      <a:gd name="connsiteX655" fmla="*/ 2198941 w 4981575"/>
                      <a:gd name="connsiteY655" fmla="*/ 1593353 h 1905000"/>
                      <a:gd name="connsiteX656" fmla="*/ 2222278 w 4981575"/>
                      <a:gd name="connsiteY656" fmla="*/ 1591639 h 1905000"/>
                      <a:gd name="connsiteX657" fmla="*/ 2243042 w 4981575"/>
                      <a:gd name="connsiteY657" fmla="*/ 1597735 h 1905000"/>
                      <a:gd name="connsiteX658" fmla="*/ 2267236 w 4981575"/>
                      <a:gd name="connsiteY658" fmla="*/ 1585638 h 1905000"/>
                      <a:gd name="connsiteX659" fmla="*/ 2268093 w 4981575"/>
                      <a:gd name="connsiteY659" fmla="*/ 1568303 h 1905000"/>
                      <a:gd name="connsiteX660" fmla="*/ 2257711 w 4981575"/>
                      <a:gd name="connsiteY660" fmla="*/ 1544109 h 1905000"/>
                      <a:gd name="connsiteX661" fmla="*/ 2269808 w 4981575"/>
                      <a:gd name="connsiteY661" fmla="*/ 1529441 h 1905000"/>
                      <a:gd name="connsiteX662" fmla="*/ 2285333 w 4981575"/>
                      <a:gd name="connsiteY662" fmla="*/ 1519058 h 1905000"/>
                      <a:gd name="connsiteX663" fmla="*/ 2295715 w 4981575"/>
                      <a:gd name="connsiteY663" fmla="*/ 1509533 h 1905000"/>
                      <a:gd name="connsiteX664" fmla="*/ 2317337 w 4981575"/>
                      <a:gd name="connsiteY664" fmla="*/ 1518201 h 1905000"/>
                      <a:gd name="connsiteX665" fmla="*/ 2335435 w 4981575"/>
                      <a:gd name="connsiteY665" fmla="*/ 1522487 h 1905000"/>
                      <a:gd name="connsiteX666" fmla="*/ 2357056 w 4981575"/>
                      <a:gd name="connsiteY666" fmla="*/ 1531155 h 1905000"/>
                      <a:gd name="connsiteX667" fmla="*/ 2385536 w 4981575"/>
                      <a:gd name="connsiteY667" fmla="*/ 1539823 h 1905000"/>
                      <a:gd name="connsiteX668" fmla="*/ 2388965 w 4981575"/>
                      <a:gd name="connsiteY668" fmla="*/ 1564874 h 1905000"/>
                      <a:gd name="connsiteX669" fmla="*/ 2407063 w 4981575"/>
                      <a:gd name="connsiteY669" fmla="*/ 1578685 h 1905000"/>
                      <a:gd name="connsiteX670" fmla="*/ 2432971 w 4981575"/>
                      <a:gd name="connsiteY670" fmla="*/ 1586400 h 1905000"/>
                      <a:gd name="connsiteX671" fmla="*/ 2453640 w 4981575"/>
                      <a:gd name="connsiteY671" fmla="*/ 1576018 h 1905000"/>
                      <a:gd name="connsiteX672" fmla="*/ 2480405 w 4981575"/>
                      <a:gd name="connsiteY672" fmla="*/ 1572589 h 1905000"/>
                      <a:gd name="connsiteX673" fmla="*/ 2507170 w 4981575"/>
                      <a:gd name="connsiteY673" fmla="*/ 1578590 h 1905000"/>
                      <a:gd name="connsiteX674" fmla="*/ 2529649 w 4981575"/>
                      <a:gd name="connsiteY674" fmla="*/ 1584686 h 1905000"/>
                      <a:gd name="connsiteX675" fmla="*/ 2553843 w 4981575"/>
                      <a:gd name="connsiteY675" fmla="*/ 1595925 h 1905000"/>
                      <a:gd name="connsiteX676" fmla="*/ 2569369 w 4981575"/>
                      <a:gd name="connsiteY676" fmla="*/ 1612308 h 1905000"/>
                      <a:gd name="connsiteX677" fmla="*/ 2606516 w 4981575"/>
                      <a:gd name="connsiteY677" fmla="*/ 1619261 h 1905000"/>
                      <a:gd name="connsiteX678" fmla="*/ 2645378 w 4981575"/>
                      <a:gd name="connsiteY678" fmla="*/ 1619261 h 1905000"/>
                      <a:gd name="connsiteX679" fmla="*/ 2683383 w 4981575"/>
                      <a:gd name="connsiteY679" fmla="*/ 1609736 h 1905000"/>
                      <a:gd name="connsiteX680" fmla="*/ 2706719 w 4981575"/>
                      <a:gd name="connsiteY680" fmla="*/ 1601069 h 1905000"/>
                      <a:gd name="connsiteX681" fmla="*/ 2730056 w 4981575"/>
                      <a:gd name="connsiteY681" fmla="*/ 1585543 h 1905000"/>
                      <a:gd name="connsiteX682" fmla="*/ 2766346 w 4981575"/>
                      <a:gd name="connsiteY682" fmla="*/ 1587257 h 1905000"/>
                      <a:gd name="connsiteX683" fmla="*/ 2791397 w 4981575"/>
                      <a:gd name="connsiteY683" fmla="*/ 1592401 h 1905000"/>
                      <a:gd name="connsiteX684" fmla="*/ 2819019 w 4981575"/>
                      <a:gd name="connsiteY684" fmla="*/ 1599354 h 1905000"/>
                      <a:gd name="connsiteX685" fmla="*/ 2847594 w 4981575"/>
                      <a:gd name="connsiteY685" fmla="*/ 1607165 h 1905000"/>
                      <a:gd name="connsiteX686" fmla="*/ 2875216 w 4981575"/>
                      <a:gd name="connsiteY686" fmla="*/ 1592496 h 1905000"/>
                      <a:gd name="connsiteX687" fmla="*/ 2888170 w 4981575"/>
                      <a:gd name="connsiteY687" fmla="*/ 1579542 h 1905000"/>
                      <a:gd name="connsiteX688" fmla="*/ 2901982 w 4981575"/>
                      <a:gd name="connsiteY688" fmla="*/ 1549348 h 1905000"/>
                      <a:gd name="connsiteX689" fmla="*/ 2920079 w 4981575"/>
                      <a:gd name="connsiteY689" fmla="*/ 1521630 h 1905000"/>
                      <a:gd name="connsiteX690" fmla="*/ 2933033 w 4981575"/>
                      <a:gd name="connsiteY690" fmla="*/ 1506962 h 1905000"/>
                      <a:gd name="connsiteX691" fmla="*/ 2924365 w 4981575"/>
                      <a:gd name="connsiteY691" fmla="*/ 1486197 h 1905000"/>
                      <a:gd name="connsiteX692" fmla="*/ 2921794 w 4981575"/>
                      <a:gd name="connsiteY692" fmla="*/ 1470671 h 1905000"/>
                      <a:gd name="connsiteX693" fmla="*/ 2958941 w 4981575"/>
                      <a:gd name="connsiteY693" fmla="*/ 1458575 h 1905000"/>
                      <a:gd name="connsiteX694" fmla="*/ 3002185 w 4981575"/>
                      <a:gd name="connsiteY694" fmla="*/ 1455146 h 1905000"/>
                      <a:gd name="connsiteX695" fmla="*/ 3035046 w 4981575"/>
                      <a:gd name="connsiteY695" fmla="*/ 1460289 h 1905000"/>
                      <a:gd name="connsiteX696" fmla="*/ 3070479 w 4981575"/>
                      <a:gd name="connsiteY696" fmla="*/ 1470671 h 1905000"/>
                      <a:gd name="connsiteX697" fmla="*/ 3089529 w 4981575"/>
                      <a:gd name="connsiteY697" fmla="*/ 1492293 h 1905000"/>
                      <a:gd name="connsiteX698" fmla="*/ 3103340 w 4981575"/>
                      <a:gd name="connsiteY698" fmla="*/ 1519058 h 1905000"/>
                      <a:gd name="connsiteX699" fmla="*/ 3120581 w 4981575"/>
                      <a:gd name="connsiteY699" fmla="*/ 1553634 h 1905000"/>
                      <a:gd name="connsiteX700" fmla="*/ 3135249 w 4981575"/>
                      <a:gd name="connsiteY700" fmla="*/ 1589067 h 1905000"/>
                      <a:gd name="connsiteX701" fmla="*/ 3146488 w 4981575"/>
                      <a:gd name="connsiteY701" fmla="*/ 1605545 h 1905000"/>
                      <a:gd name="connsiteX702" fmla="*/ 3175063 w 4981575"/>
                      <a:gd name="connsiteY702" fmla="*/ 1615928 h 1905000"/>
                      <a:gd name="connsiteX703" fmla="*/ 3204400 w 4981575"/>
                      <a:gd name="connsiteY703" fmla="*/ 1628882 h 1905000"/>
                      <a:gd name="connsiteX704" fmla="*/ 3225165 w 4981575"/>
                      <a:gd name="connsiteY704" fmla="*/ 1642693 h 1905000"/>
                      <a:gd name="connsiteX705" fmla="*/ 3231166 w 4981575"/>
                      <a:gd name="connsiteY705" fmla="*/ 1667744 h 1905000"/>
                      <a:gd name="connsiteX706" fmla="*/ 3259741 w 4981575"/>
                      <a:gd name="connsiteY706" fmla="*/ 1678983 h 1905000"/>
                      <a:gd name="connsiteX707" fmla="*/ 3285649 w 4981575"/>
                      <a:gd name="connsiteY707" fmla="*/ 1672887 h 1905000"/>
                      <a:gd name="connsiteX708" fmla="*/ 3314224 w 4981575"/>
                      <a:gd name="connsiteY708" fmla="*/ 1662505 h 1905000"/>
                      <a:gd name="connsiteX709" fmla="*/ 3337560 w 4981575"/>
                      <a:gd name="connsiteY709" fmla="*/ 1668601 h 1905000"/>
                      <a:gd name="connsiteX710" fmla="*/ 3338417 w 4981575"/>
                      <a:gd name="connsiteY710" fmla="*/ 1692794 h 1905000"/>
                      <a:gd name="connsiteX711" fmla="*/ 3322891 w 4981575"/>
                      <a:gd name="connsiteY711" fmla="*/ 1729942 h 1905000"/>
                      <a:gd name="connsiteX712" fmla="*/ 3305651 w 4981575"/>
                      <a:gd name="connsiteY712" fmla="*/ 1752421 h 1905000"/>
                      <a:gd name="connsiteX713" fmla="*/ 3291840 w 4981575"/>
                      <a:gd name="connsiteY713" fmla="*/ 1771471 h 1905000"/>
                      <a:gd name="connsiteX714" fmla="*/ 3265932 w 4981575"/>
                      <a:gd name="connsiteY714" fmla="*/ 1771471 h 1905000"/>
                      <a:gd name="connsiteX715" fmla="*/ 3241738 w 4981575"/>
                      <a:gd name="connsiteY715" fmla="*/ 1782711 h 1905000"/>
                      <a:gd name="connsiteX716" fmla="*/ 3237357 w 4981575"/>
                      <a:gd name="connsiteY716" fmla="*/ 1803475 h 1905000"/>
                      <a:gd name="connsiteX717" fmla="*/ 3239167 w 4981575"/>
                      <a:gd name="connsiteY717" fmla="*/ 1827669 h 1905000"/>
                      <a:gd name="connsiteX718" fmla="*/ 3241167 w 4981575"/>
                      <a:gd name="connsiteY718" fmla="*/ 1855577 h 1905000"/>
                      <a:gd name="connsiteX719" fmla="*/ 3265455 w 4981575"/>
                      <a:gd name="connsiteY719" fmla="*/ 1842337 h 1905000"/>
                      <a:gd name="connsiteX720" fmla="*/ 3299174 w 4981575"/>
                      <a:gd name="connsiteY720" fmla="*/ 1861292 h 1905000"/>
                      <a:gd name="connsiteX721" fmla="*/ 3366516 w 4981575"/>
                      <a:gd name="connsiteY721" fmla="*/ 1819001 h 1905000"/>
                      <a:gd name="connsiteX722" fmla="*/ 3414046 w 4981575"/>
                      <a:gd name="connsiteY722" fmla="*/ 1766327 h 1905000"/>
                      <a:gd name="connsiteX723" fmla="*/ 3456813 w 4981575"/>
                      <a:gd name="connsiteY723" fmla="*/ 1708892 h 1905000"/>
                      <a:gd name="connsiteX724" fmla="*/ 3487960 w 4981575"/>
                      <a:gd name="connsiteY724" fmla="*/ 1667363 h 1905000"/>
                      <a:gd name="connsiteX725" fmla="*/ 3506152 w 4981575"/>
                      <a:gd name="connsiteY725" fmla="*/ 1637549 h 1905000"/>
                      <a:gd name="connsiteX726" fmla="*/ 3518725 w 4981575"/>
                      <a:gd name="connsiteY726" fmla="*/ 1560587 h 1905000"/>
                      <a:gd name="connsiteX727" fmla="*/ 3524345 w 4981575"/>
                      <a:gd name="connsiteY727" fmla="*/ 1542490 h 1905000"/>
                      <a:gd name="connsiteX728" fmla="*/ 3535108 w 4981575"/>
                      <a:gd name="connsiteY728" fmla="*/ 1521725 h 1905000"/>
                      <a:gd name="connsiteX729" fmla="*/ 3539871 w 4981575"/>
                      <a:gd name="connsiteY729" fmla="*/ 1502294 h 1905000"/>
                      <a:gd name="connsiteX730" fmla="*/ 3538156 w 4981575"/>
                      <a:gd name="connsiteY730" fmla="*/ 1480292 h 1905000"/>
                      <a:gd name="connsiteX731" fmla="*/ 3541586 w 4981575"/>
                      <a:gd name="connsiteY731" fmla="*/ 1471624 h 1905000"/>
                      <a:gd name="connsiteX732" fmla="*/ 3530822 w 4981575"/>
                      <a:gd name="connsiteY732" fmla="*/ 1457336 h 1905000"/>
                      <a:gd name="connsiteX733" fmla="*/ 3513105 w 4981575"/>
                      <a:gd name="connsiteY733" fmla="*/ 1442668 h 1905000"/>
                      <a:gd name="connsiteX734" fmla="*/ 3490150 w 4981575"/>
                      <a:gd name="connsiteY734" fmla="*/ 1425332 h 1905000"/>
                      <a:gd name="connsiteX735" fmla="*/ 3465100 w 4981575"/>
                      <a:gd name="connsiteY735" fmla="*/ 1426190 h 1905000"/>
                      <a:gd name="connsiteX736" fmla="*/ 3459480 w 4981575"/>
                      <a:gd name="connsiteY736" fmla="*/ 1436096 h 1905000"/>
                      <a:gd name="connsiteX737" fmla="*/ 3446907 w 4981575"/>
                      <a:gd name="connsiteY737" fmla="*/ 1447335 h 1905000"/>
                      <a:gd name="connsiteX738" fmla="*/ 3430524 w 4981575"/>
                      <a:gd name="connsiteY738" fmla="*/ 1448669 h 1905000"/>
                      <a:gd name="connsiteX739" fmla="*/ 3429190 w 4981575"/>
                      <a:gd name="connsiteY739" fmla="*/ 1431428 h 1905000"/>
                      <a:gd name="connsiteX740" fmla="*/ 3428333 w 4981575"/>
                      <a:gd name="connsiteY740" fmla="*/ 1419713 h 1905000"/>
                      <a:gd name="connsiteX741" fmla="*/ 3410140 w 4981575"/>
                      <a:gd name="connsiteY741" fmla="*/ 1440477 h 1905000"/>
                      <a:gd name="connsiteX742" fmla="*/ 3406711 w 4981575"/>
                      <a:gd name="connsiteY742" fmla="*/ 1410664 h 1905000"/>
                      <a:gd name="connsiteX743" fmla="*/ 3373469 w 4981575"/>
                      <a:gd name="connsiteY743" fmla="*/ 1409807 h 1905000"/>
                      <a:gd name="connsiteX744" fmla="*/ 3374803 w 4981575"/>
                      <a:gd name="connsiteY744" fmla="*/ 1388185 h 1905000"/>
                      <a:gd name="connsiteX745" fmla="*/ 3394234 w 4981575"/>
                      <a:gd name="connsiteY745" fmla="*/ 1370087 h 1905000"/>
                      <a:gd name="connsiteX746" fmla="*/ 3431858 w 4981575"/>
                      <a:gd name="connsiteY746" fmla="*/ 1348085 h 1905000"/>
                      <a:gd name="connsiteX747" fmla="*/ 3447859 w 4981575"/>
                      <a:gd name="connsiteY747" fmla="*/ 1326939 h 1905000"/>
                      <a:gd name="connsiteX748" fmla="*/ 3489770 w 4981575"/>
                      <a:gd name="connsiteY748" fmla="*/ 1295411 h 1905000"/>
                      <a:gd name="connsiteX749" fmla="*/ 3521774 w 4981575"/>
                      <a:gd name="connsiteY749" fmla="*/ 1262550 h 1905000"/>
                      <a:gd name="connsiteX750" fmla="*/ 3554158 w 4981575"/>
                      <a:gd name="connsiteY750" fmla="*/ 1235309 h 1905000"/>
                      <a:gd name="connsiteX751" fmla="*/ 3609022 w 4981575"/>
                      <a:gd name="connsiteY751" fmla="*/ 1206734 h 1905000"/>
                      <a:gd name="connsiteX752" fmla="*/ 3672554 w 4981575"/>
                      <a:gd name="connsiteY752" fmla="*/ 1214544 h 1905000"/>
                      <a:gd name="connsiteX753" fmla="*/ 3687699 w 4981575"/>
                      <a:gd name="connsiteY753" fmla="*/ 1214163 h 1905000"/>
                      <a:gd name="connsiteX754" fmla="*/ 3714940 w 4981575"/>
                      <a:gd name="connsiteY754" fmla="*/ 1213687 h 1905000"/>
                      <a:gd name="connsiteX755" fmla="*/ 3743039 w 4981575"/>
                      <a:gd name="connsiteY755" fmla="*/ 1209782 h 1905000"/>
                      <a:gd name="connsiteX756" fmla="*/ 3767233 w 4981575"/>
                      <a:gd name="connsiteY756" fmla="*/ 1202828 h 1905000"/>
                      <a:gd name="connsiteX757" fmla="*/ 3808286 w 4981575"/>
                      <a:gd name="connsiteY757" fmla="*/ 1198066 h 1905000"/>
                      <a:gd name="connsiteX758" fmla="*/ 3830288 w 4981575"/>
                      <a:gd name="connsiteY758" fmla="*/ 1202352 h 1905000"/>
                      <a:gd name="connsiteX759" fmla="*/ 3850577 w 4981575"/>
                      <a:gd name="connsiteY759" fmla="*/ 1212735 h 1905000"/>
                      <a:gd name="connsiteX760" fmla="*/ 3845433 w 4981575"/>
                      <a:gd name="connsiteY760" fmla="*/ 1221783 h 1905000"/>
                      <a:gd name="connsiteX761" fmla="*/ 3835908 w 4981575"/>
                      <a:gd name="connsiteY761" fmla="*/ 1231689 h 1905000"/>
                      <a:gd name="connsiteX762" fmla="*/ 3865340 w 4981575"/>
                      <a:gd name="connsiteY762" fmla="*/ 1227308 h 1905000"/>
                      <a:gd name="connsiteX763" fmla="*/ 3896011 w 4981575"/>
                      <a:gd name="connsiteY763" fmla="*/ 1222164 h 1905000"/>
                      <a:gd name="connsiteX764" fmla="*/ 3916775 w 4981575"/>
                      <a:gd name="connsiteY764" fmla="*/ 1221688 h 1905000"/>
                      <a:gd name="connsiteX765" fmla="*/ 3947064 w 4981575"/>
                      <a:gd name="connsiteY765" fmla="*/ 1214354 h 1905000"/>
                      <a:gd name="connsiteX766" fmla="*/ 3935444 w 4981575"/>
                      <a:gd name="connsiteY766" fmla="*/ 1205305 h 1905000"/>
                      <a:gd name="connsiteX767" fmla="*/ 3933254 w 4981575"/>
                      <a:gd name="connsiteY767" fmla="*/ 1180635 h 1905000"/>
                      <a:gd name="connsiteX768" fmla="*/ 3976021 w 4981575"/>
                      <a:gd name="connsiteY768" fmla="*/ 1142631 h 1905000"/>
                      <a:gd name="connsiteX769" fmla="*/ 3997643 w 4981575"/>
                      <a:gd name="connsiteY769" fmla="*/ 1130057 h 1905000"/>
                      <a:gd name="connsiteX770" fmla="*/ 4013168 w 4981575"/>
                      <a:gd name="connsiteY770" fmla="*/ 1103292 h 1905000"/>
                      <a:gd name="connsiteX771" fmla="*/ 4061079 w 4981575"/>
                      <a:gd name="connsiteY771" fmla="*/ 1098911 h 1905000"/>
                      <a:gd name="connsiteX772" fmla="*/ 4080510 w 4981575"/>
                      <a:gd name="connsiteY772" fmla="*/ 1107102 h 1905000"/>
                      <a:gd name="connsiteX773" fmla="*/ 4101656 w 4981575"/>
                      <a:gd name="connsiteY773" fmla="*/ 1098911 h 1905000"/>
                      <a:gd name="connsiteX774" fmla="*/ 4087368 w 4981575"/>
                      <a:gd name="connsiteY774" fmla="*/ 1126152 h 1905000"/>
                      <a:gd name="connsiteX775" fmla="*/ 4103751 w 4981575"/>
                      <a:gd name="connsiteY775" fmla="*/ 1137392 h 1905000"/>
                      <a:gd name="connsiteX776" fmla="*/ 4095940 w 4981575"/>
                      <a:gd name="connsiteY776" fmla="*/ 1149489 h 1905000"/>
                      <a:gd name="connsiteX777" fmla="*/ 4131374 w 4981575"/>
                      <a:gd name="connsiteY777" fmla="*/ 1133963 h 1905000"/>
                      <a:gd name="connsiteX778" fmla="*/ 4179761 w 4981575"/>
                      <a:gd name="connsiteY778" fmla="*/ 1111103 h 1905000"/>
                      <a:gd name="connsiteX779" fmla="*/ 4185856 w 4981575"/>
                      <a:gd name="connsiteY779" fmla="*/ 1082623 h 1905000"/>
                      <a:gd name="connsiteX780" fmla="*/ 4235958 w 4981575"/>
                      <a:gd name="connsiteY780" fmla="*/ 1064906 h 1905000"/>
                      <a:gd name="connsiteX781" fmla="*/ 4235482 w 4981575"/>
                      <a:gd name="connsiteY781" fmla="*/ 1071765 h 1905000"/>
                      <a:gd name="connsiteX782" fmla="*/ 4213479 w 4981575"/>
                      <a:gd name="connsiteY782" fmla="*/ 1093767 h 1905000"/>
                      <a:gd name="connsiteX783" fmla="*/ 4208717 w 4981575"/>
                      <a:gd name="connsiteY783" fmla="*/ 1118818 h 1905000"/>
                      <a:gd name="connsiteX784" fmla="*/ 4200049 w 4981575"/>
                      <a:gd name="connsiteY784" fmla="*/ 1131772 h 1905000"/>
                      <a:gd name="connsiteX785" fmla="*/ 4191381 w 4981575"/>
                      <a:gd name="connsiteY785" fmla="*/ 1145107 h 1905000"/>
                      <a:gd name="connsiteX786" fmla="*/ 4152900 w 4981575"/>
                      <a:gd name="connsiteY786" fmla="*/ 1161966 h 1905000"/>
                      <a:gd name="connsiteX787" fmla="*/ 4129088 w 4981575"/>
                      <a:gd name="connsiteY787" fmla="*/ 1188350 h 1905000"/>
                      <a:gd name="connsiteX788" fmla="*/ 4075080 w 4981575"/>
                      <a:gd name="connsiteY788" fmla="*/ 1238071 h 1905000"/>
                      <a:gd name="connsiteX789" fmla="*/ 4027170 w 4981575"/>
                      <a:gd name="connsiteY789" fmla="*/ 1270837 h 1905000"/>
                      <a:gd name="connsiteX790" fmla="*/ 3999929 w 4981575"/>
                      <a:gd name="connsiteY790" fmla="*/ 1276457 h 1905000"/>
                      <a:gd name="connsiteX791" fmla="*/ 3990022 w 4981575"/>
                      <a:gd name="connsiteY791" fmla="*/ 1311890 h 1905000"/>
                      <a:gd name="connsiteX792" fmla="*/ 3963257 w 4981575"/>
                      <a:gd name="connsiteY792" fmla="*/ 1378850 h 1905000"/>
                      <a:gd name="connsiteX793" fmla="*/ 3979259 w 4981575"/>
                      <a:gd name="connsiteY793" fmla="*/ 1486864 h 1905000"/>
                      <a:gd name="connsiteX794" fmla="*/ 3988308 w 4981575"/>
                      <a:gd name="connsiteY794" fmla="*/ 1536585 h 1905000"/>
                      <a:gd name="connsiteX795" fmla="*/ 3996118 w 4981575"/>
                      <a:gd name="connsiteY795" fmla="*/ 1557730 h 1905000"/>
                      <a:gd name="connsiteX796" fmla="*/ 4026789 w 4981575"/>
                      <a:gd name="connsiteY796" fmla="*/ 1531346 h 1905000"/>
                      <a:gd name="connsiteX797" fmla="*/ 4041458 w 4981575"/>
                      <a:gd name="connsiteY797" fmla="*/ 1514486 h 1905000"/>
                      <a:gd name="connsiteX798" fmla="*/ 4047934 w 4981575"/>
                      <a:gd name="connsiteY798" fmla="*/ 1484673 h 1905000"/>
                      <a:gd name="connsiteX799" fmla="*/ 4067842 w 4981575"/>
                      <a:gd name="connsiteY799" fmla="*/ 1471338 h 1905000"/>
                      <a:gd name="connsiteX800" fmla="*/ 4089463 w 4981575"/>
                      <a:gd name="connsiteY800" fmla="*/ 1466957 h 1905000"/>
                      <a:gd name="connsiteX801" fmla="*/ 4086892 w 4981575"/>
                      <a:gd name="connsiteY801" fmla="*/ 1442382 h 1905000"/>
                      <a:gd name="connsiteX802" fmla="*/ 4114990 w 4981575"/>
                      <a:gd name="connsiteY802" fmla="*/ 1415617 h 1905000"/>
                      <a:gd name="connsiteX803" fmla="*/ 4149947 w 4981575"/>
                      <a:gd name="connsiteY803" fmla="*/ 1409616 h 1905000"/>
                      <a:gd name="connsiteX804" fmla="*/ 4144804 w 4981575"/>
                      <a:gd name="connsiteY804" fmla="*/ 1380660 h 1905000"/>
                      <a:gd name="connsiteX805" fmla="*/ 4165568 w 4981575"/>
                      <a:gd name="connsiteY805" fmla="*/ 1345227 h 1905000"/>
                      <a:gd name="connsiteX806" fmla="*/ 4188047 w 4981575"/>
                      <a:gd name="connsiteY806" fmla="*/ 1343894 h 1905000"/>
                      <a:gd name="connsiteX807" fmla="*/ 4174236 w 4981575"/>
                      <a:gd name="connsiteY807" fmla="*/ 1324463 h 1905000"/>
                      <a:gd name="connsiteX808" fmla="*/ 4180332 w 4981575"/>
                      <a:gd name="connsiteY808" fmla="*/ 1291602 h 1905000"/>
                      <a:gd name="connsiteX809" fmla="*/ 4179475 w 4981575"/>
                      <a:gd name="connsiteY809" fmla="*/ 1276076 h 1905000"/>
                      <a:gd name="connsiteX810" fmla="*/ 4160901 w 4981575"/>
                      <a:gd name="connsiteY810" fmla="*/ 1277409 h 1905000"/>
                      <a:gd name="connsiteX811" fmla="*/ 4157472 w 4981575"/>
                      <a:gd name="connsiteY811" fmla="*/ 1247215 h 1905000"/>
                      <a:gd name="connsiteX812" fmla="*/ 4182142 w 4981575"/>
                      <a:gd name="connsiteY812" fmla="*/ 1221307 h 1905000"/>
                      <a:gd name="connsiteX813" fmla="*/ 4204145 w 4981575"/>
                      <a:gd name="connsiteY813" fmla="*/ 1184540 h 1905000"/>
                      <a:gd name="connsiteX814" fmla="*/ 4229672 w 4981575"/>
                      <a:gd name="connsiteY814" fmla="*/ 1183207 h 1905000"/>
                      <a:gd name="connsiteX815" fmla="*/ 4240911 w 4981575"/>
                      <a:gd name="connsiteY815" fmla="*/ 1188350 h 1905000"/>
                      <a:gd name="connsiteX816" fmla="*/ 4270248 w 4981575"/>
                      <a:gd name="connsiteY816" fmla="*/ 1160252 h 1905000"/>
                      <a:gd name="connsiteX817" fmla="*/ 4276344 w 4981575"/>
                      <a:gd name="connsiteY817" fmla="*/ 1185683 h 1905000"/>
                      <a:gd name="connsiteX818" fmla="*/ 4303586 w 4981575"/>
                      <a:gd name="connsiteY818" fmla="*/ 1170158 h 1905000"/>
                      <a:gd name="connsiteX819" fmla="*/ 4376642 w 4981575"/>
                      <a:gd name="connsiteY819" fmla="*/ 1164538 h 1905000"/>
                      <a:gd name="connsiteX820" fmla="*/ 4398264 w 4981575"/>
                      <a:gd name="connsiteY820" fmla="*/ 1183112 h 1905000"/>
                      <a:gd name="connsiteX821" fmla="*/ 4410361 w 4981575"/>
                      <a:gd name="connsiteY821" fmla="*/ 1165871 h 1905000"/>
                      <a:gd name="connsiteX822" fmla="*/ 4452748 w 4981575"/>
                      <a:gd name="connsiteY822" fmla="*/ 1142059 h 1905000"/>
                      <a:gd name="connsiteX823" fmla="*/ 4469987 w 4981575"/>
                      <a:gd name="connsiteY823" fmla="*/ 1130439 h 1905000"/>
                      <a:gd name="connsiteX824" fmla="*/ 4486847 w 4981575"/>
                      <a:gd name="connsiteY824" fmla="*/ 1119199 h 1905000"/>
                      <a:gd name="connsiteX825" fmla="*/ 4536091 w 4981575"/>
                      <a:gd name="connsiteY825" fmla="*/ 1097101 h 1905000"/>
                      <a:gd name="connsiteX826" fmla="*/ 4597050 w 4981575"/>
                      <a:gd name="connsiteY826" fmla="*/ 1067288 h 1905000"/>
                      <a:gd name="connsiteX827" fmla="*/ 4608672 w 4981575"/>
                      <a:gd name="connsiteY827" fmla="*/ 1064716 h 1905000"/>
                      <a:gd name="connsiteX828" fmla="*/ 4634580 w 4981575"/>
                      <a:gd name="connsiteY828" fmla="*/ 1071193 h 1905000"/>
                      <a:gd name="connsiteX829" fmla="*/ 4666583 w 4981575"/>
                      <a:gd name="connsiteY829" fmla="*/ 1068621 h 1905000"/>
                      <a:gd name="connsiteX830" fmla="*/ 4665727 w 4981575"/>
                      <a:gd name="connsiteY830" fmla="*/ 1044904 h 1905000"/>
                      <a:gd name="connsiteX831" fmla="*/ 4648867 w 4981575"/>
                      <a:gd name="connsiteY831" fmla="*/ 1018139 h 1905000"/>
                      <a:gd name="connsiteX832" fmla="*/ 4628960 w 4981575"/>
                      <a:gd name="connsiteY832" fmla="*/ 989659 h 1905000"/>
                      <a:gd name="connsiteX833" fmla="*/ 4611624 w 4981575"/>
                      <a:gd name="connsiteY833" fmla="*/ 978896 h 1905000"/>
                      <a:gd name="connsiteX834" fmla="*/ 4602576 w 4981575"/>
                      <a:gd name="connsiteY834" fmla="*/ 968990 h 1905000"/>
                      <a:gd name="connsiteX835" fmla="*/ 4578000 w 4981575"/>
                      <a:gd name="connsiteY835" fmla="*/ 963846 h 1905000"/>
                      <a:gd name="connsiteX836" fmla="*/ 4606957 w 4981575"/>
                      <a:gd name="connsiteY836" fmla="*/ 955655 h 1905000"/>
                      <a:gd name="connsiteX837" fmla="*/ 4622483 w 4981575"/>
                      <a:gd name="connsiteY837" fmla="*/ 969847 h 1905000"/>
                      <a:gd name="connsiteX838" fmla="*/ 4655725 w 4981575"/>
                      <a:gd name="connsiteY838" fmla="*/ 967751 h 1905000"/>
                      <a:gd name="connsiteX839" fmla="*/ 4694586 w 4981575"/>
                      <a:gd name="connsiteY839" fmla="*/ 947844 h 1905000"/>
                      <a:gd name="connsiteX840" fmla="*/ 4702779 w 4981575"/>
                      <a:gd name="connsiteY840" fmla="*/ 932699 h 1905000"/>
                      <a:gd name="connsiteX841" fmla="*/ 4697540 w 4981575"/>
                      <a:gd name="connsiteY841" fmla="*/ 915459 h 1905000"/>
                      <a:gd name="connsiteX842" fmla="*/ 4699730 w 4981575"/>
                      <a:gd name="connsiteY842" fmla="*/ 901172 h 1905000"/>
                      <a:gd name="connsiteX843" fmla="*/ 4710494 w 4981575"/>
                      <a:gd name="connsiteY843" fmla="*/ 891647 h 1905000"/>
                      <a:gd name="connsiteX844" fmla="*/ 4726019 w 4981575"/>
                      <a:gd name="connsiteY844" fmla="*/ 890789 h 1905000"/>
                      <a:gd name="connsiteX845" fmla="*/ 4722114 w 4981575"/>
                      <a:gd name="connsiteY845" fmla="*/ 906315 h 1905000"/>
                      <a:gd name="connsiteX846" fmla="*/ 4732497 w 4981575"/>
                      <a:gd name="connsiteY846" fmla="*/ 926222 h 1905000"/>
                      <a:gd name="connsiteX847" fmla="*/ 4762690 w 4981575"/>
                      <a:gd name="connsiteY847" fmla="*/ 927080 h 1905000"/>
                      <a:gd name="connsiteX848" fmla="*/ 4808506 w 4981575"/>
                      <a:gd name="connsiteY848" fmla="*/ 942224 h 1905000"/>
                      <a:gd name="connsiteX849" fmla="*/ 4829270 w 4981575"/>
                      <a:gd name="connsiteY849" fmla="*/ 967275 h 1905000"/>
                      <a:gd name="connsiteX850" fmla="*/ 4858226 w 4981575"/>
                      <a:gd name="connsiteY850" fmla="*/ 977657 h 1905000"/>
                      <a:gd name="connsiteX851" fmla="*/ 4873752 w 4981575"/>
                      <a:gd name="connsiteY851" fmla="*/ 985849 h 1905000"/>
                      <a:gd name="connsiteX852" fmla="*/ 4891469 w 4981575"/>
                      <a:gd name="connsiteY852" fmla="*/ 987563 h 1905000"/>
                      <a:gd name="connsiteX853" fmla="*/ 4907471 w 4981575"/>
                      <a:gd name="connsiteY853" fmla="*/ 984134 h 1905000"/>
                      <a:gd name="connsiteX854" fmla="*/ 4894516 w 4981575"/>
                      <a:gd name="connsiteY854" fmla="*/ 968132 h 1905000"/>
                      <a:gd name="connsiteX855" fmla="*/ 4908804 w 4981575"/>
                      <a:gd name="connsiteY855" fmla="*/ 971561 h 1905000"/>
                      <a:gd name="connsiteX856" fmla="*/ 4911852 w 4981575"/>
                      <a:gd name="connsiteY856" fmla="*/ 957274 h 1905000"/>
                      <a:gd name="connsiteX857" fmla="*/ 4907566 w 4981575"/>
                      <a:gd name="connsiteY857" fmla="*/ 928318 h 1905000"/>
                      <a:gd name="connsiteX858" fmla="*/ 4916615 w 4981575"/>
                      <a:gd name="connsiteY858" fmla="*/ 924889 h 1905000"/>
                      <a:gd name="connsiteX859" fmla="*/ 4949475 w 4981575"/>
                      <a:gd name="connsiteY859" fmla="*/ 931842 h 1905000"/>
                      <a:gd name="connsiteX860" fmla="*/ 4942618 w 4981575"/>
                      <a:gd name="connsiteY860" fmla="*/ 923651 h 1905000"/>
                      <a:gd name="connsiteX861" fmla="*/ 4949095 w 4981575"/>
                      <a:gd name="connsiteY861" fmla="*/ 921079 h 1905000"/>
                      <a:gd name="connsiteX862" fmla="*/ 4965097 w 4981575"/>
                      <a:gd name="connsiteY862" fmla="*/ 922793 h 1905000"/>
                      <a:gd name="connsiteX863" fmla="*/ 4980241 w 4981575"/>
                      <a:gd name="connsiteY863" fmla="*/ 906791 h 1905000"/>
                      <a:gd name="connsiteX864" fmla="*/ 4984337 w 4981575"/>
                      <a:gd name="connsiteY864" fmla="*/ 899171 h 1905000"/>
                      <a:gd name="connsiteX865" fmla="*/ 2574703 w 4981575"/>
                      <a:gd name="connsiteY865" fmla="*/ 1466099 h 1905000"/>
                      <a:gd name="connsiteX866" fmla="*/ 2500789 w 4981575"/>
                      <a:gd name="connsiteY866" fmla="*/ 1511439 h 1905000"/>
                      <a:gd name="connsiteX867" fmla="*/ 2436019 w 4981575"/>
                      <a:gd name="connsiteY867" fmla="*/ 1530869 h 1905000"/>
                      <a:gd name="connsiteX868" fmla="*/ 2491740 w 4981575"/>
                      <a:gd name="connsiteY868" fmla="*/ 1495818 h 1905000"/>
                      <a:gd name="connsiteX869" fmla="*/ 2569464 w 4981575"/>
                      <a:gd name="connsiteY869" fmla="*/ 1421903 h 1905000"/>
                      <a:gd name="connsiteX870" fmla="*/ 2607088 w 4981575"/>
                      <a:gd name="connsiteY870" fmla="*/ 1362277 h 1905000"/>
                      <a:gd name="connsiteX871" fmla="*/ 2574703 w 4981575"/>
                      <a:gd name="connsiteY871" fmla="*/ 1466099 h 1905000"/>
                      <a:gd name="connsiteX872" fmla="*/ 2684526 w 4981575"/>
                      <a:gd name="connsiteY872" fmla="*/ 451115 h 1905000"/>
                      <a:gd name="connsiteX873" fmla="*/ 2667286 w 4981575"/>
                      <a:gd name="connsiteY873" fmla="*/ 464927 h 1905000"/>
                      <a:gd name="connsiteX874" fmla="*/ 2719959 w 4981575"/>
                      <a:gd name="connsiteY874" fmla="*/ 456259 h 1905000"/>
                      <a:gd name="connsiteX875" fmla="*/ 2684526 w 4981575"/>
                      <a:gd name="connsiteY875" fmla="*/ 451115 h 1905000"/>
                      <a:gd name="connsiteX876" fmla="*/ 1110901 w 4981575"/>
                      <a:gd name="connsiteY876" fmla="*/ 24205 h 1905000"/>
                      <a:gd name="connsiteX877" fmla="*/ 1139381 w 4981575"/>
                      <a:gd name="connsiteY877" fmla="*/ 12965 h 1905000"/>
                      <a:gd name="connsiteX878" fmla="*/ 1164431 w 4981575"/>
                      <a:gd name="connsiteY878" fmla="*/ 5155 h 1905000"/>
                      <a:gd name="connsiteX879" fmla="*/ 1112615 w 4981575"/>
                      <a:gd name="connsiteY879" fmla="*/ 6869 h 1905000"/>
                      <a:gd name="connsiteX880" fmla="*/ 1072896 w 4981575"/>
                      <a:gd name="connsiteY880" fmla="*/ 13823 h 1905000"/>
                      <a:gd name="connsiteX881" fmla="*/ 1110901 w 4981575"/>
                      <a:gd name="connsiteY881" fmla="*/ 24205 h 1905000"/>
                      <a:gd name="connsiteX882" fmla="*/ 1003745 w 4981575"/>
                      <a:gd name="connsiteY882" fmla="*/ 82117 h 1905000"/>
                      <a:gd name="connsiteX883" fmla="*/ 967454 w 4981575"/>
                      <a:gd name="connsiteY883" fmla="*/ 86403 h 1905000"/>
                      <a:gd name="connsiteX884" fmla="*/ 1003745 w 4981575"/>
                      <a:gd name="connsiteY884" fmla="*/ 82117 h 1905000"/>
                      <a:gd name="connsiteX885" fmla="*/ 1115187 w 4981575"/>
                      <a:gd name="connsiteY885" fmla="*/ 70877 h 1905000"/>
                      <a:gd name="connsiteX886" fmla="*/ 1093565 w 4981575"/>
                      <a:gd name="connsiteY886" fmla="*/ 78688 h 1905000"/>
                      <a:gd name="connsiteX887" fmla="*/ 1076325 w 4981575"/>
                      <a:gd name="connsiteY887" fmla="*/ 95928 h 1905000"/>
                      <a:gd name="connsiteX888" fmla="*/ 1140237 w 4981575"/>
                      <a:gd name="connsiteY888" fmla="*/ 90785 h 1905000"/>
                      <a:gd name="connsiteX889" fmla="*/ 1171289 w 4981575"/>
                      <a:gd name="connsiteY889" fmla="*/ 78688 h 1905000"/>
                      <a:gd name="connsiteX890" fmla="*/ 1115187 w 4981575"/>
                      <a:gd name="connsiteY890" fmla="*/ 70877 h 1905000"/>
                      <a:gd name="connsiteX891" fmla="*/ 1263015 w 4981575"/>
                      <a:gd name="connsiteY891" fmla="*/ 54494 h 1905000"/>
                      <a:gd name="connsiteX892" fmla="*/ 1250061 w 4981575"/>
                      <a:gd name="connsiteY892" fmla="*/ 38969 h 1905000"/>
                      <a:gd name="connsiteX893" fmla="*/ 1202531 w 4981575"/>
                      <a:gd name="connsiteY893" fmla="*/ 38111 h 1905000"/>
                      <a:gd name="connsiteX894" fmla="*/ 1180052 w 4981575"/>
                      <a:gd name="connsiteY894" fmla="*/ 64877 h 1905000"/>
                      <a:gd name="connsiteX895" fmla="*/ 1263015 w 4981575"/>
                      <a:gd name="connsiteY895" fmla="*/ 54494 h 1905000"/>
                      <a:gd name="connsiteX896" fmla="*/ 1125569 w 4981575"/>
                      <a:gd name="connsiteY896" fmla="*/ 40683 h 1905000"/>
                      <a:gd name="connsiteX897" fmla="*/ 1075468 w 4981575"/>
                      <a:gd name="connsiteY897" fmla="*/ 27729 h 1905000"/>
                      <a:gd name="connsiteX898" fmla="*/ 1054703 w 4981575"/>
                      <a:gd name="connsiteY898" fmla="*/ 32015 h 1905000"/>
                      <a:gd name="connsiteX899" fmla="*/ 1023556 w 4981575"/>
                      <a:gd name="connsiteY899" fmla="*/ 50208 h 1905000"/>
                      <a:gd name="connsiteX900" fmla="*/ 1125569 w 4981575"/>
                      <a:gd name="connsiteY900" fmla="*/ 40683 h 1905000"/>
                      <a:gd name="connsiteX901" fmla="*/ 996791 w 4981575"/>
                      <a:gd name="connsiteY901" fmla="*/ 520267 h 1905000"/>
                      <a:gd name="connsiteX902" fmla="*/ 976027 w 4981575"/>
                      <a:gd name="connsiteY902" fmla="*/ 534935 h 1905000"/>
                      <a:gd name="connsiteX903" fmla="*/ 985552 w 4981575"/>
                      <a:gd name="connsiteY903" fmla="*/ 554843 h 1905000"/>
                      <a:gd name="connsiteX904" fmla="*/ 968311 w 4981575"/>
                      <a:gd name="connsiteY904" fmla="*/ 572178 h 1905000"/>
                      <a:gd name="connsiteX905" fmla="*/ 932021 w 4981575"/>
                      <a:gd name="connsiteY905" fmla="*/ 591133 h 1905000"/>
                      <a:gd name="connsiteX906" fmla="*/ 961358 w 4981575"/>
                      <a:gd name="connsiteY906" fmla="*/ 608468 h 1905000"/>
                      <a:gd name="connsiteX907" fmla="*/ 966502 w 4981575"/>
                      <a:gd name="connsiteY907" fmla="*/ 630090 h 1905000"/>
                      <a:gd name="connsiteX908" fmla="*/ 977741 w 4981575"/>
                      <a:gd name="connsiteY908" fmla="*/ 620565 h 1905000"/>
                      <a:gd name="connsiteX909" fmla="*/ 1001077 w 4981575"/>
                      <a:gd name="connsiteY909" fmla="*/ 637043 h 1905000"/>
                      <a:gd name="connsiteX910" fmla="*/ 1038225 w 4981575"/>
                      <a:gd name="connsiteY910" fmla="*/ 657808 h 1905000"/>
                      <a:gd name="connsiteX911" fmla="*/ 1114234 w 4981575"/>
                      <a:gd name="connsiteY911" fmla="*/ 657808 h 1905000"/>
                      <a:gd name="connsiteX912" fmla="*/ 1074515 w 4981575"/>
                      <a:gd name="connsiteY912" fmla="*/ 622375 h 1905000"/>
                      <a:gd name="connsiteX913" fmla="*/ 1064133 w 4981575"/>
                      <a:gd name="connsiteY913" fmla="*/ 559319 h 1905000"/>
                      <a:gd name="connsiteX914" fmla="*/ 1087469 w 4981575"/>
                      <a:gd name="connsiteY914" fmla="*/ 525601 h 1905000"/>
                      <a:gd name="connsiteX915" fmla="*/ 1113377 w 4981575"/>
                      <a:gd name="connsiteY915" fmla="*/ 495311 h 1905000"/>
                      <a:gd name="connsiteX916" fmla="*/ 1128903 w 4981575"/>
                      <a:gd name="connsiteY916" fmla="*/ 475404 h 1905000"/>
                      <a:gd name="connsiteX917" fmla="*/ 1147096 w 4981575"/>
                      <a:gd name="connsiteY917" fmla="*/ 446924 h 1905000"/>
                      <a:gd name="connsiteX918" fmla="*/ 1174718 w 4981575"/>
                      <a:gd name="connsiteY918" fmla="*/ 437399 h 1905000"/>
                      <a:gd name="connsiteX919" fmla="*/ 1213580 w 4981575"/>
                      <a:gd name="connsiteY919" fmla="*/ 419302 h 1905000"/>
                      <a:gd name="connsiteX920" fmla="*/ 1376077 w 4981575"/>
                      <a:gd name="connsiteY920" fmla="*/ 357961 h 1905000"/>
                      <a:gd name="connsiteX921" fmla="*/ 1451229 w 4981575"/>
                      <a:gd name="connsiteY921" fmla="*/ 306145 h 1905000"/>
                      <a:gd name="connsiteX922" fmla="*/ 1361313 w 4981575"/>
                      <a:gd name="connsiteY922" fmla="*/ 323480 h 1905000"/>
                      <a:gd name="connsiteX923" fmla="*/ 1313783 w 4981575"/>
                      <a:gd name="connsiteY923" fmla="*/ 334720 h 1905000"/>
                      <a:gd name="connsiteX924" fmla="*/ 1255871 w 4981575"/>
                      <a:gd name="connsiteY924" fmla="*/ 339863 h 1905000"/>
                      <a:gd name="connsiteX925" fmla="*/ 1212628 w 4981575"/>
                      <a:gd name="connsiteY925" fmla="*/ 350246 h 1905000"/>
                      <a:gd name="connsiteX926" fmla="*/ 1176338 w 4981575"/>
                      <a:gd name="connsiteY926" fmla="*/ 360628 h 1905000"/>
                      <a:gd name="connsiteX927" fmla="*/ 1138333 w 4981575"/>
                      <a:gd name="connsiteY927" fmla="*/ 377011 h 1905000"/>
                      <a:gd name="connsiteX928" fmla="*/ 1115853 w 4981575"/>
                      <a:gd name="connsiteY928" fmla="*/ 390822 h 1905000"/>
                      <a:gd name="connsiteX929" fmla="*/ 1090803 w 4981575"/>
                      <a:gd name="connsiteY929" fmla="*/ 399490 h 1905000"/>
                      <a:gd name="connsiteX930" fmla="*/ 1083945 w 4981575"/>
                      <a:gd name="connsiteY930" fmla="*/ 419397 h 1905000"/>
                      <a:gd name="connsiteX931" fmla="*/ 1067467 w 4981575"/>
                      <a:gd name="connsiteY931" fmla="*/ 438352 h 1905000"/>
                      <a:gd name="connsiteX932" fmla="*/ 1058799 w 4981575"/>
                      <a:gd name="connsiteY932" fmla="*/ 457402 h 1905000"/>
                      <a:gd name="connsiteX933" fmla="*/ 1033748 w 4981575"/>
                      <a:gd name="connsiteY933" fmla="*/ 470356 h 1905000"/>
                      <a:gd name="connsiteX934" fmla="*/ 1030319 w 4981575"/>
                      <a:gd name="connsiteY934" fmla="*/ 491120 h 1905000"/>
                      <a:gd name="connsiteX935" fmla="*/ 1022509 w 4981575"/>
                      <a:gd name="connsiteY935" fmla="*/ 507503 h 1905000"/>
                      <a:gd name="connsiteX936" fmla="*/ 996791 w 4981575"/>
                      <a:gd name="connsiteY936" fmla="*/ 520267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Lst>
                    <a:rect l="l" t="t" r="r" b="b"/>
                    <a:pathLst>
                      <a:path w="4981575" h="1905000">
                        <a:moveTo>
                          <a:pt x="75629" y="1381136"/>
                        </a:moveTo>
                        <a:cubicBezTo>
                          <a:pt x="71723" y="1383041"/>
                          <a:pt x="61341" y="1379231"/>
                          <a:pt x="58102" y="1374660"/>
                        </a:cubicBezTo>
                        <a:cubicBezTo>
                          <a:pt x="55530" y="1371040"/>
                          <a:pt x="47434" y="1372373"/>
                          <a:pt x="40386" y="1373040"/>
                        </a:cubicBezTo>
                        <a:cubicBezTo>
                          <a:pt x="42005" y="1373993"/>
                          <a:pt x="43719" y="1375231"/>
                          <a:pt x="44958" y="1377422"/>
                        </a:cubicBezTo>
                        <a:cubicBezTo>
                          <a:pt x="48863" y="1384375"/>
                          <a:pt x="29432" y="1385232"/>
                          <a:pt x="35433" y="1393424"/>
                        </a:cubicBezTo>
                        <a:cubicBezTo>
                          <a:pt x="41529" y="1401615"/>
                          <a:pt x="21621" y="1402091"/>
                          <a:pt x="21621" y="1393424"/>
                        </a:cubicBezTo>
                        <a:cubicBezTo>
                          <a:pt x="21621" y="1384756"/>
                          <a:pt x="857" y="1389137"/>
                          <a:pt x="1714" y="1394757"/>
                        </a:cubicBezTo>
                        <a:cubicBezTo>
                          <a:pt x="2095" y="1396757"/>
                          <a:pt x="1428" y="1399234"/>
                          <a:pt x="0" y="1401711"/>
                        </a:cubicBezTo>
                        <a:cubicBezTo>
                          <a:pt x="5619" y="1403711"/>
                          <a:pt x="12192" y="1406092"/>
                          <a:pt x="14764" y="1407140"/>
                        </a:cubicBezTo>
                        <a:cubicBezTo>
                          <a:pt x="18669" y="1408664"/>
                          <a:pt x="70485" y="1414093"/>
                          <a:pt x="90773" y="1410378"/>
                        </a:cubicBezTo>
                        <a:cubicBezTo>
                          <a:pt x="89725" y="1406568"/>
                          <a:pt x="91821" y="1395329"/>
                          <a:pt x="91821" y="1390947"/>
                        </a:cubicBezTo>
                        <a:cubicBezTo>
                          <a:pt x="91821" y="1385708"/>
                          <a:pt x="79534" y="1379231"/>
                          <a:pt x="75629" y="1381136"/>
                        </a:cubicBezTo>
                        <a:close/>
                        <a:moveTo>
                          <a:pt x="1326070" y="50208"/>
                        </a:moveTo>
                        <a:cubicBezTo>
                          <a:pt x="1358836" y="46779"/>
                          <a:pt x="1358074" y="28586"/>
                          <a:pt x="1340739" y="25157"/>
                        </a:cubicBezTo>
                        <a:cubicBezTo>
                          <a:pt x="1323499" y="21728"/>
                          <a:pt x="1320832" y="35540"/>
                          <a:pt x="1312259" y="34682"/>
                        </a:cubicBezTo>
                        <a:cubicBezTo>
                          <a:pt x="1303591" y="33825"/>
                          <a:pt x="1271016" y="40112"/>
                          <a:pt x="1277683" y="47636"/>
                        </a:cubicBezTo>
                        <a:cubicBezTo>
                          <a:pt x="1285399" y="56209"/>
                          <a:pt x="1309688" y="51923"/>
                          <a:pt x="1326070" y="50208"/>
                        </a:cubicBezTo>
                        <a:close/>
                        <a:moveTo>
                          <a:pt x="1492853" y="530649"/>
                        </a:moveTo>
                        <a:cubicBezTo>
                          <a:pt x="1504093" y="532364"/>
                          <a:pt x="1534382" y="526363"/>
                          <a:pt x="1537811" y="520267"/>
                        </a:cubicBezTo>
                        <a:cubicBezTo>
                          <a:pt x="1541240" y="514171"/>
                          <a:pt x="1525714" y="507313"/>
                          <a:pt x="1505807" y="507313"/>
                        </a:cubicBezTo>
                        <a:cubicBezTo>
                          <a:pt x="1485900" y="507313"/>
                          <a:pt x="1483137" y="529125"/>
                          <a:pt x="1492853" y="530649"/>
                        </a:cubicBezTo>
                        <a:close/>
                        <a:moveTo>
                          <a:pt x="2131409" y="89070"/>
                        </a:moveTo>
                        <a:cubicBezTo>
                          <a:pt x="2147888" y="96023"/>
                          <a:pt x="2141791" y="100310"/>
                          <a:pt x="2124551" y="100310"/>
                        </a:cubicBezTo>
                        <a:cubicBezTo>
                          <a:pt x="2107311" y="100310"/>
                          <a:pt x="2092452" y="106120"/>
                          <a:pt x="2103787" y="110692"/>
                        </a:cubicBezTo>
                        <a:cubicBezTo>
                          <a:pt x="2112454" y="114121"/>
                          <a:pt x="2111597" y="123646"/>
                          <a:pt x="2129695" y="127932"/>
                        </a:cubicBezTo>
                        <a:cubicBezTo>
                          <a:pt x="2147792" y="132218"/>
                          <a:pt x="2165985" y="117550"/>
                          <a:pt x="2164270" y="107168"/>
                        </a:cubicBezTo>
                        <a:cubicBezTo>
                          <a:pt x="2162556" y="96785"/>
                          <a:pt x="2227326" y="87260"/>
                          <a:pt x="2244661" y="82974"/>
                        </a:cubicBezTo>
                        <a:cubicBezTo>
                          <a:pt x="2261902" y="78688"/>
                          <a:pt x="2233422" y="60495"/>
                          <a:pt x="2252377" y="58781"/>
                        </a:cubicBezTo>
                        <a:cubicBezTo>
                          <a:pt x="2271427" y="57066"/>
                          <a:pt x="2263616" y="48398"/>
                          <a:pt x="2240280" y="44969"/>
                        </a:cubicBezTo>
                        <a:cubicBezTo>
                          <a:pt x="2216944" y="41540"/>
                          <a:pt x="2226469" y="21633"/>
                          <a:pt x="2218658" y="14775"/>
                        </a:cubicBezTo>
                        <a:cubicBezTo>
                          <a:pt x="2210848" y="7917"/>
                          <a:pt x="2206561" y="23443"/>
                          <a:pt x="2176272" y="29444"/>
                        </a:cubicBezTo>
                        <a:cubicBezTo>
                          <a:pt x="2145983" y="35540"/>
                          <a:pt x="2131314" y="43255"/>
                          <a:pt x="2143411" y="49351"/>
                        </a:cubicBezTo>
                        <a:cubicBezTo>
                          <a:pt x="2155508" y="55447"/>
                          <a:pt x="2143411" y="70115"/>
                          <a:pt x="2130457" y="69258"/>
                        </a:cubicBezTo>
                        <a:cubicBezTo>
                          <a:pt x="2117598" y="68306"/>
                          <a:pt x="2115026" y="82117"/>
                          <a:pt x="2131409" y="89070"/>
                        </a:cubicBezTo>
                        <a:close/>
                        <a:moveTo>
                          <a:pt x="2177224" y="113264"/>
                        </a:moveTo>
                        <a:cubicBezTo>
                          <a:pt x="2177224" y="122789"/>
                          <a:pt x="2149411" y="132218"/>
                          <a:pt x="2157317" y="139172"/>
                        </a:cubicBezTo>
                        <a:cubicBezTo>
                          <a:pt x="2164270" y="145268"/>
                          <a:pt x="2170271" y="143458"/>
                          <a:pt x="2178939" y="145172"/>
                        </a:cubicBezTo>
                        <a:cubicBezTo>
                          <a:pt x="2187607" y="146887"/>
                          <a:pt x="2191893" y="168509"/>
                          <a:pt x="2207419" y="165080"/>
                        </a:cubicBezTo>
                        <a:cubicBezTo>
                          <a:pt x="2222945" y="161651"/>
                          <a:pt x="2265330" y="182320"/>
                          <a:pt x="2290381" y="182320"/>
                        </a:cubicBezTo>
                        <a:cubicBezTo>
                          <a:pt x="2315432" y="182320"/>
                          <a:pt x="2318004" y="161555"/>
                          <a:pt x="2310289" y="160698"/>
                        </a:cubicBezTo>
                        <a:cubicBezTo>
                          <a:pt x="2302478" y="159841"/>
                          <a:pt x="2309431" y="147744"/>
                          <a:pt x="2323243" y="127837"/>
                        </a:cubicBezTo>
                        <a:cubicBezTo>
                          <a:pt x="2337054" y="107930"/>
                          <a:pt x="2279999" y="93261"/>
                          <a:pt x="2279999" y="108787"/>
                        </a:cubicBezTo>
                        <a:cubicBezTo>
                          <a:pt x="2279999" y="124313"/>
                          <a:pt x="2263616" y="105358"/>
                          <a:pt x="2258377" y="95833"/>
                        </a:cubicBezTo>
                        <a:cubicBezTo>
                          <a:pt x="2253234" y="86498"/>
                          <a:pt x="2177224" y="103739"/>
                          <a:pt x="2177224" y="113264"/>
                        </a:cubicBezTo>
                        <a:close/>
                        <a:moveTo>
                          <a:pt x="1745170" y="543603"/>
                        </a:moveTo>
                        <a:cubicBezTo>
                          <a:pt x="1758982" y="550556"/>
                          <a:pt x="1769364" y="547889"/>
                          <a:pt x="1767649" y="534078"/>
                        </a:cubicBezTo>
                        <a:cubicBezTo>
                          <a:pt x="1765935" y="520267"/>
                          <a:pt x="1734217" y="538079"/>
                          <a:pt x="1745170" y="543603"/>
                        </a:cubicBezTo>
                        <a:close/>
                        <a:moveTo>
                          <a:pt x="2108930" y="27729"/>
                        </a:moveTo>
                        <a:cubicBezTo>
                          <a:pt x="2112359" y="14775"/>
                          <a:pt x="2055019" y="20395"/>
                          <a:pt x="2070068" y="32873"/>
                        </a:cubicBezTo>
                        <a:cubicBezTo>
                          <a:pt x="2075307" y="37254"/>
                          <a:pt x="2105501" y="40683"/>
                          <a:pt x="2108930" y="27729"/>
                        </a:cubicBezTo>
                        <a:close/>
                        <a:moveTo>
                          <a:pt x="4652105" y="654188"/>
                        </a:moveTo>
                        <a:cubicBezTo>
                          <a:pt x="4669346" y="662856"/>
                          <a:pt x="4679728" y="643806"/>
                          <a:pt x="4693539" y="653331"/>
                        </a:cubicBezTo>
                        <a:cubicBezTo>
                          <a:pt x="4707351" y="662856"/>
                          <a:pt x="4741068" y="649045"/>
                          <a:pt x="4754880" y="646378"/>
                        </a:cubicBezTo>
                        <a:cubicBezTo>
                          <a:pt x="4768691" y="643806"/>
                          <a:pt x="4761833" y="626471"/>
                          <a:pt x="4722877" y="621327"/>
                        </a:cubicBezTo>
                        <a:cubicBezTo>
                          <a:pt x="4684109" y="616184"/>
                          <a:pt x="4633532" y="644949"/>
                          <a:pt x="4652105" y="654188"/>
                        </a:cubicBezTo>
                        <a:close/>
                        <a:moveTo>
                          <a:pt x="2311146" y="235088"/>
                        </a:moveTo>
                        <a:cubicBezTo>
                          <a:pt x="2323243" y="242042"/>
                          <a:pt x="2362105" y="226421"/>
                          <a:pt x="2388013" y="227278"/>
                        </a:cubicBezTo>
                        <a:cubicBezTo>
                          <a:pt x="2413921" y="228135"/>
                          <a:pt x="2486501" y="207371"/>
                          <a:pt x="2489168" y="193559"/>
                        </a:cubicBezTo>
                        <a:cubicBezTo>
                          <a:pt x="2491740" y="179748"/>
                          <a:pt x="2462403" y="180605"/>
                          <a:pt x="2451163" y="168509"/>
                        </a:cubicBezTo>
                        <a:cubicBezTo>
                          <a:pt x="2439924" y="156412"/>
                          <a:pt x="2414873" y="166794"/>
                          <a:pt x="2408777" y="177176"/>
                        </a:cubicBezTo>
                        <a:cubicBezTo>
                          <a:pt x="2402681" y="187559"/>
                          <a:pt x="2395823" y="178034"/>
                          <a:pt x="2412206" y="161651"/>
                        </a:cubicBezTo>
                        <a:cubicBezTo>
                          <a:pt x="2428684" y="145172"/>
                          <a:pt x="2395823" y="132218"/>
                          <a:pt x="2394966" y="142601"/>
                        </a:cubicBezTo>
                        <a:cubicBezTo>
                          <a:pt x="2394109" y="152983"/>
                          <a:pt x="2363819" y="144315"/>
                          <a:pt x="2363819" y="153840"/>
                        </a:cubicBezTo>
                        <a:cubicBezTo>
                          <a:pt x="2363819" y="163365"/>
                          <a:pt x="2352580" y="167651"/>
                          <a:pt x="2353437" y="177176"/>
                        </a:cubicBezTo>
                        <a:cubicBezTo>
                          <a:pt x="2354294" y="186701"/>
                          <a:pt x="2332672" y="172033"/>
                          <a:pt x="2331815" y="193559"/>
                        </a:cubicBezTo>
                        <a:cubicBezTo>
                          <a:pt x="2331053" y="215276"/>
                          <a:pt x="2298478" y="227849"/>
                          <a:pt x="2311146" y="235088"/>
                        </a:cubicBezTo>
                        <a:close/>
                        <a:moveTo>
                          <a:pt x="3425952" y="413111"/>
                        </a:moveTo>
                        <a:cubicBezTo>
                          <a:pt x="3438049" y="419207"/>
                          <a:pt x="3442430" y="425207"/>
                          <a:pt x="3449288" y="432161"/>
                        </a:cubicBezTo>
                        <a:cubicBezTo>
                          <a:pt x="3456241" y="439114"/>
                          <a:pt x="3482149" y="428732"/>
                          <a:pt x="3492532" y="425207"/>
                        </a:cubicBezTo>
                        <a:cubicBezTo>
                          <a:pt x="3502914" y="421778"/>
                          <a:pt x="3503771" y="440733"/>
                          <a:pt x="3520154" y="430351"/>
                        </a:cubicBezTo>
                        <a:cubicBezTo>
                          <a:pt x="3536633" y="419969"/>
                          <a:pt x="3553015" y="425207"/>
                          <a:pt x="3571970" y="425207"/>
                        </a:cubicBezTo>
                        <a:cubicBezTo>
                          <a:pt x="3591020" y="425207"/>
                          <a:pt x="3568541" y="401871"/>
                          <a:pt x="3569399" y="391489"/>
                        </a:cubicBezTo>
                        <a:cubicBezTo>
                          <a:pt x="3570255" y="381107"/>
                          <a:pt x="3591877" y="388060"/>
                          <a:pt x="3584924" y="396632"/>
                        </a:cubicBezTo>
                        <a:cubicBezTo>
                          <a:pt x="3578066" y="405300"/>
                          <a:pt x="3595306" y="425112"/>
                          <a:pt x="3622929" y="423398"/>
                        </a:cubicBezTo>
                        <a:cubicBezTo>
                          <a:pt x="3650552" y="421683"/>
                          <a:pt x="3629882" y="404348"/>
                          <a:pt x="3643693" y="398347"/>
                        </a:cubicBezTo>
                        <a:cubicBezTo>
                          <a:pt x="3657505" y="392251"/>
                          <a:pt x="3655790" y="385393"/>
                          <a:pt x="3635883" y="373296"/>
                        </a:cubicBezTo>
                        <a:cubicBezTo>
                          <a:pt x="3615976" y="361199"/>
                          <a:pt x="3590068" y="369010"/>
                          <a:pt x="3572827" y="361199"/>
                        </a:cubicBezTo>
                        <a:cubicBezTo>
                          <a:pt x="3554349" y="352913"/>
                          <a:pt x="3532251" y="352532"/>
                          <a:pt x="3531394" y="371582"/>
                        </a:cubicBezTo>
                        <a:cubicBezTo>
                          <a:pt x="3530536" y="390632"/>
                          <a:pt x="3494246" y="350817"/>
                          <a:pt x="3475196" y="344816"/>
                        </a:cubicBezTo>
                        <a:cubicBezTo>
                          <a:pt x="3456146" y="338816"/>
                          <a:pt x="3397377" y="398823"/>
                          <a:pt x="3425952" y="413111"/>
                        </a:cubicBezTo>
                        <a:close/>
                        <a:moveTo>
                          <a:pt x="3606546" y="523696"/>
                        </a:moveTo>
                        <a:cubicBezTo>
                          <a:pt x="3622071" y="520267"/>
                          <a:pt x="3595306" y="491692"/>
                          <a:pt x="3568541" y="487406"/>
                        </a:cubicBezTo>
                        <a:cubicBezTo>
                          <a:pt x="3541776" y="483119"/>
                          <a:pt x="3516820" y="505122"/>
                          <a:pt x="3520154" y="509885"/>
                        </a:cubicBezTo>
                        <a:cubicBezTo>
                          <a:pt x="3527870" y="521124"/>
                          <a:pt x="3590925" y="527220"/>
                          <a:pt x="3606546" y="523696"/>
                        </a:cubicBezTo>
                        <a:close/>
                        <a:moveTo>
                          <a:pt x="3537395" y="466641"/>
                        </a:moveTo>
                        <a:cubicBezTo>
                          <a:pt x="3537395" y="453687"/>
                          <a:pt x="3490341" y="471404"/>
                          <a:pt x="3509772" y="477881"/>
                        </a:cubicBezTo>
                        <a:cubicBezTo>
                          <a:pt x="3520059" y="481405"/>
                          <a:pt x="3537395" y="479595"/>
                          <a:pt x="3537395" y="466641"/>
                        </a:cubicBezTo>
                        <a:close/>
                        <a:moveTo>
                          <a:pt x="3687699" y="412253"/>
                        </a:moveTo>
                        <a:cubicBezTo>
                          <a:pt x="3708463" y="413968"/>
                          <a:pt x="3718846" y="433875"/>
                          <a:pt x="3758565" y="436447"/>
                        </a:cubicBezTo>
                        <a:cubicBezTo>
                          <a:pt x="3798379" y="439019"/>
                          <a:pt x="3827716" y="431208"/>
                          <a:pt x="3828574" y="422636"/>
                        </a:cubicBezTo>
                        <a:cubicBezTo>
                          <a:pt x="3829431" y="413968"/>
                          <a:pt x="3792283" y="401014"/>
                          <a:pt x="3781044" y="407967"/>
                        </a:cubicBezTo>
                        <a:cubicBezTo>
                          <a:pt x="3769804" y="414825"/>
                          <a:pt x="3761137" y="396728"/>
                          <a:pt x="3747325" y="401014"/>
                        </a:cubicBezTo>
                        <a:cubicBezTo>
                          <a:pt x="3733514" y="405300"/>
                          <a:pt x="3714464" y="404443"/>
                          <a:pt x="3707511" y="392346"/>
                        </a:cubicBezTo>
                        <a:cubicBezTo>
                          <a:pt x="3700748" y="380249"/>
                          <a:pt x="3677412" y="411396"/>
                          <a:pt x="3687699" y="412253"/>
                        </a:cubicBezTo>
                        <a:close/>
                        <a:moveTo>
                          <a:pt x="800672" y="61448"/>
                        </a:moveTo>
                        <a:cubicBezTo>
                          <a:pt x="820578" y="43255"/>
                          <a:pt x="846487" y="60590"/>
                          <a:pt x="849916" y="51923"/>
                        </a:cubicBezTo>
                        <a:cubicBezTo>
                          <a:pt x="853344" y="43255"/>
                          <a:pt x="812768" y="40683"/>
                          <a:pt x="798100" y="48494"/>
                        </a:cubicBezTo>
                        <a:cubicBezTo>
                          <a:pt x="783431" y="56304"/>
                          <a:pt x="749046" y="50018"/>
                          <a:pt x="753142" y="59733"/>
                        </a:cubicBezTo>
                        <a:cubicBezTo>
                          <a:pt x="755713" y="65734"/>
                          <a:pt x="780764" y="79545"/>
                          <a:pt x="800672" y="61448"/>
                        </a:cubicBezTo>
                        <a:close/>
                        <a:moveTo>
                          <a:pt x="3599593" y="1521821"/>
                        </a:moveTo>
                        <a:cubicBezTo>
                          <a:pt x="3590068" y="1496770"/>
                          <a:pt x="3613404" y="1472577"/>
                          <a:pt x="3596164" y="1459623"/>
                        </a:cubicBezTo>
                        <a:cubicBezTo>
                          <a:pt x="3578924" y="1446669"/>
                          <a:pt x="3585781" y="1419903"/>
                          <a:pt x="3577209" y="1425047"/>
                        </a:cubicBezTo>
                        <a:cubicBezTo>
                          <a:pt x="3568541" y="1430286"/>
                          <a:pt x="3577209" y="1453622"/>
                          <a:pt x="3563398" y="1455336"/>
                        </a:cubicBezTo>
                        <a:cubicBezTo>
                          <a:pt x="3549586" y="1457051"/>
                          <a:pt x="3562540" y="1470005"/>
                          <a:pt x="3557397" y="1487340"/>
                        </a:cubicBezTo>
                        <a:cubicBezTo>
                          <a:pt x="3552158" y="1504581"/>
                          <a:pt x="3559969" y="1529631"/>
                          <a:pt x="3566922" y="1545252"/>
                        </a:cubicBezTo>
                        <a:cubicBezTo>
                          <a:pt x="3573875" y="1560778"/>
                          <a:pt x="3557397" y="1643741"/>
                          <a:pt x="3564350" y="1657647"/>
                        </a:cubicBezTo>
                        <a:cubicBezTo>
                          <a:pt x="3571208" y="1671458"/>
                          <a:pt x="3553111" y="1732609"/>
                          <a:pt x="3559111" y="1739753"/>
                        </a:cubicBezTo>
                        <a:cubicBezTo>
                          <a:pt x="3569494" y="1751849"/>
                          <a:pt x="3562540" y="1723370"/>
                          <a:pt x="3578066" y="1720703"/>
                        </a:cubicBezTo>
                        <a:cubicBezTo>
                          <a:pt x="3593592" y="1718131"/>
                          <a:pt x="3593592" y="1737943"/>
                          <a:pt x="3603117" y="1742324"/>
                        </a:cubicBezTo>
                        <a:cubicBezTo>
                          <a:pt x="3612642" y="1746611"/>
                          <a:pt x="3606546" y="1714702"/>
                          <a:pt x="3597974" y="1716416"/>
                        </a:cubicBezTo>
                        <a:cubicBezTo>
                          <a:pt x="3589305" y="1718131"/>
                          <a:pt x="3582448" y="1695652"/>
                          <a:pt x="3578066" y="1681841"/>
                        </a:cubicBezTo>
                        <a:cubicBezTo>
                          <a:pt x="3573780" y="1668029"/>
                          <a:pt x="3586734" y="1651551"/>
                          <a:pt x="3586734" y="1634311"/>
                        </a:cubicBezTo>
                        <a:cubicBezTo>
                          <a:pt x="3586734" y="1617071"/>
                          <a:pt x="3608355" y="1617928"/>
                          <a:pt x="3621310" y="1630882"/>
                        </a:cubicBezTo>
                        <a:cubicBezTo>
                          <a:pt x="3634264" y="1643836"/>
                          <a:pt x="3635978" y="1635168"/>
                          <a:pt x="3630835" y="1625739"/>
                        </a:cubicBezTo>
                        <a:cubicBezTo>
                          <a:pt x="3625501" y="1616023"/>
                          <a:pt x="3609118" y="1546871"/>
                          <a:pt x="3599593" y="1521821"/>
                        </a:cubicBezTo>
                        <a:close/>
                        <a:moveTo>
                          <a:pt x="881919" y="53637"/>
                        </a:moveTo>
                        <a:cubicBezTo>
                          <a:pt x="894016" y="62305"/>
                          <a:pt x="848201" y="59638"/>
                          <a:pt x="842200" y="68306"/>
                        </a:cubicBezTo>
                        <a:cubicBezTo>
                          <a:pt x="836200" y="76973"/>
                          <a:pt x="809530" y="73830"/>
                          <a:pt x="814578" y="83831"/>
                        </a:cubicBezTo>
                        <a:cubicBezTo>
                          <a:pt x="819722" y="94214"/>
                          <a:pt x="862965" y="95071"/>
                          <a:pt x="862965" y="86403"/>
                        </a:cubicBezTo>
                        <a:cubicBezTo>
                          <a:pt x="862965" y="77735"/>
                          <a:pt x="885444" y="85546"/>
                          <a:pt x="886301" y="77735"/>
                        </a:cubicBezTo>
                        <a:cubicBezTo>
                          <a:pt x="887158" y="69925"/>
                          <a:pt x="896683" y="61352"/>
                          <a:pt x="920877" y="59638"/>
                        </a:cubicBezTo>
                        <a:cubicBezTo>
                          <a:pt x="945070" y="57923"/>
                          <a:pt x="945070" y="49256"/>
                          <a:pt x="922591" y="38873"/>
                        </a:cubicBezTo>
                        <a:cubicBezTo>
                          <a:pt x="900017" y="28586"/>
                          <a:pt x="869823" y="44969"/>
                          <a:pt x="881919" y="53637"/>
                        </a:cubicBezTo>
                        <a:close/>
                        <a:moveTo>
                          <a:pt x="844772" y="751820"/>
                        </a:moveTo>
                        <a:cubicBezTo>
                          <a:pt x="868108" y="773441"/>
                          <a:pt x="888016" y="742295"/>
                          <a:pt x="899255" y="740580"/>
                        </a:cubicBezTo>
                        <a:cubicBezTo>
                          <a:pt x="910494" y="738866"/>
                          <a:pt x="892397" y="726769"/>
                          <a:pt x="873347" y="721530"/>
                        </a:cubicBezTo>
                        <a:cubicBezTo>
                          <a:pt x="854297" y="716387"/>
                          <a:pt x="827151" y="735532"/>
                          <a:pt x="844772" y="751820"/>
                        </a:cubicBezTo>
                        <a:close/>
                        <a:moveTo>
                          <a:pt x="4984337" y="899171"/>
                        </a:moveTo>
                        <a:cubicBezTo>
                          <a:pt x="4975765" y="896123"/>
                          <a:pt x="4948048" y="878407"/>
                          <a:pt x="4941093" y="868501"/>
                        </a:cubicBezTo>
                        <a:cubicBezTo>
                          <a:pt x="4934236" y="858595"/>
                          <a:pt x="4900898" y="853832"/>
                          <a:pt x="4900898" y="858976"/>
                        </a:cubicBezTo>
                        <a:cubicBezTo>
                          <a:pt x="4900898" y="864119"/>
                          <a:pt x="4890135" y="857642"/>
                          <a:pt x="4887468" y="852118"/>
                        </a:cubicBezTo>
                        <a:cubicBezTo>
                          <a:pt x="4884897" y="846498"/>
                          <a:pt x="4849844" y="845641"/>
                          <a:pt x="4849463" y="851642"/>
                        </a:cubicBezTo>
                        <a:cubicBezTo>
                          <a:pt x="4848987" y="857738"/>
                          <a:pt x="4857654" y="858119"/>
                          <a:pt x="4862894" y="865072"/>
                        </a:cubicBezTo>
                        <a:cubicBezTo>
                          <a:pt x="4868037" y="871930"/>
                          <a:pt x="4855940" y="875835"/>
                          <a:pt x="4858512" y="883646"/>
                        </a:cubicBezTo>
                        <a:cubicBezTo>
                          <a:pt x="4861084" y="891456"/>
                          <a:pt x="4845559" y="879740"/>
                          <a:pt x="4839938" y="875454"/>
                        </a:cubicBezTo>
                        <a:cubicBezTo>
                          <a:pt x="4834319" y="871168"/>
                          <a:pt x="4836890" y="854309"/>
                          <a:pt x="4838604" y="845641"/>
                        </a:cubicBezTo>
                        <a:cubicBezTo>
                          <a:pt x="4840319" y="836973"/>
                          <a:pt x="4828699" y="838688"/>
                          <a:pt x="4827365" y="830115"/>
                        </a:cubicBezTo>
                        <a:cubicBezTo>
                          <a:pt x="4826032" y="821447"/>
                          <a:pt x="4787170" y="803731"/>
                          <a:pt x="4770786" y="796873"/>
                        </a:cubicBezTo>
                        <a:cubicBezTo>
                          <a:pt x="4754308" y="789920"/>
                          <a:pt x="4733163" y="783919"/>
                          <a:pt x="4727544" y="775251"/>
                        </a:cubicBezTo>
                        <a:cubicBezTo>
                          <a:pt x="4721923" y="766583"/>
                          <a:pt x="4692586" y="765726"/>
                          <a:pt x="4681348" y="754106"/>
                        </a:cubicBezTo>
                        <a:cubicBezTo>
                          <a:pt x="4670108" y="742485"/>
                          <a:pt x="4620863" y="721721"/>
                          <a:pt x="4599718" y="720387"/>
                        </a:cubicBezTo>
                        <a:cubicBezTo>
                          <a:pt x="4578573" y="719054"/>
                          <a:pt x="4583240" y="707433"/>
                          <a:pt x="4572953" y="709148"/>
                        </a:cubicBezTo>
                        <a:cubicBezTo>
                          <a:pt x="4562570" y="710862"/>
                          <a:pt x="4518089" y="708767"/>
                          <a:pt x="4504277" y="706576"/>
                        </a:cubicBezTo>
                        <a:cubicBezTo>
                          <a:pt x="4490466" y="704385"/>
                          <a:pt x="4487418" y="714767"/>
                          <a:pt x="4477512" y="710862"/>
                        </a:cubicBezTo>
                        <a:cubicBezTo>
                          <a:pt x="4467606" y="706957"/>
                          <a:pt x="4416171" y="688383"/>
                          <a:pt x="4410075" y="695336"/>
                        </a:cubicBezTo>
                        <a:cubicBezTo>
                          <a:pt x="4404074" y="702290"/>
                          <a:pt x="4406646" y="712196"/>
                          <a:pt x="4400550" y="713910"/>
                        </a:cubicBezTo>
                        <a:cubicBezTo>
                          <a:pt x="4394549" y="715625"/>
                          <a:pt x="4400550" y="724292"/>
                          <a:pt x="4414837" y="737246"/>
                        </a:cubicBezTo>
                        <a:cubicBezTo>
                          <a:pt x="4429125" y="750200"/>
                          <a:pt x="4420458" y="760202"/>
                          <a:pt x="4407504" y="765821"/>
                        </a:cubicBezTo>
                        <a:cubicBezTo>
                          <a:pt x="4394549" y="771441"/>
                          <a:pt x="4373785" y="760583"/>
                          <a:pt x="4367308" y="750677"/>
                        </a:cubicBezTo>
                        <a:cubicBezTo>
                          <a:pt x="4360831" y="740771"/>
                          <a:pt x="4343115" y="745057"/>
                          <a:pt x="4338828" y="732103"/>
                        </a:cubicBezTo>
                        <a:cubicBezTo>
                          <a:pt x="4334542" y="719149"/>
                          <a:pt x="4344067" y="716958"/>
                          <a:pt x="4352640" y="724292"/>
                        </a:cubicBezTo>
                        <a:cubicBezTo>
                          <a:pt x="4361307" y="731627"/>
                          <a:pt x="4372928" y="725626"/>
                          <a:pt x="4374261" y="716101"/>
                        </a:cubicBezTo>
                        <a:cubicBezTo>
                          <a:pt x="4375594" y="706576"/>
                          <a:pt x="4350925" y="700099"/>
                          <a:pt x="4337494" y="700956"/>
                        </a:cubicBezTo>
                        <a:cubicBezTo>
                          <a:pt x="4324160" y="701813"/>
                          <a:pt x="4316730" y="720387"/>
                          <a:pt x="4302918" y="728198"/>
                        </a:cubicBezTo>
                        <a:cubicBezTo>
                          <a:pt x="4289108" y="736008"/>
                          <a:pt x="4235482" y="725150"/>
                          <a:pt x="4229862" y="720006"/>
                        </a:cubicBezTo>
                        <a:cubicBezTo>
                          <a:pt x="4224242" y="714863"/>
                          <a:pt x="4149471" y="720006"/>
                          <a:pt x="4141755" y="725150"/>
                        </a:cubicBezTo>
                        <a:cubicBezTo>
                          <a:pt x="4133945" y="730293"/>
                          <a:pt x="4139565" y="750677"/>
                          <a:pt x="4135660" y="752391"/>
                        </a:cubicBezTo>
                        <a:cubicBezTo>
                          <a:pt x="4131754" y="754106"/>
                          <a:pt x="4127849" y="729055"/>
                          <a:pt x="4127849" y="724292"/>
                        </a:cubicBezTo>
                        <a:cubicBezTo>
                          <a:pt x="4127849" y="719530"/>
                          <a:pt x="4118800" y="716101"/>
                          <a:pt x="4105370" y="716101"/>
                        </a:cubicBezTo>
                        <a:cubicBezTo>
                          <a:pt x="4092035" y="716101"/>
                          <a:pt x="4084225" y="715625"/>
                          <a:pt x="4089845" y="710005"/>
                        </a:cubicBezTo>
                        <a:cubicBezTo>
                          <a:pt x="4095464" y="704385"/>
                          <a:pt x="4084605" y="698765"/>
                          <a:pt x="4094988" y="691431"/>
                        </a:cubicBezTo>
                        <a:cubicBezTo>
                          <a:pt x="4105370" y="684097"/>
                          <a:pt x="4076033" y="661142"/>
                          <a:pt x="4047458" y="649902"/>
                        </a:cubicBezTo>
                        <a:cubicBezTo>
                          <a:pt x="4018979" y="638663"/>
                          <a:pt x="3954113" y="645140"/>
                          <a:pt x="3936873" y="650283"/>
                        </a:cubicBezTo>
                        <a:cubicBezTo>
                          <a:pt x="3919633" y="655427"/>
                          <a:pt x="3885057" y="653712"/>
                          <a:pt x="3868579" y="654188"/>
                        </a:cubicBezTo>
                        <a:cubicBezTo>
                          <a:pt x="3852196" y="654665"/>
                          <a:pt x="3865530" y="647711"/>
                          <a:pt x="3860768" y="639901"/>
                        </a:cubicBezTo>
                        <a:cubicBezTo>
                          <a:pt x="3856005" y="632090"/>
                          <a:pt x="3827907" y="622661"/>
                          <a:pt x="3824002" y="629138"/>
                        </a:cubicBezTo>
                        <a:cubicBezTo>
                          <a:pt x="3820097" y="635615"/>
                          <a:pt x="3812762" y="629138"/>
                          <a:pt x="3812762" y="624375"/>
                        </a:cubicBezTo>
                        <a:cubicBezTo>
                          <a:pt x="3812762" y="619613"/>
                          <a:pt x="3786378" y="610088"/>
                          <a:pt x="3775996" y="612278"/>
                        </a:cubicBezTo>
                        <a:cubicBezTo>
                          <a:pt x="3765613" y="614469"/>
                          <a:pt x="3760851" y="602753"/>
                          <a:pt x="3772948" y="602753"/>
                        </a:cubicBezTo>
                        <a:cubicBezTo>
                          <a:pt x="3785045" y="602753"/>
                          <a:pt x="3805809" y="605325"/>
                          <a:pt x="3796760" y="591514"/>
                        </a:cubicBezTo>
                        <a:cubicBezTo>
                          <a:pt x="3787711" y="577703"/>
                          <a:pt x="3709892" y="573321"/>
                          <a:pt x="3702558" y="575988"/>
                        </a:cubicBezTo>
                        <a:cubicBezTo>
                          <a:pt x="3695224" y="578560"/>
                          <a:pt x="3702082" y="588466"/>
                          <a:pt x="3685222" y="604468"/>
                        </a:cubicBezTo>
                        <a:cubicBezTo>
                          <a:pt x="3668363" y="620470"/>
                          <a:pt x="3651980" y="609707"/>
                          <a:pt x="3654076" y="601896"/>
                        </a:cubicBezTo>
                        <a:cubicBezTo>
                          <a:pt x="3656266" y="594086"/>
                          <a:pt x="3676936" y="595419"/>
                          <a:pt x="3676936" y="587609"/>
                        </a:cubicBezTo>
                        <a:cubicBezTo>
                          <a:pt x="3676936" y="579798"/>
                          <a:pt x="3648456" y="584180"/>
                          <a:pt x="3644170" y="577703"/>
                        </a:cubicBezTo>
                        <a:cubicBezTo>
                          <a:pt x="3639788" y="571226"/>
                          <a:pt x="3650170" y="566939"/>
                          <a:pt x="3660553" y="569892"/>
                        </a:cubicBezTo>
                        <a:cubicBezTo>
                          <a:pt x="3670935" y="572940"/>
                          <a:pt x="3689128" y="574655"/>
                          <a:pt x="3689889" y="569892"/>
                        </a:cubicBezTo>
                        <a:cubicBezTo>
                          <a:pt x="3690747" y="565130"/>
                          <a:pt x="3679127" y="564272"/>
                          <a:pt x="3661791" y="561224"/>
                        </a:cubicBezTo>
                        <a:cubicBezTo>
                          <a:pt x="3644551" y="558176"/>
                          <a:pt x="3602641" y="548270"/>
                          <a:pt x="3580543" y="550461"/>
                        </a:cubicBezTo>
                        <a:cubicBezTo>
                          <a:pt x="3558540" y="552652"/>
                          <a:pt x="3548539" y="542270"/>
                          <a:pt x="3536537" y="541412"/>
                        </a:cubicBezTo>
                        <a:cubicBezTo>
                          <a:pt x="3524440" y="540555"/>
                          <a:pt x="3524440" y="547889"/>
                          <a:pt x="3530060" y="554843"/>
                        </a:cubicBezTo>
                        <a:cubicBezTo>
                          <a:pt x="3535680" y="561796"/>
                          <a:pt x="3518439" y="566082"/>
                          <a:pt x="3504152" y="563891"/>
                        </a:cubicBezTo>
                        <a:cubicBezTo>
                          <a:pt x="3489864" y="561701"/>
                          <a:pt x="3469195" y="571702"/>
                          <a:pt x="3477387" y="581989"/>
                        </a:cubicBezTo>
                        <a:cubicBezTo>
                          <a:pt x="3485579" y="592371"/>
                          <a:pt x="3493770" y="578941"/>
                          <a:pt x="3500723" y="582465"/>
                        </a:cubicBezTo>
                        <a:cubicBezTo>
                          <a:pt x="3507581" y="585894"/>
                          <a:pt x="3482626" y="593228"/>
                          <a:pt x="3492913" y="597991"/>
                        </a:cubicBezTo>
                        <a:cubicBezTo>
                          <a:pt x="3503295" y="602753"/>
                          <a:pt x="3501581" y="612659"/>
                          <a:pt x="3501961" y="617898"/>
                        </a:cubicBezTo>
                        <a:cubicBezTo>
                          <a:pt x="3502343" y="623042"/>
                          <a:pt x="3484721" y="625709"/>
                          <a:pt x="3478244" y="617898"/>
                        </a:cubicBezTo>
                        <a:cubicBezTo>
                          <a:pt x="3471767" y="610088"/>
                          <a:pt x="3462718" y="617041"/>
                          <a:pt x="3450527" y="616184"/>
                        </a:cubicBezTo>
                        <a:cubicBezTo>
                          <a:pt x="3438430" y="615326"/>
                          <a:pt x="3429381" y="620946"/>
                          <a:pt x="3442335" y="622661"/>
                        </a:cubicBezTo>
                        <a:cubicBezTo>
                          <a:pt x="3455289" y="624375"/>
                          <a:pt x="3459575" y="632567"/>
                          <a:pt x="3442335" y="634281"/>
                        </a:cubicBezTo>
                        <a:cubicBezTo>
                          <a:pt x="3425095" y="635996"/>
                          <a:pt x="3429381" y="618279"/>
                          <a:pt x="3418999" y="620470"/>
                        </a:cubicBezTo>
                        <a:cubicBezTo>
                          <a:pt x="3408616" y="622661"/>
                          <a:pt x="3386138" y="612278"/>
                          <a:pt x="3374041" y="612659"/>
                        </a:cubicBezTo>
                        <a:cubicBezTo>
                          <a:pt x="3361944" y="613040"/>
                          <a:pt x="3356324" y="622565"/>
                          <a:pt x="3340322" y="623899"/>
                        </a:cubicBezTo>
                        <a:cubicBezTo>
                          <a:pt x="3324320" y="625232"/>
                          <a:pt x="3302699" y="615707"/>
                          <a:pt x="3296222" y="607040"/>
                        </a:cubicBezTo>
                        <a:cubicBezTo>
                          <a:pt x="3289745" y="598372"/>
                          <a:pt x="3287649" y="595800"/>
                          <a:pt x="3279838" y="605706"/>
                        </a:cubicBezTo>
                        <a:cubicBezTo>
                          <a:pt x="3272028" y="615612"/>
                          <a:pt x="3271647" y="634662"/>
                          <a:pt x="3263836" y="635900"/>
                        </a:cubicBezTo>
                        <a:cubicBezTo>
                          <a:pt x="3256026" y="637234"/>
                          <a:pt x="3253073" y="654093"/>
                          <a:pt x="3245263" y="658379"/>
                        </a:cubicBezTo>
                        <a:cubicBezTo>
                          <a:pt x="3237452" y="662666"/>
                          <a:pt x="3237071" y="651902"/>
                          <a:pt x="3227070" y="652760"/>
                        </a:cubicBezTo>
                        <a:cubicBezTo>
                          <a:pt x="3217164" y="653617"/>
                          <a:pt x="3185160" y="622565"/>
                          <a:pt x="3183445" y="613421"/>
                        </a:cubicBezTo>
                        <a:cubicBezTo>
                          <a:pt x="3181731" y="604373"/>
                          <a:pt x="3161824" y="587037"/>
                          <a:pt x="3156680" y="583608"/>
                        </a:cubicBezTo>
                        <a:cubicBezTo>
                          <a:pt x="3151441" y="580179"/>
                          <a:pt x="3161824" y="578465"/>
                          <a:pt x="3168301" y="583989"/>
                        </a:cubicBezTo>
                        <a:cubicBezTo>
                          <a:pt x="3174778" y="589609"/>
                          <a:pt x="3182969" y="589609"/>
                          <a:pt x="3189446" y="586180"/>
                        </a:cubicBezTo>
                        <a:cubicBezTo>
                          <a:pt x="3195923" y="582751"/>
                          <a:pt x="3195066" y="566749"/>
                          <a:pt x="3183827" y="566273"/>
                        </a:cubicBezTo>
                        <a:cubicBezTo>
                          <a:pt x="3172587" y="565892"/>
                          <a:pt x="3176873" y="556367"/>
                          <a:pt x="3182493" y="554557"/>
                        </a:cubicBezTo>
                        <a:cubicBezTo>
                          <a:pt x="3188113" y="552842"/>
                          <a:pt x="3169539" y="535983"/>
                          <a:pt x="3176397" y="534269"/>
                        </a:cubicBezTo>
                        <a:cubicBezTo>
                          <a:pt x="3183255" y="532554"/>
                          <a:pt x="3180302" y="525220"/>
                          <a:pt x="3170777" y="523886"/>
                        </a:cubicBezTo>
                        <a:cubicBezTo>
                          <a:pt x="3161252" y="522553"/>
                          <a:pt x="3151346" y="514838"/>
                          <a:pt x="3150870" y="510075"/>
                        </a:cubicBezTo>
                        <a:cubicBezTo>
                          <a:pt x="3150489" y="505313"/>
                          <a:pt x="3110293" y="503598"/>
                          <a:pt x="3112008" y="510456"/>
                        </a:cubicBezTo>
                        <a:cubicBezTo>
                          <a:pt x="3113722" y="517409"/>
                          <a:pt x="3099054" y="515219"/>
                          <a:pt x="3101245" y="509599"/>
                        </a:cubicBezTo>
                        <a:cubicBezTo>
                          <a:pt x="3103436" y="503979"/>
                          <a:pt x="3086957" y="505694"/>
                          <a:pt x="3068002" y="500550"/>
                        </a:cubicBezTo>
                        <a:cubicBezTo>
                          <a:pt x="3049048" y="495311"/>
                          <a:pt x="3048572" y="481976"/>
                          <a:pt x="3042095" y="481119"/>
                        </a:cubicBezTo>
                        <a:cubicBezTo>
                          <a:pt x="3035618" y="480262"/>
                          <a:pt x="3037808" y="499693"/>
                          <a:pt x="3028283" y="495407"/>
                        </a:cubicBezTo>
                        <a:cubicBezTo>
                          <a:pt x="3018758" y="491120"/>
                          <a:pt x="3008376" y="499312"/>
                          <a:pt x="3013614" y="510551"/>
                        </a:cubicBezTo>
                        <a:cubicBezTo>
                          <a:pt x="3018758" y="521791"/>
                          <a:pt x="3014091" y="523505"/>
                          <a:pt x="3013138" y="532554"/>
                        </a:cubicBezTo>
                        <a:cubicBezTo>
                          <a:pt x="3012281" y="541603"/>
                          <a:pt x="3007138" y="537698"/>
                          <a:pt x="2995898" y="533888"/>
                        </a:cubicBezTo>
                        <a:cubicBezTo>
                          <a:pt x="2984659" y="529982"/>
                          <a:pt x="2984659" y="543413"/>
                          <a:pt x="2960465" y="537317"/>
                        </a:cubicBezTo>
                        <a:cubicBezTo>
                          <a:pt x="2936271" y="531316"/>
                          <a:pt x="2925413" y="537793"/>
                          <a:pt x="2921127" y="529982"/>
                        </a:cubicBezTo>
                        <a:cubicBezTo>
                          <a:pt x="2916841" y="522172"/>
                          <a:pt x="2909411" y="521315"/>
                          <a:pt x="2908554" y="527792"/>
                        </a:cubicBezTo>
                        <a:cubicBezTo>
                          <a:pt x="2907696" y="534269"/>
                          <a:pt x="2870549" y="531697"/>
                          <a:pt x="2867501" y="522172"/>
                        </a:cubicBezTo>
                        <a:cubicBezTo>
                          <a:pt x="2864453" y="512647"/>
                          <a:pt x="2873978" y="510932"/>
                          <a:pt x="2879598" y="508361"/>
                        </a:cubicBezTo>
                        <a:cubicBezTo>
                          <a:pt x="2885218" y="505789"/>
                          <a:pt x="2873597" y="501884"/>
                          <a:pt x="2853214" y="503217"/>
                        </a:cubicBezTo>
                        <a:cubicBezTo>
                          <a:pt x="2832925" y="504551"/>
                          <a:pt x="2819876" y="492835"/>
                          <a:pt x="2799207" y="495026"/>
                        </a:cubicBezTo>
                        <a:cubicBezTo>
                          <a:pt x="2778443" y="497216"/>
                          <a:pt x="2732246" y="501503"/>
                          <a:pt x="2725769" y="504551"/>
                        </a:cubicBezTo>
                        <a:cubicBezTo>
                          <a:pt x="2719292" y="507599"/>
                          <a:pt x="2731865" y="519219"/>
                          <a:pt x="2721864" y="520076"/>
                        </a:cubicBezTo>
                        <a:cubicBezTo>
                          <a:pt x="2711958" y="520934"/>
                          <a:pt x="2718816" y="501026"/>
                          <a:pt x="2717102" y="491597"/>
                        </a:cubicBezTo>
                        <a:cubicBezTo>
                          <a:pt x="2715387" y="482072"/>
                          <a:pt x="2700242" y="480738"/>
                          <a:pt x="2702433" y="488168"/>
                        </a:cubicBezTo>
                        <a:cubicBezTo>
                          <a:pt x="2704624" y="495502"/>
                          <a:pt x="2678620" y="498074"/>
                          <a:pt x="2672239" y="492454"/>
                        </a:cubicBezTo>
                        <a:cubicBezTo>
                          <a:pt x="2665762" y="486834"/>
                          <a:pt x="2655379" y="479500"/>
                          <a:pt x="2638520" y="475214"/>
                        </a:cubicBezTo>
                        <a:cubicBezTo>
                          <a:pt x="2621661" y="470927"/>
                          <a:pt x="2600897" y="489025"/>
                          <a:pt x="2605659" y="494264"/>
                        </a:cubicBezTo>
                        <a:cubicBezTo>
                          <a:pt x="2610422" y="499407"/>
                          <a:pt x="2622899" y="495597"/>
                          <a:pt x="2623375" y="499026"/>
                        </a:cubicBezTo>
                        <a:cubicBezTo>
                          <a:pt x="2624233" y="506170"/>
                          <a:pt x="2587561" y="503408"/>
                          <a:pt x="2587561" y="509408"/>
                        </a:cubicBezTo>
                        <a:cubicBezTo>
                          <a:pt x="2587561" y="515504"/>
                          <a:pt x="2553462" y="523696"/>
                          <a:pt x="2543080" y="524934"/>
                        </a:cubicBezTo>
                        <a:cubicBezTo>
                          <a:pt x="2514695" y="528458"/>
                          <a:pt x="2508504" y="528363"/>
                          <a:pt x="2495169" y="539603"/>
                        </a:cubicBezTo>
                        <a:cubicBezTo>
                          <a:pt x="2481739" y="550842"/>
                          <a:pt x="2492121" y="529697"/>
                          <a:pt x="2502503" y="519314"/>
                        </a:cubicBezTo>
                        <a:cubicBezTo>
                          <a:pt x="2512886" y="508932"/>
                          <a:pt x="2523649" y="513218"/>
                          <a:pt x="2529745" y="505027"/>
                        </a:cubicBezTo>
                        <a:cubicBezTo>
                          <a:pt x="2535745" y="496835"/>
                          <a:pt x="2545270" y="497693"/>
                          <a:pt x="2561749" y="495121"/>
                        </a:cubicBezTo>
                        <a:cubicBezTo>
                          <a:pt x="2578132" y="492549"/>
                          <a:pt x="2577274" y="483024"/>
                          <a:pt x="2585085" y="479595"/>
                        </a:cubicBezTo>
                        <a:cubicBezTo>
                          <a:pt x="2592895" y="476166"/>
                          <a:pt x="2611850" y="468832"/>
                          <a:pt x="2615279" y="461021"/>
                        </a:cubicBezTo>
                        <a:cubicBezTo>
                          <a:pt x="2618708" y="453211"/>
                          <a:pt x="2657665" y="440257"/>
                          <a:pt x="2665380" y="440733"/>
                        </a:cubicBezTo>
                        <a:cubicBezTo>
                          <a:pt x="2673191" y="441209"/>
                          <a:pt x="2674905" y="425207"/>
                          <a:pt x="2679192" y="425207"/>
                        </a:cubicBezTo>
                        <a:cubicBezTo>
                          <a:pt x="2683574" y="425207"/>
                          <a:pt x="2705957" y="415301"/>
                          <a:pt x="2714625" y="411396"/>
                        </a:cubicBezTo>
                        <a:cubicBezTo>
                          <a:pt x="2723293" y="407491"/>
                          <a:pt x="2727579" y="399299"/>
                          <a:pt x="2728055" y="393680"/>
                        </a:cubicBezTo>
                        <a:cubicBezTo>
                          <a:pt x="2728531" y="388060"/>
                          <a:pt x="2716435" y="388917"/>
                          <a:pt x="2715101" y="383774"/>
                        </a:cubicBezTo>
                        <a:cubicBezTo>
                          <a:pt x="2713768" y="378630"/>
                          <a:pt x="2720721" y="382059"/>
                          <a:pt x="2729770" y="378630"/>
                        </a:cubicBezTo>
                        <a:cubicBezTo>
                          <a:pt x="2738818" y="375201"/>
                          <a:pt x="2729770" y="363104"/>
                          <a:pt x="2722436" y="365200"/>
                        </a:cubicBezTo>
                        <a:cubicBezTo>
                          <a:pt x="2715101" y="367391"/>
                          <a:pt x="2726341" y="358723"/>
                          <a:pt x="2719864" y="350912"/>
                        </a:cubicBezTo>
                        <a:cubicBezTo>
                          <a:pt x="2713387" y="343102"/>
                          <a:pt x="2700433" y="355675"/>
                          <a:pt x="2700814" y="347483"/>
                        </a:cubicBezTo>
                        <a:cubicBezTo>
                          <a:pt x="2701290" y="339292"/>
                          <a:pt x="2699956" y="328910"/>
                          <a:pt x="2694813" y="323766"/>
                        </a:cubicBezTo>
                        <a:cubicBezTo>
                          <a:pt x="2689670" y="318527"/>
                          <a:pt x="2680145" y="332815"/>
                          <a:pt x="2669381" y="324623"/>
                        </a:cubicBezTo>
                        <a:cubicBezTo>
                          <a:pt x="2658618" y="316432"/>
                          <a:pt x="2626995" y="311193"/>
                          <a:pt x="2626995" y="314717"/>
                        </a:cubicBezTo>
                        <a:cubicBezTo>
                          <a:pt x="2626995" y="318146"/>
                          <a:pt x="2611850" y="309479"/>
                          <a:pt x="2608897" y="313003"/>
                        </a:cubicBezTo>
                        <a:cubicBezTo>
                          <a:pt x="2605849" y="316432"/>
                          <a:pt x="2580799" y="316051"/>
                          <a:pt x="2572988" y="313860"/>
                        </a:cubicBezTo>
                        <a:cubicBezTo>
                          <a:pt x="2565273" y="311765"/>
                          <a:pt x="2554415" y="316908"/>
                          <a:pt x="2554033" y="324623"/>
                        </a:cubicBezTo>
                        <a:cubicBezTo>
                          <a:pt x="2553652" y="332434"/>
                          <a:pt x="2522982" y="329386"/>
                          <a:pt x="2517362" y="328052"/>
                        </a:cubicBezTo>
                        <a:cubicBezTo>
                          <a:pt x="2511743" y="326719"/>
                          <a:pt x="2538508" y="304716"/>
                          <a:pt x="2538508" y="300811"/>
                        </a:cubicBezTo>
                        <a:cubicBezTo>
                          <a:pt x="2538508" y="296906"/>
                          <a:pt x="2493169" y="301668"/>
                          <a:pt x="2490502" y="297382"/>
                        </a:cubicBezTo>
                        <a:cubicBezTo>
                          <a:pt x="2487930" y="293096"/>
                          <a:pt x="2465927" y="291762"/>
                          <a:pt x="2455926" y="292143"/>
                        </a:cubicBezTo>
                        <a:cubicBezTo>
                          <a:pt x="2446020" y="292524"/>
                          <a:pt x="2455545" y="289571"/>
                          <a:pt x="2464594" y="288714"/>
                        </a:cubicBezTo>
                        <a:cubicBezTo>
                          <a:pt x="2473643" y="287857"/>
                          <a:pt x="2481834" y="280046"/>
                          <a:pt x="2491835" y="278332"/>
                        </a:cubicBezTo>
                        <a:cubicBezTo>
                          <a:pt x="2501741" y="276617"/>
                          <a:pt x="2499550" y="273188"/>
                          <a:pt x="2495264" y="267092"/>
                        </a:cubicBezTo>
                        <a:cubicBezTo>
                          <a:pt x="2490978" y="261092"/>
                          <a:pt x="2480596" y="264044"/>
                          <a:pt x="2470595" y="261092"/>
                        </a:cubicBezTo>
                        <a:cubicBezTo>
                          <a:pt x="2460688" y="258044"/>
                          <a:pt x="2448592" y="253757"/>
                          <a:pt x="2439924" y="253281"/>
                        </a:cubicBezTo>
                        <a:cubicBezTo>
                          <a:pt x="2431256" y="252805"/>
                          <a:pt x="2421731" y="257567"/>
                          <a:pt x="2401443" y="261473"/>
                        </a:cubicBezTo>
                        <a:cubicBezTo>
                          <a:pt x="2381155" y="265378"/>
                          <a:pt x="2379440" y="280904"/>
                          <a:pt x="2369058" y="285666"/>
                        </a:cubicBezTo>
                        <a:cubicBezTo>
                          <a:pt x="2358676" y="290429"/>
                          <a:pt x="2340578" y="309383"/>
                          <a:pt x="2349151" y="311193"/>
                        </a:cubicBezTo>
                        <a:cubicBezTo>
                          <a:pt x="2357818" y="312908"/>
                          <a:pt x="2353437" y="318146"/>
                          <a:pt x="2354770" y="323766"/>
                        </a:cubicBezTo>
                        <a:cubicBezTo>
                          <a:pt x="2356104" y="329386"/>
                          <a:pt x="2348293" y="330624"/>
                          <a:pt x="2338388" y="328910"/>
                        </a:cubicBezTo>
                        <a:cubicBezTo>
                          <a:pt x="2328481" y="327195"/>
                          <a:pt x="2293429" y="327576"/>
                          <a:pt x="2293905" y="335006"/>
                        </a:cubicBezTo>
                        <a:cubicBezTo>
                          <a:pt x="2294287" y="342340"/>
                          <a:pt x="2314194" y="345769"/>
                          <a:pt x="2312955" y="349674"/>
                        </a:cubicBezTo>
                        <a:cubicBezTo>
                          <a:pt x="2311622" y="353579"/>
                          <a:pt x="2297811" y="349293"/>
                          <a:pt x="2290953" y="345388"/>
                        </a:cubicBezTo>
                        <a:cubicBezTo>
                          <a:pt x="2284000" y="341483"/>
                          <a:pt x="2268474" y="343673"/>
                          <a:pt x="2265426" y="351008"/>
                        </a:cubicBezTo>
                        <a:cubicBezTo>
                          <a:pt x="2262378" y="358342"/>
                          <a:pt x="2250281" y="356627"/>
                          <a:pt x="2246376" y="354913"/>
                        </a:cubicBezTo>
                        <a:cubicBezTo>
                          <a:pt x="2242471" y="353198"/>
                          <a:pt x="2233803" y="358342"/>
                          <a:pt x="2227421" y="356246"/>
                        </a:cubicBezTo>
                        <a:cubicBezTo>
                          <a:pt x="2220944" y="354056"/>
                          <a:pt x="2240375" y="344626"/>
                          <a:pt x="2235613" y="339768"/>
                        </a:cubicBezTo>
                        <a:cubicBezTo>
                          <a:pt x="2230850" y="335006"/>
                          <a:pt x="2210086" y="339387"/>
                          <a:pt x="2207990" y="347102"/>
                        </a:cubicBezTo>
                        <a:cubicBezTo>
                          <a:pt x="2205799" y="354913"/>
                          <a:pt x="2193321" y="341483"/>
                          <a:pt x="2188559" y="344054"/>
                        </a:cubicBezTo>
                        <a:cubicBezTo>
                          <a:pt x="2183796" y="346626"/>
                          <a:pt x="2178653" y="349674"/>
                          <a:pt x="2169509" y="353579"/>
                        </a:cubicBezTo>
                        <a:cubicBezTo>
                          <a:pt x="2160461" y="357485"/>
                          <a:pt x="2144840" y="349293"/>
                          <a:pt x="2141411" y="356151"/>
                        </a:cubicBezTo>
                        <a:cubicBezTo>
                          <a:pt x="2137981" y="363104"/>
                          <a:pt x="2158746" y="365200"/>
                          <a:pt x="2159127" y="368248"/>
                        </a:cubicBezTo>
                        <a:cubicBezTo>
                          <a:pt x="2159603" y="371296"/>
                          <a:pt x="2112074" y="370820"/>
                          <a:pt x="2110740" y="375582"/>
                        </a:cubicBezTo>
                        <a:cubicBezTo>
                          <a:pt x="2109406" y="380345"/>
                          <a:pt x="2093500" y="380345"/>
                          <a:pt x="2073973" y="380726"/>
                        </a:cubicBezTo>
                        <a:cubicBezTo>
                          <a:pt x="2054543" y="381202"/>
                          <a:pt x="2062353" y="390632"/>
                          <a:pt x="2046732" y="393680"/>
                        </a:cubicBezTo>
                        <a:cubicBezTo>
                          <a:pt x="2031206" y="396728"/>
                          <a:pt x="2024253" y="397109"/>
                          <a:pt x="2019109" y="404919"/>
                        </a:cubicBezTo>
                        <a:cubicBezTo>
                          <a:pt x="2013966" y="412730"/>
                          <a:pt x="2001774" y="413968"/>
                          <a:pt x="1996631" y="407967"/>
                        </a:cubicBezTo>
                        <a:cubicBezTo>
                          <a:pt x="1991487" y="401966"/>
                          <a:pt x="1977199" y="411015"/>
                          <a:pt x="1984914" y="411872"/>
                        </a:cubicBezTo>
                        <a:cubicBezTo>
                          <a:pt x="1992725" y="412730"/>
                          <a:pt x="1985391" y="420540"/>
                          <a:pt x="1980629" y="418826"/>
                        </a:cubicBezTo>
                        <a:cubicBezTo>
                          <a:pt x="1975866" y="417111"/>
                          <a:pt x="1962055" y="427017"/>
                          <a:pt x="1969865" y="426160"/>
                        </a:cubicBezTo>
                        <a:cubicBezTo>
                          <a:pt x="1977676" y="425303"/>
                          <a:pt x="1981486" y="431780"/>
                          <a:pt x="1977676" y="436542"/>
                        </a:cubicBezTo>
                        <a:cubicBezTo>
                          <a:pt x="1973770" y="441305"/>
                          <a:pt x="1956911" y="430922"/>
                          <a:pt x="1952625" y="435209"/>
                        </a:cubicBezTo>
                        <a:cubicBezTo>
                          <a:pt x="1948339" y="439590"/>
                          <a:pt x="1960816" y="445115"/>
                          <a:pt x="1968627" y="444257"/>
                        </a:cubicBezTo>
                        <a:cubicBezTo>
                          <a:pt x="1976438" y="443400"/>
                          <a:pt x="1980724" y="448544"/>
                          <a:pt x="1981581" y="454163"/>
                        </a:cubicBezTo>
                        <a:cubicBezTo>
                          <a:pt x="1982438" y="459783"/>
                          <a:pt x="1963388" y="450734"/>
                          <a:pt x="1959578" y="455497"/>
                        </a:cubicBezTo>
                        <a:cubicBezTo>
                          <a:pt x="1955673" y="460259"/>
                          <a:pt x="1962626" y="462450"/>
                          <a:pt x="1970818" y="463307"/>
                        </a:cubicBezTo>
                        <a:cubicBezTo>
                          <a:pt x="1979104" y="464165"/>
                          <a:pt x="1973008" y="467213"/>
                          <a:pt x="1980343" y="473690"/>
                        </a:cubicBezTo>
                        <a:cubicBezTo>
                          <a:pt x="1980914" y="474166"/>
                          <a:pt x="1981390" y="474642"/>
                          <a:pt x="1981772" y="475118"/>
                        </a:cubicBezTo>
                        <a:cubicBezTo>
                          <a:pt x="1986248" y="480452"/>
                          <a:pt x="1977866" y="482357"/>
                          <a:pt x="1978628" y="487501"/>
                        </a:cubicBezTo>
                        <a:cubicBezTo>
                          <a:pt x="1979486" y="493121"/>
                          <a:pt x="1970437" y="495311"/>
                          <a:pt x="1970437" y="490073"/>
                        </a:cubicBezTo>
                        <a:cubicBezTo>
                          <a:pt x="1970437" y="484929"/>
                          <a:pt x="1947577" y="483119"/>
                          <a:pt x="1942814" y="488739"/>
                        </a:cubicBezTo>
                        <a:cubicBezTo>
                          <a:pt x="1938052" y="494359"/>
                          <a:pt x="1934623" y="498645"/>
                          <a:pt x="1929003" y="493502"/>
                        </a:cubicBezTo>
                        <a:cubicBezTo>
                          <a:pt x="1923383" y="488358"/>
                          <a:pt x="1907000" y="494835"/>
                          <a:pt x="1885759" y="495692"/>
                        </a:cubicBezTo>
                        <a:cubicBezTo>
                          <a:pt x="1864614" y="496550"/>
                          <a:pt x="1820989" y="498264"/>
                          <a:pt x="1810131" y="502169"/>
                        </a:cubicBezTo>
                        <a:cubicBezTo>
                          <a:pt x="1799272" y="506075"/>
                          <a:pt x="1790224" y="521219"/>
                          <a:pt x="1800225" y="531125"/>
                        </a:cubicBezTo>
                        <a:cubicBezTo>
                          <a:pt x="1810131" y="541031"/>
                          <a:pt x="1800606" y="545413"/>
                          <a:pt x="1800606" y="551890"/>
                        </a:cubicBezTo>
                        <a:cubicBezTo>
                          <a:pt x="1800606" y="558367"/>
                          <a:pt x="1826514" y="571797"/>
                          <a:pt x="1840420" y="573035"/>
                        </a:cubicBezTo>
                        <a:cubicBezTo>
                          <a:pt x="1854232" y="574369"/>
                          <a:pt x="1865471" y="591133"/>
                          <a:pt x="1857280" y="601515"/>
                        </a:cubicBezTo>
                        <a:cubicBezTo>
                          <a:pt x="1849088" y="611897"/>
                          <a:pt x="1824038" y="598467"/>
                          <a:pt x="1807559" y="585513"/>
                        </a:cubicBezTo>
                        <a:cubicBezTo>
                          <a:pt x="1791176" y="572559"/>
                          <a:pt x="1753076" y="567320"/>
                          <a:pt x="1740598" y="568273"/>
                        </a:cubicBezTo>
                        <a:cubicBezTo>
                          <a:pt x="1728025" y="569130"/>
                          <a:pt x="1735360" y="557033"/>
                          <a:pt x="1719453" y="557414"/>
                        </a:cubicBezTo>
                        <a:cubicBezTo>
                          <a:pt x="1703451" y="557891"/>
                          <a:pt x="1690021" y="572083"/>
                          <a:pt x="1700879" y="572083"/>
                        </a:cubicBezTo>
                        <a:cubicBezTo>
                          <a:pt x="1711643" y="572083"/>
                          <a:pt x="1718596" y="571226"/>
                          <a:pt x="1712976" y="576369"/>
                        </a:cubicBezTo>
                        <a:cubicBezTo>
                          <a:pt x="1707356" y="581513"/>
                          <a:pt x="1716024" y="580274"/>
                          <a:pt x="1728978" y="585894"/>
                        </a:cubicBezTo>
                        <a:cubicBezTo>
                          <a:pt x="1741932" y="591514"/>
                          <a:pt x="1718214" y="599324"/>
                          <a:pt x="1704784" y="590276"/>
                        </a:cubicBezTo>
                        <a:cubicBezTo>
                          <a:pt x="1691354" y="581227"/>
                          <a:pt x="1677162" y="589799"/>
                          <a:pt x="1673257" y="596753"/>
                        </a:cubicBezTo>
                        <a:cubicBezTo>
                          <a:pt x="1669352" y="603706"/>
                          <a:pt x="1688782" y="623518"/>
                          <a:pt x="1712119" y="626947"/>
                        </a:cubicBezTo>
                        <a:cubicBezTo>
                          <a:pt x="1735455" y="630376"/>
                          <a:pt x="1727645" y="637710"/>
                          <a:pt x="1738503" y="641615"/>
                        </a:cubicBezTo>
                        <a:cubicBezTo>
                          <a:pt x="1749266" y="645521"/>
                          <a:pt x="1741551" y="649807"/>
                          <a:pt x="1734217" y="650283"/>
                        </a:cubicBezTo>
                        <a:cubicBezTo>
                          <a:pt x="1726882" y="650759"/>
                          <a:pt x="1712214" y="639044"/>
                          <a:pt x="1700498" y="633043"/>
                        </a:cubicBezTo>
                        <a:cubicBezTo>
                          <a:pt x="1688782" y="626947"/>
                          <a:pt x="1657350" y="635615"/>
                          <a:pt x="1650873" y="628757"/>
                        </a:cubicBezTo>
                        <a:cubicBezTo>
                          <a:pt x="1644396" y="621899"/>
                          <a:pt x="1655159" y="614945"/>
                          <a:pt x="1649063" y="609802"/>
                        </a:cubicBezTo>
                        <a:cubicBezTo>
                          <a:pt x="1643063" y="604563"/>
                          <a:pt x="1648206" y="592943"/>
                          <a:pt x="1656016" y="580846"/>
                        </a:cubicBezTo>
                        <a:cubicBezTo>
                          <a:pt x="1663827" y="568749"/>
                          <a:pt x="1654683" y="547985"/>
                          <a:pt x="1643443" y="544556"/>
                        </a:cubicBezTo>
                        <a:cubicBezTo>
                          <a:pt x="1632204" y="541127"/>
                          <a:pt x="1633061" y="552747"/>
                          <a:pt x="1635728" y="556176"/>
                        </a:cubicBezTo>
                        <a:cubicBezTo>
                          <a:pt x="1638300" y="559605"/>
                          <a:pt x="1637062" y="576083"/>
                          <a:pt x="1628394" y="586847"/>
                        </a:cubicBezTo>
                        <a:cubicBezTo>
                          <a:pt x="1619726" y="597610"/>
                          <a:pt x="1593342" y="597610"/>
                          <a:pt x="1593342" y="605039"/>
                        </a:cubicBezTo>
                        <a:cubicBezTo>
                          <a:pt x="1593342" y="612374"/>
                          <a:pt x="1575625" y="617993"/>
                          <a:pt x="1581722" y="623137"/>
                        </a:cubicBezTo>
                        <a:cubicBezTo>
                          <a:pt x="1587818" y="628280"/>
                          <a:pt x="1611535" y="655141"/>
                          <a:pt x="1614964" y="663332"/>
                        </a:cubicBezTo>
                        <a:cubicBezTo>
                          <a:pt x="1618393" y="671524"/>
                          <a:pt x="1593818" y="697432"/>
                          <a:pt x="1597628" y="712577"/>
                        </a:cubicBezTo>
                        <a:cubicBezTo>
                          <a:pt x="1601533" y="727721"/>
                          <a:pt x="1594199" y="734579"/>
                          <a:pt x="1598962" y="741914"/>
                        </a:cubicBezTo>
                        <a:cubicBezTo>
                          <a:pt x="1603724" y="749248"/>
                          <a:pt x="1614488" y="742771"/>
                          <a:pt x="1621441" y="745819"/>
                        </a:cubicBezTo>
                        <a:cubicBezTo>
                          <a:pt x="1628394" y="748867"/>
                          <a:pt x="1639538" y="741437"/>
                          <a:pt x="1655540" y="738485"/>
                        </a:cubicBezTo>
                        <a:cubicBezTo>
                          <a:pt x="1671542" y="735437"/>
                          <a:pt x="1700879" y="752296"/>
                          <a:pt x="1711737" y="757535"/>
                        </a:cubicBezTo>
                        <a:cubicBezTo>
                          <a:pt x="1722501" y="762678"/>
                          <a:pt x="1716881" y="771346"/>
                          <a:pt x="1722501" y="780014"/>
                        </a:cubicBezTo>
                        <a:cubicBezTo>
                          <a:pt x="1728121" y="788681"/>
                          <a:pt x="1709547" y="788681"/>
                          <a:pt x="1709071" y="801635"/>
                        </a:cubicBezTo>
                        <a:cubicBezTo>
                          <a:pt x="1708689" y="814589"/>
                          <a:pt x="1741455" y="820209"/>
                          <a:pt x="1742789" y="824114"/>
                        </a:cubicBezTo>
                        <a:cubicBezTo>
                          <a:pt x="1744123" y="828020"/>
                          <a:pt x="1719453" y="824972"/>
                          <a:pt x="1709928" y="821543"/>
                        </a:cubicBezTo>
                        <a:cubicBezTo>
                          <a:pt x="1700403" y="818114"/>
                          <a:pt x="1699546" y="805541"/>
                          <a:pt x="1696593" y="802969"/>
                        </a:cubicBezTo>
                        <a:cubicBezTo>
                          <a:pt x="1693545" y="800397"/>
                          <a:pt x="1703070" y="790015"/>
                          <a:pt x="1703927" y="781823"/>
                        </a:cubicBezTo>
                        <a:cubicBezTo>
                          <a:pt x="1704784" y="773632"/>
                          <a:pt x="1693164" y="768869"/>
                          <a:pt x="1689259" y="763250"/>
                        </a:cubicBezTo>
                        <a:cubicBezTo>
                          <a:pt x="1685354" y="757630"/>
                          <a:pt x="1678495" y="749438"/>
                          <a:pt x="1670685" y="751153"/>
                        </a:cubicBezTo>
                        <a:cubicBezTo>
                          <a:pt x="1662874" y="752867"/>
                          <a:pt x="1634394" y="755439"/>
                          <a:pt x="1625727" y="763250"/>
                        </a:cubicBezTo>
                        <a:cubicBezTo>
                          <a:pt x="1617059" y="771060"/>
                          <a:pt x="1627061" y="793063"/>
                          <a:pt x="1631823" y="803921"/>
                        </a:cubicBezTo>
                        <a:cubicBezTo>
                          <a:pt x="1636586" y="814685"/>
                          <a:pt x="1606772" y="829829"/>
                          <a:pt x="1607629" y="838497"/>
                        </a:cubicBezTo>
                        <a:cubicBezTo>
                          <a:pt x="1608487" y="847165"/>
                          <a:pt x="1598580" y="851070"/>
                          <a:pt x="1585627" y="857928"/>
                        </a:cubicBezTo>
                        <a:cubicBezTo>
                          <a:pt x="1572673" y="864786"/>
                          <a:pt x="1558385" y="870025"/>
                          <a:pt x="1558861" y="881264"/>
                        </a:cubicBezTo>
                        <a:cubicBezTo>
                          <a:pt x="1559337" y="892504"/>
                          <a:pt x="1541621" y="886408"/>
                          <a:pt x="1532572" y="881264"/>
                        </a:cubicBezTo>
                        <a:cubicBezTo>
                          <a:pt x="1523524" y="876026"/>
                          <a:pt x="1511808" y="884312"/>
                          <a:pt x="1498854" y="883836"/>
                        </a:cubicBezTo>
                        <a:cubicBezTo>
                          <a:pt x="1485900" y="883455"/>
                          <a:pt x="1485900" y="872597"/>
                          <a:pt x="1475518" y="876502"/>
                        </a:cubicBezTo>
                        <a:cubicBezTo>
                          <a:pt x="1465136" y="880407"/>
                          <a:pt x="1458277" y="871739"/>
                          <a:pt x="1461230" y="864024"/>
                        </a:cubicBezTo>
                        <a:cubicBezTo>
                          <a:pt x="1464278" y="856214"/>
                          <a:pt x="1475899" y="862310"/>
                          <a:pt x="1476756" y="867929"/>
                        </a:cubicBezTo>
                        <a:cubicBezTo>
                          <a:pt x="1477613" y="873549"/>
                          <a:pt x="1484947" y="870977"/>
                          <a:pt x="1493615" y="866215"/>
                        </a:cubicBezTo>
                        <a:cubicBezTo>
                          <a:pt x="1502283" y="861452"/>
                          <a:pt x="1497996" y="872311"/>
                          <a:pt x="1510474" y="873168"/>
                        </a:cubicBezTo>
                        <a:cubicBezTo>
                          <a:pt x="1523047" y="874025"/>
                          <a:pt x="1516094" y="866691"/>
                          <a:pt x="1525619" y="867548"/>
                        </a:cubicBezTo>
                        <a:cubicBezTo>
                          <a:pt x="1535144" y="868406"/>
                          <a:pt x="1535525" y="865453"/>
                          <a:pt x="1532572" y="860595"/>
                        </a:cubicBezTo>
                        <a:cubicBezTo>
                          <a:pt x="1529524" y="855833"/>
                          <a:pt x="1539526" y="852404"/>
                          <a:pt x="1545527" y="849832"/>
                        </a:cubicBezTo>
                        <a:cubicBezTo>
                          <a:pt x="1552289" y="846879"/>
                          <a:pt x="1548956" y="837259"/>
                          <a:pt x="1554575" y="834306"/>
                        </a:cubicBezTo>
                        <a:cubicBezTo>
                          <a:pt x="1560195" y="831258"/>
                          <a:pt x="1556289" y="825257"/>
                          <a:pt x="1562290" y="824781"/>
                        </a:cubicBezTo>
                        <a:cubicBezTo>
                          <a:pt x="1568386" y="824400"/>
                          <a:pt x="1570958" y="815256"/>
                          <a:pt x="1576578" y="815256"/>
                        </a:cubicBezTo>
                        <a:cubicBezTo>
                          <a:pt x="1582198" y="815256"/>
                          <a:pt x="1585246" y="806207"/>
                          <a:pt x="1581722" y="801445"/>
                        </a:cubicBezTo>
                        <a:cubicBezTo>
                          <a:pt x="1578293" y="796682"/>
                          <a:pt x="1583912" y="783728"/>
                          <a:pt x="1589532" y="782014"/>
                        </a:cubicBezTo>
                        <a:cubicBezTo>
                          <a:pt x="1595152" y="780299"/>
                          <a:pt x="1595628" y="775061"/>
                          <a:pt x="1590389" y="771251"/>
                        </a:cubicBezTo>
                        <a:cubicBezTo>
                          <a:pt x="1585150" y="767345"/>
                          <a:pt x="1566196" y="754391"/>
                          <a:pt x="1567434" y="746200"/>
                        </a:cubicBezTo>
                        <a:cubicBezTo>
                          <a:pt x="1568768" y="738008"/>
                          <a:pt x="1564005" y="722864"/>
                          <a:pt x="1566577" y="716387"/>
                        </a:cubicBezTo>
                        <a:cubicBezTo>
                          <a:pt x="1569148" y="709910"/>
                          <a:pt x="1567053" y="696479"/>
                          <a:pt x="1566100" y="688669"/>
                        </a:cubicBezTo>
                        <a:cubicBezTo>
                          <a:pt x="1565243" y="680858"/>
                          <a:pt x="1570863" y="672286"/>
                          <a:pt x="1573435" y="657998"/>
                        </a:cubicBezTo>
                        <a:cubicBezTo>
                          <a:pt x="1576006" y="643711"/>
                          <a:pt x="1558290" y="628566"/>
                          <a:pt x="1549622" y="624756"/>
                        </a:cubicBezTo>
                        <a:cubicBezTo>
                          <a:pt x="1540954" y="620851"/>
                          <a:pt x="1546574" y="613040"/>
                          <a:pt x="1559147" y="602753"/>
                        </a:cubicBezTo>
                        <a:cubicBezTo>
                          <a:pt x="1571720" y="592371"/>
                          <a:pt x="1572577" y="559986"/>
                          <a:pt x="1571720" y="553033"/>
                        </a:cubicBezTo>
                        <a:cubicBezTo>
                          <a:pt x="1570863" y="546080"/>
                          <a:pt x="1545336" y="540079"/>
                          <a:pt x="1535430" y="540936"/>
                        </a:cubicBezTo>
                        <a:cubicBezTo>
                          <a:pt x="1525524" y="541793"/>
                          <a:pt x="1488757" y="540079"/>
                          <a:pt x="1479709" y="538364"/>
                        </a:cubicBezTo>
                        <a:cubicBezTo>
                          <a:pt x="1470660" y="536650"/>
                          <a:pt x="1467612" y="546175"/>
                          <a:pt x="1463231" y="554747"/>
                        </a:cubicBezTo>
                        <a:cubicBezTo>
                          <a:pt x="1458944" y="563415"/>
                          <a:pt x="1449419" y="576750"/>
                          <a:pt x="1443799" y="596276"/>
                        </a:cubicBezTo>
                        <a:cubicBezTo>
                          <a:pt x="1438180" y="615707"/>
                          <a:pt x="1415319" y="621803"/>
                          <a:pt x="1404938" y="626090"/>
                        </a:cubicBezTo>
                        <a:cubicBezTo>
                          <a:pt x="1394555" y="630376"/>
                          <a:pt x="1388078" y="644663"/>
                          <a:pt x="1392841" y="651617"/>
                        </a:cubicBezTo>
                        <a:cubicBezTo>
                          <a:pt x="1397603" y="658570"/>
                          <a:pt x="1404556" y="652950"/>
                          <a:pt x="1409319" y="655522"/>
                        </a:cubicBezTo>
                        <a:cubicBezTo>
                          <a:pt x="1414081" y="658094"/>
                          <a:pt x="1408843" y="676286"/>
                          <a:pt x="1405890" y="678858"/>
                        </a:cubicBezTo>
                        <a:cubicBezTo>
                          <a:pt x="1402842" y="681430"/>
                          <a:pt x="1411510" y="687907"/>
                          <a:pt x="1404175" y="692669"/>
                        </a:cubicBezTo>
                        <a:cubicBezTo>
                          <a:pt x="1396841" y="697432"/>
                          <a:pt x="1389888" y="707338"/>
                          <a:pt x="1394270" y="712577"/>
                        </a:cubicBezTo>
                        <a:cubicBezTo>
                          <a:pt x="1398555" y="717720"/>
                          <a:pt x="1419797" y="720387"/>
                          <a:pt x="1428845" y="725531"/>
                        </a:cubicBezTo>
                        <a:cubicBezTo>
                          <a:pt x="1437894" y="730674"/>
                          <a:pt x="1434465" y="740199"/>
                          <a:pt x="1441418" y="749343"/>
                        </a:cubicBezTo>
                        <a:cubicBezTo>
                          <a:pt x="1448276" y="758392"/>
                          <a:pt x="1455705" y="752772"/>
                          <a:pt x="1459135" y="758392"/>
                        </a:cubicBezTo>
                        <a:cubicBezTo>
                          <a:pt x="1462564" y="764012"/>
                          <a:pt x="1446657" y="786491"/>
                          <a:pt x="1440942" y="787348"/>
                        </a:cubicBezTo>
                        <a:cubicBezTo>
                          <a:pt x="1435322" y="788205"/>
                          <a:pt x="1412462" y="764488"/>
                          <a:pt x="1405509" y="759249"/>
                        </a:cubicBezTo>
                        <a:cubicBezTo>
                          <a:pt x="1398555" y="754106"/>
                          <a:pt x="1371790" y="745819"/>
                          <a:pt x="1358456" y="738961"/>
                        </a:cubicBezTo>
                        <a:cubicBezTo>
                          <a:pt x="1345025" y="732008"/>
                          <a:pt x="1334262" y="732865"/>
                          <a:pt x="1319593" y="722959"/>
                        </a:cubicBezTo>
                        <a:cubicBezTo>
                          <a:pt x="1304925" y="713053"/>
                          <a:pt x="1292352" y="708290"/>
                          <a:pt x="1265587" y="708767"/>
                        </a:cubicBezTo>
                        <a:cubicBezTo>
                          <a:pt x="1238822" y="709148"/>
                          <a:pt x="1221486" y="702671"/>
                          <a:pt x="1212437" y="704004"/>
                        </a:cubicBezTo>
                        <a:cubicBezTo>
                          <a:pt x="1203388" y="705338"/>
                          <a:pt x="1206818" y="694955"/>
                          <a:pt x="1190815" y="688002"/>
                        </a:cubicBezTo>
                        <a:cubicBezTo>
                          <a:pt x="1174813" y="681049"/>
                          <a:pt x="1164431" y="671619"/>
                          <a:pt x="1155382" y="676382"/>
                        </a:cubicBezTo>
                        <a:cubicBezTo>
                          <a:pt x="1146334" y="681144"/>
                          <a:pt x="1149762" y="698384"/>
                          <a:pt x="1163574" y="700575"/>
                        </a:cubicBezTo>
                        <a:cubicBezTo>
                          <a:pt x="1177385" y="702766"/>
                          <a:pt x="1170432" y="710100"/>
                          <a:pt x="1185196" y="709243"/>
                        </a:cubicBezTo>
                        <a:cubicBezTo>
                          <a:pt x="1199864" y="708386"/>
                          <a:pt x="1204246" y="713529"/>
                          <a:pt x="1203770" y="722578"/>
                        </a:cubicBezTo>
                        <a:cubicBezTo>
                          <a:pt x="1203293" y="731627"/>
                          <a:pt x="1210627" y="740675"/>
                          <a:pt x="1217200" y="746771"/>
                        </a:cubicBezTo>
                        <a:cubicBezTo>
                          <a:pt x="1223677" y="752867"/>
                          <a:pt x="1219772" y="762773"/>
                          <a:pt x="1208151" y="762773"/>
                        </a:cubicBezTo>
                        <a:cubicBezTo>
                          <a:pt x="1196435" y="762773"/>
                          <a:pt x="1183100" y="764488"/>
                          <a:pt x="1188244" y="772679"/>
                        </a:cubicBezTo>
                        <a:cubicBezTo>
                          <a:pt x="1193387" y="780871"/>
                          <a:pt x="1184814" y="783062"/>
                          <a:pt x="1173099" y="778775"/>
                        </a:cubicBezTo>
                        <a:cubicBezTo>
                          <a:pt x="1161479" y="774394"/>
                          <a:pt x="1168336" y="766202"/>
                          <a:pt x="1173099" y="761440"/>
                        </a:cubicBezTo>
                        <a:cubicBezTo>
                          <a:pt x="1177861" y="756677"/>
                          <a:pt x="1162717" y="750677"/>
                          <a:pt x="1155382" y="748010"/>
                        </a:cubicBezTo>
                        <a:cubicBezTo>
                          <a:pt x="1148048" y="745438"/>
                          <a:pt x="1118711" y="767060"/>
                          <a:pt x="1110424" y="770489"/>
                        </a:cubicBezTo>
                        <a:cubicBezTo>
                          <a:pt x="1102233" y="773918"/>
                          <a:pt x="1081944" y="765250"/>
                          <a:pt x="1061180" y="770489"/>
                        </a:cubicBezTo>
                        <a:cubicBezTo>
                          <a:pt x="1040416" y="775727"/>
                          <a:pt x="1041749" y="792110"/>
                          <a:pt x="1033939" y="790396"/>
                        </a:cubicBezTo>
                        <a:cubicBezTo>
                          <a:pt x="1026128" y="788681"/>
                          <a:pt x="1003268" y="792587"/>
                          <a:pt x="994600" y="787348"/>
                        </a:cubicBezTo>
                        <a:cubicBezTo>
                          <a:pt x="985933" y="782204"/>
                          <a:pt x="992886" y="779156"/>
                          <a:pt x="1001935" y="779537"/>
                        </a:cubicBezTo>
                        <a:cubicBezTo>
                          <a:pt x="1010983" y="780014"/>
                          <a:pt x="1014031" y="776966"/>
                          <a:pt x="1008888" y="770870"/>
                        </a:cubicBezTo>
                        <a:cubicBezTo>
                          <a:pt x="1003649" y="764869"/>
                          <a:pt x="1015841" y="755344"/>
                          <a:pt x="1015365" y="750962"/>
                        </a:cubicBezTo>
                        <a:cubicBezTo>
                          <a:pt x="1014889" y="746676"/>
                          <a:pt x="981265" y="757916"/>
                          <a:pt x="975646" y="762583"/>
                        </a:cubicBezTo>
                        <a:cubicBezTo>
                          <a:pt x="970026" y="767345"/>
                          <a:pt x="976122" y="776013"/>
                          <a:pt x="970026" y="779061"/>
                        </a:cubicBezTo>
                        <a:cubicBezTo>
                          <a:pt x="963930" y="782109"/>
                          <a:pt x="964025" y="773822"/>
                          <a:pt x="957072" y="771251"/>
                        </a:cubicBezTo>
                        <a:cubicBezTo>
                          <a:pt x="950214" y="768679"/>
                          <a:pt x="899636" y="780299"/>
                          <a:pt x="890111" y="791158"/>
                        </a:cubicBezTo>
                        <a:cubicBezTo>
                          <a:pt x="880586" y="801921"/>
                          <a:pt x="862013" y="802397"/>
                          <a:pt x="862013" y="808398"/>
                        </a:cubicBezTo>
                        <a:cubicBezTo>
                          <a:pt x="862013" y="814494"/>
                          <a:pt x="839152" y="814018"/>
                          <a:pt x="830008" y="818304"/>
                        </a:cubicBezTo>
                        <a:cubicBezTo>
                          <a:pt x="820960" y="822590"/>
                          <a:pt x="826961" y="840307"/>
                          <a:pt x="823531" y="848975"/>
                        </a:cubicBezTo>
                        <a:cubicBezTo>
                          <a:pt x="820102" y="857642"/>
                          <a:pt x="784670" y="855071"/>
                          <a:pt x="773811" y="855452"/>
                        </a:cubicBezTo>
                        <a:cubicBezTo>
                          <a:pt x="763048" y="855928"/>
                          <a:pt x="759143" y="834687"/>
                          <a:pt x="750475" y="833449"/>
                        </a:cubicBezTo>
                        <a:cubicBezTo>
                          <a:pt x="741807" y="832115"/>
                          <a:pt x="747046" y="820114"/>
                          <a:pt x="749618" y="814875"/>
                        </a:cubicBezTo>
                        <a:cubicBezTo>
                          <a:pt x="752189" y="809636"/>
                          <a:pt x="759143" y="814018"/>
                          <a:pt x="769905" y="807065"/>
                        </a:cubicBezTo>
                        <a:cubicBezTo>
                          <a:pt x="780669" y="800111"/>
                          <a:pt x="791527" y="810494"/>
                          <a:pt x="795814" y="805731"/>
                        </a:cubicBezTo>
                        <a:cubicBezTo>
                          <a:pt x="800100" y="800969"/>
                          <a:pt x="779336" y="788491"/>
                          <a:pt x="778097" y="777632"/>
                        </a:cubicBezTo>
                        <a:cubicBezTo>
                          <a:pt x="776764" y="766869"/>
                          <a:pt x="753903" y="763821"/>
                          <a:pt x="740950" y="767250"/>
                        </a:cubicBezTo>
                        <a:cubicBezTo>
                          <a:pt x="727996" y="770679"/>
                          <a:pt x="713708" y="767631"/>
                          <a:pt x="704659" y="763345"/>
                        </a:cubicBezTo>
                        <a:cubicBezTo>
                          <a:pt x="695610" y="759059"/>
                          <a:pt x="696468" y="771155"/>
                          <a:pt x="709803" y="774584"/>
                        </a:cubicBezTo>
                        <a:cubicBezTo>
                          <a:pt x="723233" y="778013"/>
                          <a:pt x="716280" y="788396"/>
                          <a:pt x="718471" y="794873"/>
                        </a:cubicBezTo>
                        <a:cubicBezTo>
                          <a:pt x="720661" y="801350"/>
                          <a:pt x="715042" y="816018"/>
                          <a:pt x="707231" y="827258"/>
                        </a:cubicBezTo>
                        <a:cubicBezTo>
                          <a:pt x="699421" y="838497"/>
                          <a:pt x="705040" y="838021"/>
                          <a:pt x="716756" y="837640"/>
                        </a:cubicBezTo>
                        <a:cubicBezTo>
                          <a:pt x="728377" y="837259"/>
                          <a:pt x="727520" y="852404"/>
                          <a:pt x="727520" y="863548"/>
                        </a:cubicBezTo>
                        <a:cubicBezTo>
                          <a:pt x="727520" y="874787"/>
                          <a:pt x="718471" y="877835"/>
                          <a:pt x="718471" y="886027"/>
                        </a:cubicBezTo>
                        <a:cubicBezTo>
                          <a:pt x="718471" y="894218"/>
                          <a:pt x="708946" y="882122"/>
                          <a:pt x="705898" y="885551"/>
                        </a:cubicBezTo>
                        <a:cubicBezTo>
                          <a:pt x="702850" y="888980"/>
                          <a:pt x="699039" y="883836"/>
                          <a:pt x="697325" y="876883"/>
                        </a:cubicBezTo>
                        <a:cubicBezTo>
                          <a:pt x="695610" y="870025"/>
                          <a:pt x="677894" y="873835"/>
                          <a:pt x="667988" y="871263"/>
                        </a:cubicBezTo>
                        <a:cubicBezTo>
                          <a:pt x="658082" y="868691"/>
                          <a:pt x="654177" y="872978"/>
                          <a:pt x="649414" y="880312"/>
                        </a:cubicBezTo>
                        <a:cubicBezTo>
                          <a:pt x="644652" y="887646"/>
                          <a:pt x="630841" y="890694"/>
                          <a:pt x="623506" y="891551"/>
                        </a:cubicBezTo>
                        <a:cubicBezTo>
                          <a:pt x="615315" y="892504"/>
                          <a:pt x="603218" y="906696"/>
                          <a:pt x="595408" y="911840"/>
                        </a:cubicBezTo>
                        <a:cubicBezTo>
                          <a:pt x="587597" y="917078"/>
                          <a:pt x="586359" y="926984"/>
                          <a:pt x="597122" y="937367"/>
                        </a:cubicBezTo>
                        <a:cubicBezTo>
                          <a:pt x="607980" y="947749"/>
                          <a:pt x="610076" y="954607"/>
                          <a:pt x="609219" y="960227"/>
                        </a:cubicBezTo>
                        <a:cubicBezTo>
                          <a:pt x="608362" y="965846"/>
                          <a:pt x="578929" y="964132"/>
                          <a:pt x="574262" y="958036"/>
                        </a:cubicBezTo>
                        <a:cubicBezTo>
                          <a:pt x="569500" y="952035"/>
                          <a:pt x="550450" y="949844"/>
                          <a:pt x="543973" y="951083"/>
                        </a:cubicBezTo>
                        <a:cubicBezTo>
                          <a:pt x="537496" y="952416"/>
                          <a:pt x="519779" y="931652"/>
                          <a:pt x="510730" y="931271"/>
                        </a:cubicBezTo>
                        <a:cubicBezTo>
                          <a:pt x="501682" y="930794"/>
                          <a:pt x="496062" y="942034"/>
                          <a:pt x="493014" y="947654"/>
                        </a:cubicBezTo>
                        <a:cubicBezTo>
                          <a:pt x="489966" y="953273"/>
                          <a:pt x="497300" y="954988"/>
                          <a:pt x="501682" y="964513"/>
                        </a:cubicBezTo>
                        <a:cubicBezTo>
                          <a:pt x="505968" y="974038"/>
                          <a:pt x="521970" y="974419"/>
                          <a:pt x="530161" y="974419"/>
                        </a:cubicBezTo>
                        <a:cubicBezTo>
                          <a:pt x="538353" y="974419"/>
                          <a:pt x="535305" y="986992"/>
                          <a:pt x="532733" y="992135"/>
                        </a:cubicBezTo>
                        <a:cubicBezTo>
                          <a:pt x="530161" y="997279"/>
                          <a:pt x="515017" y="1001184"/>
                          <a:pt x="510730" y="995564"/>
                        </a:cubicBezTo>
                        <a:cubicBezTo>
                          <a:pt x="506444" y="989945"/>
                          <a:pt x="488252" y="995564"/>
                          <a:pt x="487775" y="988611"/>
                        </a:cubicBezTo>
                        <a:cubicBezTo>
                          <a:pt x="487394" y="981753"/>
                          <a:pt x="474440" y="971371"/>
                          <a:pt x="461010" y="973466"/>
                        </a:cubicBezTo>
                        <a:cubicBezTo>
                          <a:pt x="447675" y="975657"/>
                          <a:pt x="445008" y="966989"/>
                          <a:pt x="445865" y="956607"/>
                        </a:cubicBezTo>
                        <a:cubicBezTo>
                          <a:pt x="446722" y="946225"/>
                          <a:pt x="438531" y="940224"/>
                          <a:pt x="438912" y="935462"/>
                        </a:cubicBezTo>
                        <a:cubicBezTo>
                          <a:pt x="439388" y="930699"/>
                          <a:pt x="432911" y="921174"/>
                          <a:pt x="439769" y="916412"/>
                        </a:cubicBezTo>
                        <a:cubicBezTo>
                          <a:pt x="446722" y="911649"/>
                          <a:pt x="441484" y="904315"/>
                          <a:pt x="441960" y="897838"/>
                        </a:cubicBezTo>
                        <a:cubicBezTo>
                          <a:pt x="442436" y="891361"/>
                          <a:pt x="430339" y="881455"/>
                          <a:pt x="419481" y="881455"/>
                        </a:cubicBezTo>
                        <a:cubicBezTo>
                          <a:pt x="408622" y="881455"/>
                          <a:pt x="410813" y="870692"/>
                          <a:pt x="401764" y="868501"/>
                        </a:cubicBezTo>
                        <a:cubicBezTo>
                          <a:pt x="392716" y="866310"/>
                          <a:pt x="374523" y="851165"/>
                          <a:pt x="373285" y="844688"/>
                        </a:cubicBezTo>
                        <a:cubicBezTo>
                          <a:pt x="371951" y="838211"/>
                          <a:pt x="358140" y="837354"/>
                          <a:pt x="362902" y="835163"/>
                        </a:cubicBezTo>
                        <a:cubicBezTo>
                          <a:pt x="367665" y="832973"/>
                          <a:pt x="378428" y="836021"/>
                          <a:pt x="386239" y="843831"/>
                        </a:cubicBezTo>
                        <a:cubicBezTo>
                          <a:pt x="394049" y="851642"/>
                          <a:pt x="406527" y="858500"/>
                          <a:pt x="426815" y="861071"/>
                        </a:cubicBezTo>
                        <a:cubicBezTo>
                          <a:pt x="447199" y="863643"/>
                          <a:pt x="455390" y="873168"/>
                          <a:pt x="477774" y="877073"/>
                        </a:cubicBezTo>
                        <a:cubicBezTo>
                          <a:pt x="500253" y="880979"/>
                          <a:pt x="513683" y="883550"/>
                          <a:pt x="546068" y="888313"/>
                        </a:cubicBezTo>
                        <a:cubicBezTo>
                          <a:pt x="578453" y="893075"/>
                          <a:pt x="621696" y="860214"/>
                          <a:pt x="630745" y="851165"/>
                        </a:cubicBezTo>
                        <a:cubicBezTo>
                          <a:pt x="639794" y="842117"/>
                          <a:pt x="628174" y="823543"/>
                          <a:pt x="628174" y="816590"/>
                        </a:cubicBezTo>
                        <a:cubicBezTo>
                          <a:pt x="628174" y="809732"/>
                          <a:pt x="613505" y="808779"/>
                          <a:pt x="611314" y="803636"/>
                        </a:cubicBezTo>
                        <a:cubicBezTo>
                          <a:pt x="609124" y="798397"/>
                          <a:pt x="599599" y="788967"/>
                          <a:pt x="587121" y="788967"/>
                        </a:cubicBezTo>
                        <a:cubicBezTo>
                          <a:pt x="574548" y="788967"/>
                          <a:pt x="572833" y="774680"/>
                          <a:pt x="562927" y="775632"/>
                        </a:cubicBezTo>
                        <a:cubicBezTo>
                          <a:pt x="553022" y="776489"/>
                          <a:pt x="546068" y="771251"/>
                          <a:pt x="520160" y="754010"/>
                        </a:cubicBezTo>
                        <a:cubicBezTo>
                          <a:pt x="494252" y="736770"/>
                          <a:pt x="458343" y="724197"/>
                          <a:pt x="451866" y="727245"/>
                        </a:cubicBezTo>
                        <a:cubicBezTo>
                          <a:pt x="445389" y="730293"/>
                          <a:pt x="441103" y="732008"/>
                          <a:pt x="436721" y="725531"/>
                        </a:cubicBezTo>
                        <a:cubicBezTo>
                          <a:pt x="432435" y="719054"/>
                          <a:pt x="422434" y="719911"/>
                          <a:pt x="415576" y="725054"/>
                        </a:cubicBezTo>
                        <a:cubicBezTo>
                          <a:pt x="408622" y="730198"/>
                          <a:pt x="401764" y="720292"/>
                          <a:pt x="388811" y="723340"/>
                        </a:cubicBezTo>
                        <a:cubicBezTo>
                          <a:pt x="375856" y="726388"/>
                          <a:pt x="368903" y="717720"/>
                          <a:pt x="372332" y="713815"/>
                        </a:cubicBezTo>
                        <a:cubicBezTo>
                          <a:pt x="375761" y="709910"/>
                          <a:pt x="394811" y="713434"/>
                          <a:pt x="393954" y="706957"/>
                        </a:cubicBezTo>
                        <a:cubicBezTo>
                          <a:pt x="393096" y="700480"/>
                          <a:pt x="386143" y="706957"/>
                          <a:pt x="374523" y="699146"/>
                        </a:cubicBezTo>
                        <a:cubicBezTo>
                          <a:pt x="362807" y="691336"/>
                          <a:pt x="356425" y="696575"/>
                          <a:pt x="353758" y="703052"/>
                        </a:cubicBezTo>
                        <a:cubicBezTo>
                          <a:pt x="351187" y="709529"/>
                          <a:pt x="342138" y="707814"/>
                          <a:pt x="336042" y="702194"/>
                        </a:cubicBezTo>
                        <a:cubicBezTo>
                          <a:pt x="335470" y="701623"/>
                          <a:pt x="334803" y="701242"/>
                          <a:pt x="334042" y="700766"/>
                        </a:cubicBezTo>
                        <a:cubicBezTo>
                          <a:pt x="332041" y="711624"/>
                          <a:pt x="325660" y="712672"/>
                          <a:pt x="319183" y="711243"/>
                        </a:cubicBezTo>
                        <a:cubicBezTo>
                          <a:pt x="311372" y="709529"/>
                          <a:pt x="303657" y="722483"/>
                          <a:pt x="294989" y="722483"/>
                        </a:cubicBezTo>
                        <a:cubicBezTo>
                          <a:pt x="286321" y="722483"/>
                          <a:pt x="276892" y="732008"/>
                          <a:pt x="275082" y="739723"/>
                        </a:cubicBezTo>
                        <a:cubicBezTo>
                          <a:pt x="273368" y="747533"/>
                          <a:pt x="263843" y="743152"/>
                          <a:pt x="263843" y="748391"/>
                        </a:cubicBezTo>
                        <a:cubicBezTo>
                          <a:pt x="263843" y="753629"/>
                          <a:pt x="263843" y="758773"/>
                          <a:pt x="259461" y="763916"/>
                        </a:cubicBezTo>
                        <a:cubicBezTo>
                          <a:pt x="255175" y="769155"/>
                          <a:pt x="259461" y="771727"/>
                          <a:pt x="263843" y="780299"/>
                        </a:cubicBezTo>
                        <a:cubicBezTo>
                          <a:pt x="268128" y="788967"/>
                          <a:pt x="277653" y="788110"/>
                          <a:pt x="281940" y="790682"/>
                        </a:cubicBezTo>
                        <a:cubicBezTo>
                          <a:pt x="286226" y="793253"/>
                          <a:pt x="302704" y="807065"/>
                          <a:pt x="302704" y="812303"/>
                        </a:cubicBezTo>
                        <a:cubicBezTo>
                          <a:pt x="302704" y="817542"/>
                          <a:pt x="289750" y="830496"/>
                          <a:pt x="284607" y="833925"/>
                        </a:cubicBezTo>
                        <a:cubicBezTo>
                          <a:pt x="279368" y="837354"/>
                          <a:pt x="272510" y="846022"/>
                          <a:pt x="275939" y="851165"/>
                        </a:cubicBezTo>
                        <a:cubicBezTo>
                          <a:pt x="279368" y="856404"/>
                          <a:pt x="294132" y="877931"/>
                          <a:pt x="303562" y="895266"/>
                        </a:cubicBezTo>
                        <a:cubicBezTo>
                          <a:pt x="313087" y="912506"/>
                          <a:pt x="300133" y="904791"/>
                          <a:pt x="294037" y="912506"/>
                        </a:cubicBezTo>
                        <a:cubicBezTo>
                          <a:pt x="288036" y="920317"/>
                          <a:pt x="296608" y="929842"/>
                          <a:pt x="298323" y="934985"/>
                        </a:cubicBezTo>
                        <a:cubicBezTo>
                          <a:pt x="300133" y="940129"/>
                          <a:pt x="290513" y="939272"/>
                          <a:pt x="291465" y="943653"/>
                        </a:cubicBezTo>
                        <a:cubicBezTo>
                          <a:pt x="292322" y="948035"/>
                          <a:pt x="305276" y="949749"/>
                          <a:pt x="306133" y="953178"/>
                        </a:cubicBezTo>
                        <a:cubicBezTo>
                          <a:pt x="306991" y="956607"/>
                          <a:pt x="297466" y="960989"/>
                          <a:pt x="301752" y="967847"/>
                        </a:cubicBezTo>
                        <a:cubicBezTo>
                          <a:pt x="306133" y="974800"/>
                          <a:pt x="316420" y="974705"/>
                          <a:pt x="317278" y="983372"/>
                        </a:cubicBezTo>
                        <a:cubicBezTo>
                          <a:pt x="318135" y="992040"/>
                          <a:pt x="298228" y="992897"/>
                          <a:pt x="299180" y="999851"/>
                        </a:cubicBezTo>
                        <a:cubicBezTo>
                          <a:pt x="300038" y="1006709"/>
                          <a:pt x="325088" y="1015376"/>
                          <a:pt x="336328" y="1028330"/>
                        </a:cubicBezTo>
                        <a:cubicBezTo>
                          <a:pt x="347567" y="1041284"/>
                          <a:pt x="346710" y="1044713"/>
                          <a:pt x="344138" y="1051667"/>
                        </a:cubicBezTo>
                        <a:cubicBezTo>
                          <a:pt x="338899" y="1065573"/>
                          <a:pt x="307848" y="1077575"/>
                          <a:pt x="300894" y="1093100"/>
                        </a:cubicBezTo>
                        <a:cubicBezTo>
                          <a:pt x="294037" y="1108626"/>
                          <a:pt x="268033" y="1117294"/>
                          <a:pt x="255937" y="1129391"/>
                        </a:cubicBezTo>
                        <a:cubicBezTo>
                          <a:pt x="250984" y="1134344"/>
                          <a:pt x="246126" y="1141011"/>
                          <a:pt x="242030" y="1147107"/>
                        </a:cubicBezTo>
                        <a:cubicBezTo>
                          <a:pt x="247174" y="1145774"/>
                          <a:pt x="251270" y="1144250"/>
                          <a:pt x="254222" y="1142726"/>
                        </a:cubicBezTo>
                        <a:cubicBezTo>
                          <a:pt x="261175" y="1139202"/>
                          <a:pt x="265843" y="1156061"/>
                          <a:pt x="272796" y="1161776"/>
                        </a:cubicBezTo>
                        <a:cubicBezTo>
                          <a:pt x="279749" y="1167395"/>
                          <a:pt x="293561" y="1162157"/>
                          <a:pt x="298228" y="1167395"/>
                        </a:cubicBezTo>
                        <a:cubicBezTo>
                          <a:pt x="302990" y="1172539"/>
                          <a:pt x="294322" y="1173015"/>
                          <a:pt x="284416" y="1171301"/>
                        </a:cubicBezTo>
                        <a:cubicBezTo>
                          <a:pt x="274511" y="1169586"/>
                          <a:pt x="271843" y="1175587"/>
                          <a:pt x="256318" y="1180826"/>
                        </a:cubicBezTo>
                        <a:cubicBezTo>
                          <a:pt x="244697" y="1184731"/>
                          <a:pt x="245840" y="1188827"/>
                          <a:pt x="241935" y="1192065"/>
                        </a:cubicBezTo>
                        <a:cubicBezTo>
                          <a:pt x="248888" y="1202257"/>
                          <a:pt x="239553" y="1203495"/>
                          <a:pt x="236029" y="1211211"/>
                        </a:cubicBezTo>
                        <a:cubicBezTo>
                          <a:pt x="232124" y="1219688"/>
                          <a:pt x="226980" y="1220926"/>
                          <a:pt x="226314" y="1226165"/>
                        </a:cubicBezTo>
                        <a:cubicBezTo>
                          <a:pt x="225647" y="1231403"/>
                          <a:pt x="227647" y="1235214"/>
                          <a:pt x="228314" y="1243024"/>
                        </a:cubicBezTo>
                        <a:cubicBezTo>
                          <a:pt x="228981" y="1250835"/>
                          <a:pt x="230219" y="1252073"/>
                          <a:pt x="234791" y="1258550"/>
                        </a:cubicBezTo>
                        <a:cubicBezTo>
                          <a:pt x="239363" y="1265027"/>
                          <a:pt x="230886" y="1265027"/>
                          <a:pt x="226980" y="1268265"/>
                        </a:cubicBezTo>
                        <a:cubicBezTo>
                          <a:pt x="223075" y="1271504"/>
                          <a:pt x="225743" y="1278648"/>
                          <a:pt x="230886" y="1283791"/>
                        </a:cubicBezTo>
                        <a:cubicBezTo>
                          <a:pt x="236125" y="1288935"/>
                          <a:pt x="236125" y="1295411"/>
                          <a:pt x="234124" y="1299983"/>
                        </a:cubicBezTo>
                        <a:cubicBezTo>
                          <a:pt x="232220" y="1304556"/>
                          <a:pt x="238696" y="1312271"/>
                          <a:pt x="243173" y="1316843"/>
                        </a:cubicBezTo>
                        <a:cubicBezTo>
                          <a:pt x="247745" y="1321415"/>
                          <a:pt x="247079" y="1333702"/>
                          <a:pt x="250984" y="1336940"/>
                        </a:cubicBezTo>
                        <a:cubicBezTo>
                          <a:pt x="254889" y="1340179"/>
                          <a:pt x="259366" y="1343418"/>
                          <a:pt x="266509" y="1341512"/>
                        </a:cubicBezTo>
                        <a:cubicBezTo>
                          <a:pt x="273653" y="1339607"/>
                          <a:pt x="278130" y="1342846"/>
                          <a:pt x="281368" y="1348656"/>
                        </a:cubicBezTo>
                        <a:cubicBezTo>
                          <a:pt x="284607" y="1354466"/>
                          <a:pt x="289846" y="1351895"/>
                          <a:pt x="296989" y="1348656"/>
                        </a:cubicBezTo>
                        <a:cubicBezTo>
                          <a:pt x="304133" y="1345418"/>
                          <a:pt x="320326" y="1354466"/>
                          <a:pt x="324231" y="1356467"/>
                        </a:cubicBezTo>
                        <a:cubicBezTo>
                          <a:pt x="328136" y="1358372"/>
                          <a:pt x="326136" y="1369421"/>
                          <a:pt x="326803" y="1376565"/>
                        </a:cubicBezTo>
                        <a:cubicBezTo>
                          <a:pt x="327470" y="1383708"/>
                          <a:pt x="322897" y="1392757"/>
                          <a:pt x="330041" y="1397329"/>
                        </a:cubicBezTo>
                        <a:cubicBezTo>
                          <a:pt x="337185" y="1401901"/>
                          <a:pt x="335185" y="1412188"/>
                          <a:pt x="343662" y="1415427"/>
                        </a:cubicBezTo>
                        <a:cubicBezTo>
                          <a:pt x="352139" y="1418665"/>
                          <a:pt x="355378" y="1430286"/>
                          <a:pt x="360521" y="1431619"/>
                        </a:cubicBezTo>
                        <a:cubicBezTo>
                          <a:pt x="365664" y="1432952"/>
                          <a:pt x="375380" y="1440668"/>
                          <a:pt x="376714" y="1446478"/>
                        </a:cubicBezTo>
                        <a:cubicBezTo>
                          <a:pt x="378047" y="1452288"/>
                          <a:pt x="367665" y="1457527"/>
                          <a:pt x="361759" y="1460099"/>
                        </a:cubicBezTo>
                        <a:cubicBezTo>
                          <a:pt x="355949" y="1462670"/>
                          <a:pt x="344900" y="1452288"/>
                          <a:pt x="340995" y="1456860"/>
                        </a:cubicBezTo>
                        <a:cubicBezTo>
                          <a:pt x="337089" y="1461432"/>
                          <a:pt x="342329" y="1469814"/>
                          <a:pt x="345471" y="1484102"/>
                        </a:cubicBezTo>
                        <a:cubicBezTo>
                          <a:pt x="348710" y="1498389"/>
                          <a:pt x="351282" y="1499627"/>
                          <a:pt x="357759" y="1499627"/>
                        </a:cubicBezTo>
                        <a:cubicBezTo>
                          <a:pt x="364236" y="1499627"/>
                          <a:pt x="366808" y="1495151"/>
                          <a:pt x="371380" y="1492484"/>
                        </a:cubicBezTo>
                        <a:cubicBezTo>
                          <a:pt x="375951" y="1489912"/>
                          <a:pt x="386334" y="1493817"/>
                          <a:pt x="390810" y="1491817"/>
                        </a:cubicBezTo>
                        <a:cubicBezTo>
                          <a:pt x="395383" y="1489912"/>
                          <a:pt x="411575" y="1489245"/>
                          <a:pt x="414814" y="1494389"/>
                        </a:cubicBezTo>
                        <a:cubicBezTo>
                          <a:pt x="418052" y="1499532"/>
                          <a:pt x="421291" y="1511915"/>
                          <a:pt x="418719" y="1516391"/>
                        </a:cubicBezTo>
                        <a:cubicBezTo>
                          <a:pt x="416147" y="1520964"/>
                          <a:pt x="421957" y="1526107"/>
                          <a:pt x="425196" y="1532584"/>
                        </a:cubicBezTo>
                        <a:cubicBezTo>
                          <a:pt x="428434" y="1539061"/>
                          <a:pt x="442055" y="1535823"/>
                          <a:pt x="446532" y="1537823"/>
                        </a:cubicBezTo>
                        <a:cubicBezTo>
                          <a:pt x="451104" y="1539728"/>
                          <a:pt x="461391" y="1554015"/>
                          <a:pt x="459486" y="1560492"/>
                        </a:cubicBezTo>
                        <a:cubicBezTo>
                          <a:pt x="457581" y="1566969"/>
                          <a:pt x="465963" y="1568303"/>
                          <a:pt x="470535" y="1566302"/>
                        </a:cubicBezTo>
                        <a:cubicBezTo>
                          <a:pt x="475107" y="1564398"/>
                          <a:pt x="479584" y="1569541"/>
                          <a:pt x="484822" y="1572779"/>
                        </a:cubicBezTo>
                        <a:cubicBezTo>
                          <a:pt x="489966" y="1576018"/>
                          <a:pt x="494538" y="1574685"/>
                          <a:pt x="499776" y="1571446"/>
                        </a:cubicBezTo>
                        <a:cubicBezTo>
                          <a:pt x="504920" y="1568207"/>
                          <a:pt x="513397" y="1565636"/>
                          <a:pt x="515969" y="1570112"/>
                        </a:cubicBezTo>
                        <a:cubicBezTo>
                          <a:pt x="518541" y="1574685"/>
                          <a:pt x="528923" y="1583066"/>
                          <a:pt x="528923" y="1585638"/>
                        </a:cubicBezTo>
                        <a:cubicBezTo>
                          <a:pt x="528923" y="1588210"/>
                          <a:pt x="545116" y="1585638"/>
                          <a:pt x="552926" y="1589544"/>
                        </a:cubicBezTo>
                        <a:cubicBezTo>
                          <a:pt x="560737" y="1593449"/>
                          <a:pt x="569119" y="1591448"/>
                          <a:pt x="577596" y="1596020"/>
                        </a:cubicBezTo>
                        <a:cubicBezTo>
                          <a:pt x="585978" y="1600593"/>
                          <a:pt x="593788" y="1601259"/>
                          <a:pt x="594455" y="1606403"/>
                        </a:cubicBezTo>
                        <a:cubicBezTo>
                          <a:pt x="595122" y="1611546"/>
                          <a:pt x="586073" y="1616118"/>
                          <a:pt x="586073" y="1618690"/>
                        </a:cubicBezTo>
                        <a:cubicBezTo>
                          <a:pt x="586073" y="1621262"/>
                          <a:pt x="593217" y="1623262"/>
                          <a:pt x="593217" y="1627167"/>
                        </a:cubicBezTo>
                        <a:cubicBezTo>
                          <a:pt x="593217" y="1631073"/>
                          <a:pt x="584168" y="1631073"/>
                          <a:pt x="582835" y="1634311"/>
                        </a:cubicBezTo>
                        <a:cubicBezTo>
                          <a:pt x="581501" y="1637549"/>
                          <a:pt x="587978" y="1642121"/>
                          <a:pt x="589312" y="1645360"/>
                        </a:cubicBezTo>
                        <a:cubicBezTo>
                          <a:pt x="590645" y="1648598"/>
                          <a:pt x="584168" y="1659648"/>
                          <a:pt x="584168" y="1662886"/>
                        </a:cubicBezTo>
                        <a:cubicBezTo>
                          <a:pt x="584168" y="1666124"/>
                          <a:pt x="564737" y="1662219"/>
                          <a:pt x="560165" y="1662219"/>
                        </a:cubicBezTo>
                        <a:cubicBezTo>
                          <a:pt x="555593" y="1662219"/>
                          <a:pt x="541972" y="1677173"/>
                          <a:pt x="537496" y="1677745"/>
                        </a:cubicBezTo>
                        <a:cubicBezTo>
                          <a:pt x="533590" y="1678316"/>
                          <a:pt x="535400" y="1685460"/>
                          <a:pt x="536829" y="1691556"/>
                        </a:cubicBezTo>
                        <a:cubicBezTo>
                          <a:pt x="550830" y="1688889"/>
                          <a:pt x="565118" y="1687841"/>
                          <a:pt x="566642" y="1690890"/>
                        </a:cubicBezTo>
                        <a:cubicBezTo>
                          <a:pt x="569214" y="1696033"/>
                          <a:pt x="536353" y="1709940"/>
                          <a:pt x="530352" y="1712035"/>
                        </a:cubicBezTo>
                        <a:cubicBezTo>
                          <a:pt x="524256" y="1714226"/>
                          <a:pt x="541972" y="1723274"/>
                          <a:pt x="541591" y="1728513"/>
                        </a:cubicBezTo>
                        <a:cubicBezTo>
                          <a:pt x="541211" y="1733657"/>
                          <a:pt x="522541" y="1734990"/>
                          <a:pt x="524256" y="1745373"/>
                        </a:cubicBezTo>
                        <a:cubicBezTo>
                          <a:pt x="525970" y="1755755"/>
                          <a:pt x="518255" y="1757945"/>
                          <a:pt x="508254" y="1757945"/>
                        </a:cubicBezTo>
                        <a:cubicBezTo>
                          <a:pt x="498348" y="1757945"/>
                          <a:pt x="495681" y="1763946"/>
                          <a:pt x="500443" y="1764803"/>
                        </a:cubicBezTo>
                        <a:cubicBezTo>
                          <a:pt x="505206" y="1765661"/>
                          <a:pt x="504730" y="1778615"/>
                          <a:pt x="523399" y="1783377"/>
                        </a:cubicBezTo>
                        <a:cubicBezTo>
                          <a:pt x="541972" y="1788140"/>
                          <a:pt x="561880" y="1805380"/>
                          <a:pt x="577882" y="1822715"/>
                        </a:cubicBezTo>
                        <a:cubicBezTo>
                          <a:pt x="580168" y="1825097"/>
                          <a:pt x="582739" y="1827097"/>
                          <a:pt x="585502" y="1828716"/>
                        </a:cubicBezTo>
                        <a:cubicBezTo>
                          <a:pt x="590169" y="1825954"/>
                          <a:pt x="594170" y="1823954"/>
                          <a:pt x="596455" y="1823573"/>
                        </a:cubicBezTo>
                        <a:cubicBezTo>
                          <a:pt x="605504" y="1822239"/>
                          <a:pt x="622363" y="1827478"/>
                          <a:pt x="631507" y="1833955"/>
                        </a:cubicBezTo>
                        <a:cubicBezTo>
                          <a:pt x="640556" y="1840432"/>
                          <a:pt x="672941" y="1832621"/>
                          <a:pt x="676847" y="1837860"/>
                        </a:cubicBezTo>
                        <a:cubicBezTo>
                          <a:pt x="680752" y="1843004"/>
                          <a:pt x="688467" y="1849576"/>
                          <a:pt x="695039" y="1849576"/>
                        </a:cubicBezTo>
                        <a:cubicBezTo>
                          <a:pt x="701516" y="1849576"/>
                          <a:pt x="707993" y="1862530"/>
                          <a:pt x="713137" y="1858625"/>
                        </a:cubicBezTo>
                        <a:cubicBezTo>
                          <a:pt x="718280" y="1854719"/>
                          <a:pt x="737711" y="1854719"/>
                          <a:pt x="742950" y="1854719"/>
                        </a:cubicBezTo>
                        <a:cubicBezTo>
                          <a:pt x="748189" y="1854719"/>
                          <a:pt x="748189" y="1858625"/>
                          <a:pt x="753332" y="1858625"/>
                        </a:cubicBezTo>
                        <a:cubicBezTo>
                          <a:pt x="758571" y="1858625"/>
                          <a:pt x="758571" y="1878056"/>
                          <a:pt x="762381" y="1876818"/>
                        </a:cubicBezTo>
                        <a:cubicBezTo>
                          <a:pt x="766286" y="1875484"/>
                          <a:pt x="780479" y="1888438"/>
                          <a:pt x="789622" y="1889771"/>
                        </a:cubicBezTo>
                        <a:cubicBezTo>
                          <a:pt x="798671" y="1891105"/>
                          <a:pt x="807720" y="1906631"/>
                          <a:pt x="811625" y="1905297"/>
                        </a:cubicBezTo>
                        <a:cubicBezTo>
                          <a:pt x="815530" y="1903964"/>
                          <a:pt x="822007" y="1911774"/>
                          <a:pt x="824579" y="1905297"/>
                        </a:cubicBezTo>
                        <a:cubicBezTo>
                          <a:pt x="827055" y="1899201"/>
                          <a:pt x="839819" y="1902154"/>
                          <a:pt x="843439" y="1891486"/>
                        </a:cubicBezTo>
                        <a:cubicBezTo>
                          <a:pt x="827055" y="1871388"/>
                          <a:pt x="809434" y="1849100"/>
                          <a:pt x="809910" y="1840432"/>
                        </a:cubicBezTo>
                        <a:cubicBezTo>
                          <a:pt x="810768" y="1825764"/>
                          <a:pt x="816864" y="1816239"/>
                          <a:pt x="798671" y="1800713"/>
                        </a:cubicBezTo>
                        <a:cubicBezTo>
                          <a:pt x="780574" y="1785187"/>
                          <a:pt x="800385" y="1774805"/>
                          <a:pt x="813339" y="1758327"/>
                        </a:cubicBezTo>
                        <a:cubicBezTo>
                          <a:pt x="824960" y="1743658"/>
                          <a:pt x="849535" y="1737181"/>
                          <a:pt x="865155" y="1726799"/>
                        </a:cubicBezTo>
                        <a:cubicBezTo>
                          <a:pt x="862013" y="1724608"/>
                          <a:pt x="858774" y="1722608"/>
                          <a:pt x="855630" y="1721179"/>
                        </a:cubicBezTo>
                        <a:cubicBezTo>
                          <a:pt x="843915" y="1715940"/>
                          <a:pt x="840105" y="1710797"/>
                          <a:pt x="849153" y="1708225"/>
                        </a:cubicBezTo>
                        <a:cubicBezTo>
                          <a:pt x="858202" y="1705653"/>
                          <a:pt x="854297" y="1700415"/>
                          <a:pt x="845248" y="1690127"/>
                        </a:cubicBezTo>
                        <a:cubicBezTo>
                          <a:pt x="836200" y="1679745"/>
                          <a:pt x="832295" y="1669363"/>
                          <a:pt x="827055" y="1669363"/>
                        </a:cubicBezTo>
                        <a:cubicBezTo>
                          <a:pt x="821912" y="1669363"/>
                          <a:pt x="814102" y="1668029"/>
                          <a:pt x="806291" y="1670696"/>
                        </a:cubicBezTo>
                        <a:cubicBezTo>
                          <a:pt x="798480" y="1673268"/>
                          <a:pt x="799814" y="1664219"/>
                          <a:pt x="801148" y="1655171"/>
                        </a:cubicBezTo>
                        <a:cubicBezTo>
                          <a:pt x="802481" y="1646122"/>
                          <a:pt x="786860" y="1647360"/>
                          <a:pt x="784288" y="1643455"/>
                        </a:cubicBezTo>
                        <a:cubicBezTo>
                          <a:pt x="781717" y="1639550"/>
                          <a:pt x="788194" y="1626596"/>
                          <a:pt x="790765" y="1625357"/>
                        </a:cubicBezTo>
                        <a:cubicBezTo>
                          <a:pt x="793337" y="1624024"/>
                          <a:pt x="801148" y="1620214"/>
                          <a:pt x="801148" y="1616309"/>
                        </a:cubicBezTo>
                        <a:cubicBezTo>
                          <a:pt x="801148" y="1612403"/>
                          <a:pt x="786860" y="1611070"/>
                          <a:pt x="792099" y="1602021"/>
                        </a:cubicBezTo>
                        <a:cubicBezTo>
                          <a:pt x="797337" y="1592973"/>
                          <a:pt x="807625" y="1592973"/>
                          <a:pt x="807625" y="1583924"/>
                        </a:cubicBezTo>
                        <a:cubicBezTo>
                          <a:pt x="807625" y="1574875"/>
                          <a:pt x="815435" y="1567065"/>
                          <a:pt x="824484" y="1573541"/>
                        </a:cubicBezTo>
                        <a:cubicBezTo>
                          <a:pt x="833533" y="1580019"/>
                          <a:pt x="837438" y="1596878"/>
                          <a:pt x="847820" y="1592973"/>
                        </a:cubicBezTo>
                        <a:cubicBezTo>
                          <a:pt x="858202" y="1589067"/>
                          <a:pt x="851725" y="1580019"/>
                          <a:pt x="850392" y="1574875"/>
                        </a:cubicBezTo>
                        <a:cubicBezTo>
                          <a:pt x="849058" y="1569636"/>
                          <a:pt x="846487" y="1561921"/>
                          <a:pt x="858202" y="1559349"/>
                        </a:cubicBezTo>
                        <a:cubicBezTo>
                          <a:pt x="869823" y="1556777"/>
                          <a:pt x="864679" y="1545062"/>
                          <a:pt x="873728" y="1545062"/>
                        </a:cubicBezTo>
                        <a:cubicBezTo>
                          <a:pt x="882777" y="1545062"/>
                          <a:pt x="899636" y="1533441"/>
                          <a:pt x="904875" y="1530774"/>
                        </a:cubicBezTo>
                        <a:cubicBezTo>
                          <a:pt x="910114" y="1528202"/>
                          <a:pt x="921734" y="1521725"/>
                          <a:pt x="926878" y="1524297"/>
                        </a:cubicBezTo>
                        <a:cubicBezTo>
                          <a:pt x="932116" y="1526869"/>
                          <a:pt x="938593" y="1533346"/>
                          <a:pt x="942499" y="1524297"/>
                        </a:cubicBezTo>
                        <a:cubicBezTo>
                          <a:pt x="946404" y="1515248"/>
                          <a:pt x="961930" y="1519154"/>
                          <a:pt x="963263" y="1524297"/>
                        </a:cubicBezTo>
                        <a:cubicBezTo>
                          <a:pt x="964596" y="1529536"/>
                          <a:pt x="989171" y="1529536"/>
                          <a:pt x="996982" y="1534679"/>
                        </a:cubicBezTo>
                        <a:cubicBezTo>
                          <a:pt x="1004792" y="1539918"/>
                          <a:pt x="1021556" y="1550205"/>
                          <a:pt x="1021556" y="1555444"/>
                        </a:cubicBezTo>
                        <a:cubicBezTo>
                          <a:pt x="1021556" y="1560587"/>
                          <a:pt x="1029367" y="1568398"/>
                          <a:pt x="1029367" y="1559349"/>
                        </a:cubicBezTo>
                        <a:cubicBezTo>
                          <a:pt x="1029367" y="1550300"/>
                          <a:pt x="1035844" y="1552872"/>
                          <a:pt x="1046226" y="1559349"/>
                        </a:cubicBezTo>
                        <a:cubicBezTo>
                          <a:pt x="1056608" y="1565826"/>
                          <a:pt x="1070896" y="1563254"/>
                          <a:pt x="1073468" y="1556777"/>
                        </a:cubicBezTo>
                        <a:cubicBezTo>
                          <a:pt x="1076039" y="1550300"/>
                          <a:pt x="1095470" y="1542490"/>
                          <a:pt x="1101947" y="1547729"/>
                        </a:cubicBezTo>
                        <a:cubicBezTo>
                          <a:pt x="1108424" y="1552968"/>
                          <a:pt x="1110996" y="1556777"/>
                          <a:pt x="1118806" y="1549062"/>
                        </a:cubicBezTo>
                        <a:cubicBezTo>
                          <a:pt x="1126521" y="1541252"/>
                          <a:pt x="1144714" y="1542585"/>
                          <a:pt x="1147286" y="1550396"/>
                        </a:cubicBezTo>
                        <a:cubicBezTo>
                          <a:pt x="1149858" y="1558206"/>
                          <a:pt x="1158907" y="1559444"/>
                          <a:pt x="1166717" y="1559444"/>
                        </a:cubicBezTo>
                        <a:cubicBezTo>
                          <a:pt x="1174528" y="1559444"/>
                          <a:pt x="1175766" y="1571065"/>
                          <a:pt x="1180909" y="1568493"/>
                        </a:cubicBezTo>
                        <a:cubicBezTo>
                          <a:pt x="1186148" y="1565921"/>
                          <a:pt x="1184814" y="1552968"/>
                          <a:pt x="1191292" y="1554206"/>
                        </a:cubicBezTo>
                        <a:cubicBezTo>
                          <a:pt x="1197769" y="1555539"/>
                          <a:pt x="1202912" y="1563254"/>
                          <a:pt x="1213295" y="1563254"/>
                        </a:cubicBezTo>
                        <a:cubicBezTo>
                          <a:pt x="1223677" y="1563254"/>
                          <a:pt x="1231392" y="1560683"/>
                          <a:pt x="1231392" y="1552872"/>
                        </a:cubicBezTo>
                        <a:cubicBezTo>
                          <a:pt x="1231392" y="1545062"/>
                          <a:pt x="1230153" y="1532108"/>
                          <a:pt x="1223677" y="1532108"/>
                        </a:cubicBezTo>
                        <a:cubicBezTo>
                          <a:pt x="1217200" y="1532108"/>
                          <a:pt x="1210723" y="1525631"/>
                          <a:pt x="1202912" y="1525631"/>
                        </a:cubicBezTo>
                        <a:cubicBezTo>
                          <a:pt x="1195102" y="1525631"/>
                          <a:pt x="1187386" y="1512677"/>
                          <a:pt x="1195102" y="1510105"/>
                        </a:cubicBezTo>
                        <a:cubicBezTo>
                          <a:pt x="1202912" y="1507533"/>
                          <a:pt x="1215866" y="1501056"/>
                          <a:pt x="1213199" y="1494579"/>
                        </a:cubicBezTo>
                        <a:cubicBezTo>
                          <a:pt x="1210627" y="1488102"/>
                          <a:pt x="1208055" y="1475148"/>
                          <a:pt x="1218438" y="1473815"/>
                        </a:cubicBezTo>
                        <a:cubicBezTo>
                          <a:pt x="1228820" y="1472481"/>
                          <a:pt x="1250823" y="1472481"/>
                          <a:pt x="1249585" y="1468671"/>
                        </a:cubicBezTo>
                        <a:cubicBezTo>
                          <a:pt x="1248251" y="1464766"/>
                          <a:pt x="1227582" y="1462194"/>
                          <a:pt x="1223677" y="1455717"/>
                        </a:cubicBezTo>
                        <a:cubicBezTo>
                          <a:pt x="1219772" y="1449240"/>
                          <a:pt x="1218438" y="1433715"/>
                          <a:pt x="1222343" y="1431048"/>
                        </a:cubicBezTo>
                        <a:cubicBezTo>
                          <a:pt x="1226248" y="1428476"/>
                          <a:pt x="1239202" y="1432381"/>
                          <a:pt x="1247013" y="1429714"/>
                        </a:cubicBezTo>
                        <a:cubicBezTo>
                          <a:pt x="1254823" y="1427142"/>
                          <a:pt x="1271683" y="1433619"/>
                          <a:pt x="1281969" y="1425809"/>
                        </a:cubicBezTo>
                        <a:cubicBezTo>
                          <a:pt x="1292352" y="1417998"/>
                          <a:pt x="1314355" y="1416760"/>
                          <a:pt x="1326070" y="1416760"/>
                        </a:cubicBezTo>
                        <a:cubicBezTo>
                          <a:pt x="1337691" y="1416760"/>
                          <a:pt x="1346835" y="1408949"/>
                          <a:pt x="1355884" y="1407711"/>
                        </a:cubicBezTo>
                        <a:cubicBezTo>
                          <a:pt x="1364932" y="1406378"/>
                          <a:pt x="1390936" y="1402568"/>
                          <a:pt x="1397318" y="1399901"/>
                        </a:cubicBezTo>
                        <a:cubicBezTo>
                          <a:pt x="1403795" y="1397329"/>
                          <a:pt x="1438751" y="1392186"/>
                          <a:pt x="1440085" y="1385613"/>
                        </a:cubicBezTo>
                        <a:cubicBezTo>
                          <a:pt x="1441418" y="1379136"/>
                          <a:pt x="1469231" y="1373898"/>
                          <a:pt x="1476375" y="1377231"/>
                        </a:cubicBezTo>
                        <a:cubicBezTo>
                          <a:pt x="1483519" y="1380470"/>
                          <a:pt x="1492568" y="1383041"/>
                          <a:pt x="1499045" y="1380470"/>
                        </a:cubicBezTo>
                        <a:cubicBezTo>
                          <a:pt x="1505522" y="1377898"/>
                          <a:pt x="1519142" y="1385042"/>
                          <a:pt x="1517809" y="1392186"/>
                        </a:cubicBezTo>
                        <a:cubicBezTo>
                          <a:pt x="1516475" y="1399329"/>
                          <a:pt x="1523619" y="1407044"/>
                          <a:pt x="1523047" y="1412950"/>
                        </a:cubicBezTo>
                        <a:cubicBezTo>
                          <a:pt x="1522380" y="1418760"/>
                          <a:pt x="1515903" y="1420761"/>
                          <a:pt x="1519809" y="1425237"/>
                        </a:cubicBezTo>
                        <a:cubicBezTo>
                          <a:pt x="1523714" y="1429809"/>
                          <a:pt x="1541240" y="1426571"/>
                          <a:pt x="1546384" y="1420665"/>
                        </a:cubicBezTo>
                        <a:cubicBezTo>
                          <a:pt x="1551622" y="1414855"/>
                          <a:pt x="1557433" y="1423237"/>
                          <a:pt x="1557433" y="1427809"/>
                        </a:cubicBezTo>
                        <a:cubicBezTo>
                          <a:pt x="1557433" y="1432381"/>
                          <a:pt x="1565814" y="1435619"/>
                          <a:pt x="1565814" y="1429714"/>
                        </a:cubicBezTo>
                        <a:cubicBezTo>
                          <a:pt x="1565814" y="1423808"/>
                          <a:pt x="1576197" y="1427809"/>
                          <a:pt x="1579436" y="1431619"/>
                        </a:cubicBezTo>
                        <a:cubicBezTo>
                          <a:pt x="1582674" y="1435524"/>
                          <a:pt x="1594961" y="1427047"/>
                          <a:pt x="1594961" y="1433524"/>
                        </a:cubicBezTo>
                        <a:cubicBezTo>
                          <a:pt x="1594961" y="1440001"/>
                          <a:pt x="1576768" y="1445144"/>
                          <a:pt x="1584579" y="1452288"/>
                        </a:cubicBezTo>
                        <a:cubicBezTo>
                          <a:pt x="1592294" y="1459432"/>
                          <a:pt x="1596866" y="1443811"/>
                          <a:pt x="1606582" y="1447145"/>
                        </a:cubicBezTo>
                        <a:cubicBezTo>
                          <a:pt x="1616297" y="1450383"/>
                          <a:pt x="1629251" y="1436096"/>
                          <a:pt x="1638300" y="1434191"/>
                        </a:cubicBezTo>
                        <a:cubicBezTo>
                          <a:pt x="1647349" y="1432190"/>
                          <a:pt x="1657064" y="1423808"/>
                          <a:pt x="1664875" y="1419236"/>
                        </a:cubicBezTo>
                        <a:cubicBezTo>
                          <a:pt x="1672685" y="1414665"/>
                          <a:pt x="1689545" y="1415998"/>
                          <a:pt x="1684305" y="1421141"/>
                        </a:cubicBezTo>
                        <a:cubicBezTo>
                          <a:pt x="1679067" y="1426285"/>
                          <a:pt x="1673257" y="1436000"/>
                          <a:pt x="1692783" y="1443144"/>
                        </a:cubicBezTo>
                        <a:cubicBezTo>
                          <a:pt x="1712214" y="1450288"/>
                          <a:pt x="1734217" y="1487912"/>
                          <a:pt x="1746504" y="1506676"/>
                        </a:cubicBezTo>
                        <a:cubicBezTo>
                          <a:pt x="1758791" y="1525440"/>
                          <a:pt x="1770507" y="1559159"/>
                          <a:pt x="1776984" y="1559159"/>
                        </a:cubicBezTo>
                        <a:cubicBezTo>
                          <a:pt x="1783461" y="1559159"/>
                          <a:pt x="1785461" y="1542299"/>
                          <a:pt x="1793843" y="1540394"/>
                        </a:cubicBezTo>
                        <a:cubicBezTo>
                          <a:pt x="1802225" y="1538490"/>
                          <a:pt x="1807464" y="1554587"/>
                          <a:pt x="1816512" y="1556587"/>
                        </a:cubicBezTo>
                        <a:cubicBezTo>
                          <a:pt x="1825561" y="1558587"/>
                          <a:pt x="1837849" y="1563731"/>
                          <a:pt x="1844993" y="1561159"/>
                        </a:cubicBezTo>
                        <a:cubicBezTo>
                          <a:pt x="1852136" y="1558587"/>
                          <a:pt x="1868328" y="1549539"/>
                          <a:pt x="1874139" y="1552777"/>
                        </a:cubicBezTo>
                        <a:cubicBezTo>
                          <a:pt x="1879949" y="1556015"/>
                          <a:pt x="1887760" y="1556015"/>
                          <a:pt x="1892903" y="1568303"/>
                        </a:cubicBezTo>
                        <a:cubicBezTo>
                          <a:pt x="1898046" y="1580590"/>
                          <a:pt x="1905857" y="1583257"/>
                          <a:pt x="1911001" y="1583257"/>
                        </a:cubicBezTo>
                        <a:cubicBezTo>
                          <a:pt x="1916144" y="1583257"/>
                          <a:pt x="1917287" y="1589067"/>
                          <a:pt x="1917287" y="1594306"/>
                        </a:cubicBezTo>
                        <a:cubicBezTo>
                          <a:pt x="1917287" y="1599545"/>
                          <a:pt x="1926812" y="1606403"/>
                          <a:pt x="1931955" y="1606403"/>
                        </a:cubicBezTo>
                        <a:cubicBezTo>
                          <a:pt x="1937099" y="1606403"/>
                          <a:pt x="1951005" y="1604688"/>
                          <a:pt x="1955292" y="1602021"/>
                        </a:cubicBezTo>
                        <a:cubicBezTo>
                          <a:pt x="1959578" y="1599449"/>
                          <a:pt x="1964817" y="1596878"/>
                          <a:pt x="1965674" y="1602878"/>
                        </a:cubicBezTo>
                        <a:cubicBezTo>
                          <a:pt x="1966531" y="1608879"/>
                          <a:pt x="1974342" y="1618404"/>
                          <a:pt x="1979486" y="1618404"/>
                        </a:cubicBezTo>
                        <a:cubicBezTo>
                          <a:pt x="1984724" y="1618404"/>
                          <a:pt x="1995011" y="1622786"/>
                          <a:pt x="1995868" y="1618404"/>
                        </a:cubicBezTo>
                        <a:cubicBezTo>
                          <a:pt x="1996726" y="1614118"/>
                          <a:pt x="2010537" y="1611546"/>
                          <a:pt x="2015776" y="1610594"/>
                        </a:cubicBezTo>
                        <a:cubicBezTo>
                          <a:pt x="2020919" y="1609736"/>
                          <a:pt x="2039112" y="1606307"/>
                          <a:pt x="2042541" y="1598497"/>
                        </a:cubicBezTo>
                        <a:cubicBezTo>
                          <a:pt x="2045970" y="1590686"/>
                          <a:pt x="2060638" y="1590686"/>
                          <a:pt x="2065020" y="1585543"/>
                        </a:cubicBezTo>
                        <a:cubicBezTo>
                          <a:pt x="2069306" y="1580399"/>
                          <a:pt x="2081403" y="1577732"/>
                          <a:pt x="2083975" y="1572589"/>
                        </a:cubicBezTo>
                        <a:cubicBezTo>
                          <a:pt x="2086547" y="1567445"/>
                          <a:pt x="2102072" y="1568303"/>
                          <a:pt x="2103882" y="1563921"/>
                        </a:cubicBezTo>
                        <a:cubicBezTo>
                          <a:pt x="2105597" y="1559635"/>
                          <a:pt x="2118550" y="1558778"/>
                          <a:pt x="2124647" y="1560492"/>
                        </a:cubicBezTo>
                        <a:cubicBezTo>
                          <a:pt x="2130647" y="1562302"/>
                          <a:pt x="2160937" y="1568303"/>
                          <a:pt x="2165223" y="1567445"/>
                        </a:cubicBezTo>
                        <a:cubicBezTo>
                          <a:pt x="2169509" y="1566588"/>
                          <a:pt x="2170462" y="1582971"/>
                          <a:pt x="2174748" y="1583828"/>
                        </a:cubicBezTo>
                        <a:cubicBezTo>
                          <a:pt x="2179129" y="1584686"/>
                          <a:pt x="2194655" y="1596782"/>
                          <a:pt x="2198941" y="1593353"/>
                        </a:cubicBezTo>
                        <a:cubicBezTo>
                          <a:pt x="2203228" y="1589924"/>
                          <a:pt x="2213610" y="1586400"/>
                          <a:pt x="2222278" y="1591639"/>
                        </a:cubicBezTo>
                        <a:cubicBezTo>
                          <a:pt x="2230945" y="1596878"/>
                          <a:pt x="2239613" y="1603736"/>
                          <a:pt x="2243042" y="1597735"/>
                        </a:cubicBezTo>
                        <a:cubicBezTo>
                          <a:pt x="2246471" y="1591639"/>
                          <a:pt x="2264664" y="1589067"/>
                          <a:pt x="2267236" y="1585638"/>
                        </a:cubicBezTo>
                        <a:cubicBezTo>
                          <a:pt x="2269808" y="1582209"/>
                          <a:pt x="2272379" y="1571827"/>
                          <a:pt x="2268093" y="1568303"/>
                        </a:cubicBezTo>
                        <a:cubicBezTo>
                          <a:pt x="2263807" y="1564874"/>
                          <a:pt x="2259425" y="1551062"/>
                          <a:pt x="2257711" y="1544109"/>
                        </a:cubicBezTo>
                        <a:cubicBezTo>
                          <a:pt x="2255996" y="1537156"/>
                          <a:pt x="2268093" y="1535441"/>
                          <a:pt x="2269808" y="1529441"/>
                        </a:cubicBezTo>
                        <a:cubicBezTo>
                          <a:pt x="2271522" y="1523440"/>
                          <a:pt x="2281904" y="1522487"/>
                          <a:pt x="2285333" y="1519058"/>
                        </a:cubicBezTo>
                        <a:cubicBezTo>
                          <a:pt x="2288762" y="1515629"/>
                          <a:pt x="2289620" y="1507819"/>
                          <a:pt x="2295715" y="1509533"/>
                        </a:cubicBezTo>
                        <a:cubicBezTo>
                          <a:pt x="2301716" y="1511248"/>
                          <a:pt x="2314670" y="1515629"/>
                          <a:pt x="2317337" y="1518201"/>
                        </a:cubicBezTo>
                        <a:cubicBezTo>
                          <a:pt x="2319909" y="1520773"/>
                          <a:pt x="2329434" y="1522487"/>
                          <a:pt x="2335435" y="1522487"/>
                        </a:cubicBezTo>
                        <a:cubicBezTo>
                          <a:pt x="2341530" y="1522487"/>
                          <a:pt x="2350961" y="1527631"/>
                          <a:pt x="2357056" y="1531155"/>
                        </a:cubicBezTo>
                        <a:cubicBezTo>
                          <a:pt x="2363152" y="1534584"/>
                          <a:pt x="2382107" y="1534584"/>
                          <a:pt x="2385536" y="1539823"/>
                        </a:cubicBezTo>
                        <a:cubicBezTo>
                          <a:pt x="2388965" y="1544966"/>
                          <a:pt x="2384679" y="1559730"/>
                          <a:pt x="2388965" y="1564874"/>
                        </a:cubicBezTo>
                        <a:cubicBezTo>
                          <a:pt x="2393252" y="1570017"/>
                          <a:pt x="2403634" y="1581257"/>
                          <a:pt x="2407063" y="1578685"/>
                        </a:cubicBezTo>
                        <a:cubicBezTo>
                          <a:pt x="2410492" y="1576113"/>
                          <a:pt x="2426970" y="1587353"/>
                          <a:pt x="2432971" y="1586400"/>
                        </a:cubicBezTo>
                        <a:cubicBezTo>
                          <a:pt x="2438972" y="1585543"/>
                          <a:pt x="2448497" y="1576018"/>
                          <a:pt x="2453640" y="1576018"/>
                        </a:cubicBezTo>
                        <a:cubicBezTo>
                          <a:pt x="2458879" y="1576018"/>
                          <a:pt x="2475262" y="1571732"/>
                          <a:pt x="2480405" y="1572589"/>
                        </a:cubicBezTo>
                        <a:cubicBezTo>
                          <a:pt x="2485549" y="1573446"/>
                          <a:pt x="2504599" y="1580399"/>
                          <a:pt x="2507170" y="1578590"/>
                        </a:cubicBezTo>
                        <a:cubicBezTo>
                          <a:pt x="2509742" y="1576875"/>
                          <a:pt x="2526983" y="1579447"/>
                          <a:pt x="2529649" y="1584686"/>
                        </a:cubicBezTo>
                        <a:cubicBezTo>
                          <a:pt x="2532221" y="1589829"/>
                          <a:pt x="2553843" y="1589829"/>
                          <a:pt x="2553843" y="1595925"/>
                        </a:cubicBezTo>
                        <a:cubicBezTo>
                          <a:pt x="2553843" y="1601926"/>
                          <a:pt x="2565939" y="1605450"/>
                          <a:pt x="2569369" y="1612308"/>
                        </a:cubicBezTo>
                        <a:cubicBezTo>
                          <a:pt x="2572798" y="1619261"/>
                          <a:pt x="2601373" y="1614880"/>
                          <a:pt x="2606516" y="1619261"/>
                        </a:cubicBezTo>
                        <a:cubicBezTo>
                          <a:pt x="2611660" y="1623548"/>
                          <a:pt x="2644521" y="1622690"/>
                          <a:pt x="2645378" y="1619261"/>
                        </a:cubicBezTo>
                        <a:cubicBezTo>
                          <a:pt x="2646236" y="1615832"/>
                          <a:pt x="2677382" y="1614023"/>
                          <a:pt x="2683383" y="1609736"/>
                        </a:cubicBezTo>
                        <a:cubicBezTo>
                          <a:pt x="2689479" y="1605450"/>
                          <a:pt x="2705862" y="1607165"/>
                          <a:pt x="2706719" y="1601069"/>
                        </a:cubicBezTo>
                        <a:cubicBezTo>
                          <a:pt x="2707577" y="1594973"/>
                          <a:pt x="2723102" y="1590686"/>
                          <a:pt x="2730056" y="1585543"/>
                        </a:cubicBezTo>
                        <a:cubicBezTo>
                          <a:pt x="2737009" y="1580399"/>
                          <a:pt x="2764631" y="1581161"/>
                          <a:pt x="2766346" y="1587257"/>
                        </a:cubicBezTo>
                        <a:cubicBezTo>
                          <a:pt x="2768060" y="1593258"/>
                          <a:pt x="2784443" y="1594973"/>
                          <a:pt x="2791397" y="1592401"/>
                        </a:cubicBezTo>
                        <a:cubicBezTo>
                          <a:pt x="2798350" y="1589829"/>
                          <a:pt x="2816447" y="1593258"/>
                          <a:pt x="2819019" y="1599354"/>
                        </a:cubicBezTo>
                        <a:cubicBezTo>
                          <a:pt x="2821591" y="1605355"/>
                          <a:pt x="2842355" y="1608879"/>
                          <a:pt x="2847594" y="1607165"/>
                        </a:cubicBezTo>
                        <a:cubicBezTo>
                          <a:pt x="2852738" y="1605450"/>
                          <a:pt x="2869216" y="1593353"/>
                          <a:pt x="2875216" y="1592496"/>
                        </a:cubicBezTo>
                        <a:cubicBezTo>
                          <a:pt x="2881313" y="1591639"/>
                          <a:pt x="2889885" y="1585543"/>
                          <a:pt x="2888170" y="1579542"/>
                        </a:cubicBezTo>
                        <a:cubicBezTo>
                          <a:pt x="2886456" y="1573446"/>
                          <a:pt x="2900267" y="1556206"/>
                          <a:pt x="2901982" y="1549348"/>
                        </a:cubicBezTo>
                        <a:cubicBezTo>
                          <a:pt x="2903696" y="1542395"/>
                          <a:pt x="2915793" y="1523440"/>
                          <a:pt x="2920079" y="1521630"/>
                        </a:cubicBezTo>
                        <a:cubicBezTo>
                          <a:pt x="2924365" y="1519916"/>
                          <a:pt x="2933890" y="1512105"/>
                          <a:pt x="2933033" y="1506962"/>
                        </a:cubicBezTo>
                        <a:cubicBezTo>
                          <a:pt x="2932176" y="1501818"/>
                          <a:pt x="2929604" y="1486197"/>
                          <a:pt x="2924365" y="1486197"/>
                        </a:cubicBezTo>
                        <a:cubicBezTo>
                          <a:pt x="2919222" y="1486197"/>
                          <a:pt x="2909697" y="1487054"/>
                          <a:pt x="2921794" y="1470671"/>
                        </a:cubicBezTo>
                        <a:cubicBezTo>
                          <a:pt x="2933890" y="1454289"/>
                          <a:pt x="2955512" y="1458575"/>
                          <a:pt x="2958941" y="1458575"/>
                        </a:cubicBezTo>
                        <a:cubicBezTo>
                          <a:pt x="2962370" y="1458575"/>
                          <a:pt x="2990088" y="1451621"/>
                          <a:pt x="3002185" y="1455146"/>
                        </a:cubicBezTo>
                        <a:cubicBezTo>
                          <a:pt x="3014281" y="1458575"/>
                          <a:pt x="3022092" y="1453431"/>
                          <a:pt x="3035046" y="1460289"/>
                        </a:cubicBezTo>
                        <a:cubicBezTo>
                          <a:pt x="3048000" y="1467147"/>
                          <a:pt x="3066193" y="1464575"/>
                          <a:pt x="3070479" y="1470671"/>
                        </a:cubicBezTo>
                        <a:cubicBezTo>
                          <a:pt x="3074765" y="1476768"/>
                          <a:pt x="3092101" y="1481911"/>
                          <a:pt x="3089529" y="1492293"/>
                        </a:cubicBezTo>
                        <a:cubicBezTo>
                          <a:pt x="3086957" y="1502675"/>
                          <a:pt x="3099054" y="1496579"/>
                          <a:pt x="3103340" y="1519058"/>
                        </a:cubicBezTo>
                        <a:cubicBezTo>
                          <a:pt x="3107721" y="1541537"/>
                          <a:pt x="3118009" y="1543252"/>
                          <a:pt x="3120581" y="1553634"/>
                        </a:cubicBezTo>
                        <a:cubicBezTo>
                          <a:pt x="3123152" y="1564016"/>
                          <a:pt x="3137059" y="1583066"/>
                          <a:pt x="3135249" y="1589067"/>
                        </a:cubicBezTo>
                        <a:cubicBezTo>
                          <a:pt x="3133534" y="1595068"/>
                          <a:pt x="3131820" y="1604593"/>
                          <a:pt x="3146488" y="1605545"/>
                        </a:cubicBezTo>
                        <a:cubicBezTo>
                          <a:pt x="3161157" y="1606403"/>
                          <a:pt x="3171539" y="1617642"/>
                          <a:pt x="3175063" y="1615928"/>
                        </a:cubicBezTo>
                        <a:cubicBezTo>
                          <a:pt x="3178493" y="1614213"/>
                          <a:pt x="3195828" y="1620214"/>
                          <a:pt x="3204400" y="1628882"/>
                        </a:cubicBezTo>
                        <a:cubicBezTo>
                          <a:pt x="3213068" y="1637549"/>
                          <a:pt x="3226022" y="1633263"/>
                          <a:pt x="3225165" y="1642693"/>
                        </a:cubicBezTo>
                        <a:cubicBezTo>
                          <a:pt x="3224308" y="1652218"/>
                          <a:pt x="3232118" y="1659933"/>
                          <a:pt x="3231166" y="1667744"/>
                        </a:cubicBezTo>
                        <a:cubicBezTo>
                          <a:pt x="3230308" y="1675554"/>
                          <a:pt x="3247644" y="1680698"/>
                          <a:pt x="3259741" y="1678983"/>
                        </a:cubicBezTo>
                        <a:cubicBezTo>
                          <a:pt x="3271838" y="1677269"/>
                          <a:pt x="3280505" y="1683269"/>
                          <a:pt x="3285649" y="1672887"/>
                        </a:cubicBezTo>
                        <a:cubicBezTo>
                          <a:pt x="3290888" y="1662505"/>
                          <a:pt x="3308128" y="1666886"/>
                          <a:pt x="3314224" y="1662505"/>
                        </a:cubicBezTo>
                        <a:cubicBezTo>
                          <a:pt x="3320224" y="1658219"/>
                          <a:pt x="3338417" y="1652980"/>
                          <a:pt x="3337560" y="1668601"/>
                        </a:cubicBezTo>
                        <a:cubicBezTo>
                          <a:pt x="3336703" y="1684127"/>
                          <a:pt x="3347085" y="1687651"/>
                          <a:pt x="3338417" y="1692794"/>
                        </a:cubicBezTo>
                        <a:cubicBezTo>
                          <a:pt x="3329749" y="1697938"/>
                          <a:pt x="3325463" y="1720417"/>
                          <a:pt x="3322891" y="1729942"/>
                        </a:cubicBezTo>
                        <a:cubicBezTo>
                          <a:pt x="3320320" y="1739467"/>
                          <a:pt x="3307366" y="1742039"/>
                          <a:pt x="3305651" y="1752421"/>
                        </a:cubicBezTo>
                        <a:cubicBezTo>
                          <a:pt x="3303937" y="1762803"/>
                          <a:pt x="3291840" y="1763661"/>
                          <a:pt x="3291840" y="1771471"/>
                        </a:cubicBezTo>
                        <a:cubicBezTo>
                          <a:pt x="3291840" y="1779281"/>
                          <a:pt x="3274600" y="1777567"/>
                          <a:pt x="3265932" y="1771471"/>
                        </a:cubicBezTo>
                        <a:cubicBezTo>
                          <a:pt x="3257359" y="1765375"/>
                          <a:pt x="3248692" y="1782711"/>
                          <a:pt x="3241738" y="1782711"/>
                        </a:cubicBezTo>
                        <a:cubicBezTo>
                          <a:pt x="3234785" y="1782711"/>
                          <a:pt x="3235643" y="1797379"/>
                          <a:pt x="3237357" y="1803475"/>
                        </a:cubicBezTo>
                        <a:cubicBezTo>
                          <a:pt x="3239167" y="1809476"/>
                          <a:pt x="3234785" y="1817286"/>
                          <a:pt x="3239167" y="1827669"/>
                        </a:cubicBezTo>
                        <a:cubicBezTo>
                          <a:pt x="3241453" y="1833193"/>
                          <a:pt x="3240024" y="1843766"/>
                          <a:pt x="3241167" y="1855577"/>
                        </a:cubicBezTo>
                        <a:cubicBezTo>
                          <a:pt x="3251739" y="1847957"/>
                          <a:pt x="3261264" y="1842337"/>
                          <a:pt x="3265455" y="1842337"/>
                        </a:cubicBezTo>
                        <a:cubicBezTo>
                          <a:pt x="3276219" y="1842337"/>
                          <a:pt x="3287077" y="1860911"/>
                          <a:pt x="3299174" y="1861292"/>
                        </a:cubicBezTo>
                        <a:cubicBezTo>
                          <a:pt x="3311271" y="1861768"/>
                          <a:pt x="3366135" y="1825002"/>
                          <a:pt x="3366516" y="1819001"/>
                        </a:cubicBezTo>
                        <a:cubicBezTo>
                          <a:pt x="3366992" y="1813000"/>
                          <a:pt x="3398901" y="1782234"/>
                          <a:pt x="3414046" y="1766327"/>
                        </a:cubicBezTo>
                        <a:cubicBezTo>
                          <a:pt x="3429190" y="1750325"/>
                          <a:pt x="3449098" y="1726989"/>
                          <a:pt x="3456813" y="1708892"/>
                        </a:cubicBezTo>
                        <a:cubicBezTo>
                          <a:pt x="3461575" y="1697748"/>
                          <a:pt x="3482721" y="1676031"/>
                          <a:pt x="3487960" y="1667363"/>
                        </a:cubicBezTo>
                        <a:cubicBezTo>
                          <a:pt x="3493103" y="1658695"/>
                          <a:pt x="3496627" y="1657838"/>
                          <a:pt x="3506152" y="1637549"/>
                        </a:cubicBezTo>
                        <a:cubicBezTo>
                          <a:pt x="3515582" y="1617261"/>
                          <a:pt x="3515582" y="1564112"/>
                          <a:pt x="3518725" y="1560587"/>
                        </a:cubicBezTo>
                        <a:cubicBezTo>
                          <a:pt x="3521774" y="1557158"/>
                          <a:pt x="3520059" y="1548110"/>
                          <a:pt x="3524345" y="1542490"/>
                        </a:cubicBezTo>
                        <a:cubicBezTo>
                          <a:pt x="3528631" y="1536870"/>
                          <a:pt x="3526441" y="1529155"/>
                          <a:pt x="3535108" y="1521725"/>
                        </a:cubicBezTo>
                        <a:cubicBezTo>
                          <a:pt x="3543776" y="1514391"/>
                          <a:pt x="3542062" y="1507914"/>
                          <a:pt x="3539871" y="1502294"/>
                        </a:cubicBezTo>
                        <a:cubicBezTo>
                          <a:pt x="3537680" y="1496675"/>
                          <a:pt x="3540252" y="1484197"/>
                          <a:pt x="3538156" y="1480292"/>
                        </a:cubicBezTo>
                        <a:cubicBezTo>
                          <a:pt x="3535966" y="1476386"/>
                          <a:pt x="3536442" y="1474672"/>
                          <a:pt x="3541586" y="1471624"/>
                        </a:cubicBezTo>
                        <a:cubicBezTo>
                          <a:pt x="3546824" y="1468576"/>
                          <a:pt x="3538156" y="1460765"/>
                          <a:pt x="3530822" y="1457336"/>
                        </a:cubicBezTo>
                        <a:cubicBezTo>
                          <a:pt x="3523488" y="1453907"/>
                          <a:pt x="3513963" y="1450860"/>
                          <a:pt x="3513105" y="1442668"/>
                        </a:cubicBezTo>
                        <a:cubicBezTo>
                          <a:pt x="3512249" y="1434477"/>
                          <a:pt x="3499771" y="1424570"/>
                          <a:pt x="3490150" y="1425332"/>
                        </a:cubicBezTo>
                        <a:cubicBezTo>
                          <a:pt x="3480625" y="1426190"/>
                          <a:pt x="3462909" y="1420189"/>
                          <a:pt x="3465100" y="1426190"/>
                        </a:cubicBezTo>
                        <a:cubicBezTo>
                          <a:pt x="3467290" y="1432190"/>
                          <a:pt x="3464243" y="1437429"/>
                          <a:pt x="3459480" y="1436096"/>
                        </a:cubicBezTo>
                        <a:cubicBezTo>
                          <a:pt x="3454718" y="1434762"/>
                          <a:pt x="3452527" y="1438668"/>
                          <a:pt x="3446907" y="1447335"/>
                        </a:cubicBezTo>
                        <a:cubicBezTo>
                          <a:pt x="3441287" y="1456003"/>
                          <a:pt x="3421380" y="1456860"/>
                          <a:pt x="3430524" y="1448669"/>
                        </a:cubicBezTo>
                        <a:cubicBezTo>
                          <a:pt x="3439573" y="1440477"/>
                          <a:pt x="3427476" y="1440001"/>
                          <a:pt x="3429190" y="1431428"/>
                        </a:cubicBezTo>
                        <a:cubicBezTo>
                          <a:pt x="3431000" y="1422761"/>
                          <a:pt x="3438239" y="1414093"/>
                          <a:pt x="3428333" y="1419713"/>
                        </a:cubicBezTo>
                        <a:cubicBezTo>
                          <a:pt x="3418427" y="1425332"/>
                          <a:pt x="3418427" y="1438763"/>
                          <a:pt x="3410140" y="1440477"/>
                        </a:cubicBezTo>
                        <a:cubicBezTo>
                          <a:pt x="3401949" y="1442192"/>
                          <a:pt x="3404521" y="1417141"/>
                          <a:pt x="3406711" y="1410664"/>
                        </a:cubicBezTo>
                        <a:cubicBezTo>
                          <a:pt x="3408902" y="1404187"/>
                          <a:pt x="3391567" y="1411140"/>
                          <a:pt x="3373469" y="1409807"/>
                        </a:cubicBezTo>
                        <a:cubicBezTo>
                          <a:pt x="3355277" y="1408473"/>
                          <a:pt x="3360039" y="1395995"/>
                          <a:pt x="3374803" y="1388185"/>
                        </a:cubicBezTo>
                        <a:cubicBezTo>
                          <a:pt x="3389471" y="1380374"/>
                          <a:pt x="3386899" y="1373040"/>
                          <a:pt x="3394234" y="1370087"/>
                        </a:cubicBezTo>
                        <a:cubicBezTo>
                          <a:pt x="3401568" y="1367040"/>
                          <a:pt x="3420618" y="1354562"/>
                          <a:pt x="3431858" y="1348085"/>
                        </a:cubicBezTo>
                        <a:cubicBezTo>
                          <a:pt x="3443097" y="1341608"/>
                          <a:pt x="3445288" y="1334273"/>
                          <a:pt x="3447859" y="1326939"/>
                        </a:cubicBezTo>
                        <a:cubicBezTo>
                          <a:pt x="3450431" y="1319605"/>
                          <a:pt x="3471196" y="1310461"/>
                          <a:pt x="3489770" y="1295411"/>
                        </a:cubicBezTo>
                        <a:cubicBezTo>
                          <a:pt x="3508343" y="1280267"/>
                          <a:pt x="3517392" y="1271599"/>
                          <a:pt x="3521774" y="1262550"/>
                        </a:cubicBezTo>
                        <a:cubicBezTo>
                          <a:pt x="3526060" y="1253502"/>
                          <a:pt x="3553682" y="1242262"/>
                          <a:pt x="3554158" y="1235309"/>
                        </a:cubicBezTo>
                        <a:cubicBezTo>
                          <a:pt x="3554540" y="1228356"/>
                          <a:pt x="3587020" y="1211115"/>
                          <a:pt x="3609022" y="1206734"/>
                        </a:cubicBezTo>
                        <a:cubicBezTo>
                          <a:pt x="3631025" y="1202448"/>
                          <a:pt x="3666077" y="1208067"/>
                          <a:pt x="3672554" y="1214544"/>
                        </a:cubicBezTo>
                        <a:cubicBezTo>
                          <a:pt x="3679031" y="1221021"/>
                          <a:pt x="3683794" y="1218449"/>
                          <a:pt x="3687699" y="1214163"/>
                        </a:cubicBezTo>
                        <a:cubicBezTo>
                          <a:pt x="3691604" y="1209877"/>
                          <a:pt x="3700177" y="1211973"/>
                          <a:pt x="3714940" y="1213687"/>
                        </a:cubicBezTo>
                        <a:cubicBezTo>
                          <a:pt x="3729609" y="1215402"/>
                          <a:pt x="3733133" y="1206734"/>
                          <a:pt x="3743039" y="1209782"/>
                        </a:cubicBezTo>
                        <a:cubicBezTo>
                          <a:pt x="3752945" y="1212830"/>
                          <a:pt x="3761137" y="1214544"/>
                          <a:pt x="3767233" y="1202828"/>
                        </a:cubicBezTo>
                        <a:cubicBezTo>
                          <a:pt x="3773329" y="1191113"/>
                          <a:pt x="3801808" y="1193303"/>
                          <a:pt x="3808286" y="1198066"/>
                        </a:cubicBezTo>
                        <a:cubicBezTo>
                          <a:pt x="3814763" y="1202828"/>
                          <a:pt x="3820001" y="1209306"/>
                          <a:pt x="3830288" y="1202352"/>
                        </a:cubicBezTo>
                        <a:cubicBezTo>
                          <a:pt x="3840670" y="1195399"/>
                          <a:pt x="3840670" y="1211401"/>
                          <a:pt x="3850577" y="1212735"/>
                        </a:cubicBezTo>
                        <a:cubicBezTo>
                          <a:pt x="3860483" y="1214068"/>
                          <a:pt x="3854006" y="1222640"/>
                          <a:pt x="3845433" y="1221783"/>
                        </a:cubicBezTo>
                        <a:cubicBezTo>
                          <a:pt x="3836765" y="1220926"/>
                          <a:pt x="3826002" y="1226069"/>
                          <a:pt x="3835908" y="1231689"/>
                        </a:cubicBezTo>
                        <a:cubicBezTo>
                          <a:pt x="3845814" y="1237309"/>
                          <a:pt x="3857530" y="1226450"/>
                          <a:pt x="3865340" y="1227308"/>
                        </a:cubicBezTo>
                        <a:cubicBezTo>
                          <a:pt x="3873056" y="1228165"/>
                          <a:pt x="3885152" y="1229022"/>
                          <a:pt x="3896011" y="1222164"/>
                        </a:cubicBezTo>
                        <a:cubicBezTo>
                          <a:pt x="3906869" y="1215211"/>
                          <a:pt x="3909822" y="1227784"/>
                          <a:pt x="3916775" y="1221688"/>
                        </a:cubicBezTo>
                        <a:cubicBezTo>
                          <a:pt x="3923729" y="1215687"/>
                          <a:pt x="3939254" y="1213877"/>
                          <a:pt x="3947064" y="1214354"/>
                        </a:cubicBezTo>
                        <a:cubicBezTo>
                          <a:pt x="3954875" y="1214830"/>
                          <a:pt x="3948398" y="1205305"/>
                          <a:pt x="3935444" y="1205305"/>
                        </a:cubicBezTo>
                        <a:cubicBezTo>
                          <a:pt x="3922490" y="1205305"/>
                          <a:pt x="3922871" y="1198447"/>
                          <a:pt x="3933254" y="1180635"/>
                        </a:cubicBezTo>
                        <a:cubicBezTo>
                          <a:pt x="3943636" y="1162919"/>
                          <a:pt x="3963448" y="1153394"/>
                          <a:pt x="3976021" y="1142631"/>
                        </a:cubicBezTo>
                        <a:cubicBezTo>
                          <a:pt x="3988594" y="1131867"/>
                          <a:pt x="3997643" y="1137011"/>
                          <a:pt x="3997643" y="1130057"/>
                        </a:cubicBezTo>
                        <a:cubicBezTo>
                          <a:pt x="3997643" y="1123199"/>
                          <a:pt x="4003643" y="1103673"/>
                          <a:pt x="4013168" y="1103292"/>
                        </a:cubicBezTo>
                        <a:cubicBezTo>
                          <a:pt x="4022693" y="1102816"/>
                          <a:pt x="4046411" y="1107198"/>
                          <a:pt x="4061079" y="1098911"/>
                        </a:cubicBezTo>
                        <a:cubicBezTo>
                          <a:pt x="4075747" y="1090719"/>
                          <a:pt x="4074414" y="1105007"/>
                          <a:pt x="4080510" y="1107102"/>
                        </a:cubicBezTo>
                        <a:cubicBezTo>
                          <a:pt x="4086511" y="1109293"/>
                          <a:pt x="4094797" y="1094529"/>
                          <a:pt x="4101656" y="1098911"/>
                        </a:cubicBezTo>
                        <a:cubicBezTo>
                          <a:pt x="4108609" y="1103292"/>
                          <a:pt x="4091273" y="1113579"/>
                          <a:pt x="4087368" y="1126152"/>
                        </a:cubicBezTo>
                        <a:cubicBezTo>
                          <a:pt x="4083463" y="1138725"/>
                          <a:pt x="4096417" y="1133963"/>
                          <a:pt x="4103751" y="1137392"/>
                        </a:cubicBezTo>
                        <a:cubicBezTo>
                          <a:pt x="4111085" y="1140821"/>
                          <a:pt x="4094226" y="1146060"/>
                          <a:pt x="4095940" y="1149489"/>
                        </a:cubicBezTo>
                        <a:cubicBezTo>
                          <a:pt x="4097655" y="1152918"/>
                          <a:pt x="4112324" y="1152918"/>
                          <a:pt x="4131374" y="1133963"/>
                        </a:cubicBezTo>
                        <a:cubicBezTo>
                          <a:pt x="4150424" y="1114913"/>
                          <a:pt x="4167664" y="1109769"/>
                          <a:pt x="4179761" y="1111103"/>
                        </a:cubicBezTo>
                        <a:cubicBezTo>
                          <a:pt x="4191857" y="1112436"/>
                          <a:pt x="4184904" y="1100340"/>
                          <a:pt x="4185856" y="1082623"/>
                        </a:cubicBezTo>
                        <a:cubicBezTo>
                          <a:pt x="4186714" y="1064906"/>
                          <a:pt x="4223862" y="1059668"/>
                          <a:pt x="4235958" y="1064906"/>
                        </a:cubicBezTo>
                        <a:cubicBezTo>
                          <a:pt x="4248054" y="1070050"/>
                          <a:pt x="4247197" y="1074812"/>
                          <a:pt x="4235482" y="1071765"/>
                        </a:cubicBezTo>
                        <a:cubicBezTo>
                          <a:pt x="4223862" y="1068716"/>
                          <a:pt x="4213003" y="1079099"/>
                          <a:pt x="4213479" y="1093767"/>
                        </a:cubicBezTo>
                        <a:cubicBezTo>
                          <a:pt x="4213955" y="1108436"/>
                          <a:pt x="4203097" y="1113198"/>
                          <a:pt x="4208717" y="1118818"/>
                        </a:cubicBezTo>
                        <a:cubicBezTo>
                          <a:pt x="4214337" y="1124438"/>
                          <a:pt x="4200430" y="1125676"/>
                          <a:pt x="4200049" y="1131772"/>
                        </a:cubicBezTo>
                        <a:cubicBezTo>
                          <a:pt x="4199572" y="1137773"/>
                          <a:pt x="4200049" y="1142535"/>
                          <a:pt x="4191381" y="1145107"/>
                        </a:cubicBezTo>
                        <a:cubicBezTo>
                          <a:pt x="4182808" y="1147679"/>
                          <a:pt x="4153757" y="1150727"/>
                          <a:pt x="4152900" y="1161966"/>
                        </a:cubicBezTo>
                        <a:cubicBezTo>
                          <a:pt x="4152043" y="1173206"/>
                          <a:pt x="4136517" y="1174539"/>
                          <a:pt x="4129088" y="1188350"/>
                        </a:cubicBezTo>
                        <a:cubicBezTo>
                          <a:pt x="4121753" y="1202162"/>
                          <a:pt x="4093654" y="1210353"/>
                          <a:pt x="4075080" y="1238071"/>
                        </a:cubicBezTo>
                        <a:cubicBezTo>
                          <a:pt x="4056507" y="1265694"/>
                          <a:pt x="4027170" y="1265694"/>
                          <a:pt x="4027170" y="1270837"/>
                        </a:cubicBezTo>
                        <a:cubicBezTo>
                          <a:pt x="4027170" y="1276076"/>
                          <a:pt x="4006882" y="1275599"/>
                          <a:pt x="3999929" y="1276457"/>
                        </a:cubicBezTo>
                        <a:cubicBezTo>
                          <a:pt x="3993070" y="1277314"/>
                          <a:pt x="4006406" y="1294173"/>
                          <a:pt x="3990022" y="1311890"/>
                        </a:cubicBezTo>
                        <a:cubicBezTo>
                          <a:pt x="3973640" y="1329606"/>
                          <a:pt x="3962781" y="1354181"/>
                          <a:pt x="3963257" y="1378850"/>
                        </a:cubicBezTo>
                        <a:cubicBezTo>
                          <a:pt x="3963733" y="1403425"/>
                          <a:pt x="3971925" y="1474291"/>
                          <a:pt x="3979259" y="1486864"/>
                        </a:cubicBezTo>
                        <a:cubicBezTo>
                          <a:pt x="3986593" y="1499437"/>
                          <a:pt x="3982307" y="1530107"/>
                          <a:pt x="3988308" y="1536585"/>
                        </a:cubicBezTo>
                        <a:cubicBezTo>
                          <a:pt x="3994309" y="1543061"/>
                          <a:pt x="3992213" y="1553825"/>
                          <a:pt x="3996118" y="1557730"/>
                        </a:cubicBezTo>
                        <a:cubicBezTo>
                          <a:pt x="4000024" y="1561635"/>
                          <a:pt x="4016026" y="1540490"/>
                          <a:pt x="4026789" y="1531346"/>
                        </a:cubicBezTo>
                        <a:cubicBezTo>
                          <a:pt x="4037647" y="1522297"/>
                          <a:pt x="4034123" y="1519249"/>
                          <a:pt x="4041458" y="1514486"/>
                        </a:cubicBezTo>
                        <a:cubicBezTo>
                          <a:pt x="4048792" y="1509724"/>
                          <a:pt x="4045744" y="1489817"/>
                          <a:pt x="4047934" y="1484673"/>
                        </a:cubicBezTo>
                        <a:cubicBezTo>
                          <a:pt x="4050125" y="1479530"/>
                          <a:pt x="4063460" y="1476863"/>
                          <a:pt x="4067842" y="1471338"/>
                        </a:cubicBezTo>
                        <a:cubicBezTo>
                          <a:pt x="4072128" y="1465719"/>
                          <a:pt x="4083368" y="1469148"/>
                          <a:pt x="4089463" y="1466957"/>
                        </a:cubicBezTo>
                        <a:cubicBezTo>
                          <a:pt x="4095464" y="1464861"/>
                          <a:pt x="4088987" y="1450574"/>
                          <a:pt x="4086892" y="1442382"/>
                        </a:cubicBezTo>
                        <a:cubicBezTo>
                          <a:pt x="4084701" y="1434191"/>
                          <a:pt x="4104608" y="1422951"/>
                          <a:pt x="4114990" y="1415617"/>
                        </a:cubicBezTo>
                        <a:cubicBezTo>
                          <a:pt x="4125373" y="1408283"/>
                          <a:pt x="4138327" y="1420379"/>
                          <a:pt x="4149947" y="1409616"/>
                        </a:cubicBezTo>
                        <a:cubicBezTo>
                          <a:pt x="4161663" y="1398853"/>
                          <a:pt x="4149090" y="1386280"/>
                          <a:pt x="4144804" y="1380660"/>
                        </a:cubicBezTo>
                        <a:cubicBezTo>
                          <a:pt x="4140518" y="1375040"/>
                          <a:pt x="4156424" y="1347799"/>
                          <a:pt x="4165568" y="1345227"/>
                        </a:cubicBezTo>
                        <a:cubicBezTo>
                          <a:pt x="4174617" y="1342656"/>
                          <a:pt x="4179379" y="1351704"/>
                          <a:pt x="4188047" y="1343894"/>
                        </a:cubicBezTo>
                        <a:cubicBezTo>
                          <a:pt x="4196715" y="1336083"/>
                          <a:pt x="4180237" y="1323606"/>
                          <a:pt x="4174236" y="1324463"/>
                        </a:cubicBezTo>
                        <a:cubicBezTo>
                          <a:pt x="4168235" y="1325320"/>
                          <a:pt x="4166045" y="1302460"/>
                          <a:pt x="4180332" y="1291602"/>
                        </a:cubicBezTo>
                        <a:cubicBezTo>
                          <a:pt x="4194620" y="1280838"/>
                          <a:pt x="4189000" y="1278648"/>
                          <a:pt x="4179475" y="1276076"/>
                        </a:cubicBezTo>
                        <a:cubicBezTo>
                          <a:pt x="4169950" y="1273504"/>
                          <a:pt x="4168235" y="1276933"/>
                          <a:pt x="4160901" y="1277409"/>
                        </a:cubicBezTo>
                        <a:cubicBezTo>
                          <a:pt x="4153567" y="1277790"/>
                          <a:pt x="4146233" y="1262265"/>
                          <a:pt x="4157472" y="1247215"/>
                        </a:cubicBezTo>
                        <a:cubicBezTo>
                          <a:pt x="4168711" y="1232070"/>
                          <a:pt x="4179475" y="1233785"/>
                          <a:pt x="4182142" y="1221307"/>
                        </a:cubicBezTo>
                        <a:cubicBezTo>
                          <a:pt x="4184713" y="1208734"/>
                          <a:pt x="4200239" y="1191018"/>
                          <a:pt x="4204145" y="1184540"/>
                        </a:cubicBezTo>
                        <a:cubicBezTo>
                          <a:pt x="4208050" y="1178064"/>
                          <a:pt x="4223576" y="1184540"/>
                          <a:pt x="4229672" y="1183207"/>
                        </a:cubicBezTo>
                        <a:cubicBezTo>
                          <a:pt x="4235673" y="1181873"/>
                          <a:pt x="4233577" y="1194827"/>
                          <a:pt x="4240911" y="1188350"/>
                        </a:cubicBezTo>
                        <a:cubicBezTo>
                          <a:pt x="4248245" y="1181873"/>
                          <a:pt x="4260342" y="1160252"/>
                          <a:pt x="4270248" y="1160252"/>
                        </a:cubicBezTo>
                        <a:cubicBezTo>
                          <a:pt x="4280154" y="1160252"/>
                          <a:pt x="4273677" y="1176254"/>
                          <a:pt x="4276344" y="1185683"/>
                        </a:cubicBezTo>
                        <a:cubicBezTo>
                          <a:pt x="4278916" y="1195208"/>
                          <a:pt x="4284536" y="1183112"/>
                          <a:pt x="4303586" y="1170158"/>
                        </a:cubicBezTo>
                        <a:cubicBezTo>
                          <a:pt x="4322540" y="1157204"/>
                          <a:pt x="4364069" y="1158442"/>
                          <a:pt x="4376642" y="1164538"/>
                        </a:cubicBezTo>
                        <a:cubicBezTo>
                          <a:pt x="4389215" y="1170634"/>
                          <a:pt x="4391311" y="1184826"/>
                          <a:pt x="4398264" y="1183112"/>
                        </a:cubicBezTo>
                        <a:cubicBezTo>
                          <a:pt x="4408741" y="1180540"/>
                          <a:pt x="4399979" y="1168824"/>
                          <a:pt x="4410361" y="1165871"/>
                        </a:cubicBezTo>
                        <a:cubicBezTo>
                          <a:pt x="4420743" y="1162823"/>
                          <a:pt x="4438840" y="1152060"/>
                          <a:pt x="4452748" y="1142059"/>
                        </a:cubicBezTo>
                        <a:cubicBezTo>
                          <a:pt x="4466558" y="1132153"/>
                          <a:pt x="4462653" y="1139487"/>
                          <a:pt x="4469987" y="1130439"/>
                        </a:cubicBezTo>
                        <a:cubicBezTo>
                          <a:pt x="4477322" y="1121390"/>
                          <a:pt x="4484656" y="1125295"/>
                          <a:pt x="4486847" y="1119199"/>
                        </a:cubicBezTo>
                        <a:cubicBezTo>
                          <a:pt x="4489037" y="1113103"/>
                          <a:pt x="4508849" y="1103197"/>
                          <a:pt x="4536091" y="1097101"/>
                        </a:cubicBezTo>
                        <a:cubicBezTo>
                          <a:pt x="4563333" y="1091100"/>
                          <a:pt x="4598670" y="1072907"/>
                          <a:pt x="4597050" y="1067288"/>
                        </a:cubicBezTo>
                        <a:cubicBezTo>
                          <a:pt x="4595337" y="1061668"/>
                          <a:pt x="4607434" y="1059096"/>
                          <a:pt x="4608672" y="1064716"/>
                        </a:cubicBezTo>
                        <a:cubicBezTo>
                          <a:pt x="4610004" y="1070336"/>
                          <a:pt x="4620292" y="1068145"/>
                          <a:pt x="4634580" y="1071193"/>
                        </a:cubicBezTo>
                        <a:cubicBezTo>
                          <a:pt x="4648867" y="1074241"/>
                          <a:pt x="4655343" y="1079861"/>
                          <a:pt x="4666583" y="1068621"/>
                        </a:cubicBezTo>
                        <a:cubicBezTo>
                          <a:pt x="4677822" y="1057382"/>
                          <a:pt x="4665250" y="1053476"/>
                          <a:pt x="4665727" y="1044904"/>
                        </a:cubicBezTo>
                        <a:cubicBezTo>
                          <a:pt x="4666107" y="1036236"/>
                          <a:pt x="4646295" y="1027187"/>
                          <a:pt x="4648867" y="1018139"/>
                        </a:cubicBezTo>
                        <a:cubicBezTo>
                          <a:pt x="4651439" y="1009090"/>
                          <a:pt x="4634198" y="984801"/>
                          <a:pt x="4628960" y="989659"/>
                        </a:cubicBezTo>
                        <a:cubicBezTo>
                          <a:pt x="4623721" y="994421"/>
                          <a:pt x="4611624" y="985754"/>
                          <a:pt x="4611624" y="978896"/>
                        </a:cubicBezTo>
                        <a:cubicBezTo>
                          <a:pt x="4611624" y="971942"/>
                          <a:pt x="4610767" y="963751"/>
                          <a:pt x="4602576" y="968990"/>
                        </a:cubicBezTo>
                        <a:cubicBezTo>
                          <a:pt x="4594384" y="974228"/>
                          <a:pt x="4580572" y="971561"/>
                          <a:pt x="4578000" y="963846"/>
                        </a:cubicBezTo>
                        <a:cubicBezTo>
                          <a:pt x="4575429" y="956036"/>
                          <a:pt x="4594003" y="950416"/>
                          <a:pt x="4606957" y="955655"/>
                        </a:cubicBezTo>
                        <a:cubicBezTo>
                          <a:pt x="4619911" y="960798"/>
                          <a:pt x="4616100" y="966037"/>
                          <a:pt x="4622483" y="969847"/>
                        </a:cubicBezTo>
                        <a:cubicBezTo>
                          <a:pt x="4628960" y="973752"/>
                          <a:pt x="4646677" y="972038"/>
                          <a:pt x="4655725" y="967751"/>
                        </a:cubicBezTo>
                        <a:cubicBezTo>
                          <a:pt x="4664773" y="963370"/>
                          <a:pt x="4690301" y="955178"/>
                          <a:pt x="4694586" y="947844"/>
                        </a:cubicBezTo>
                        <a:cubicBezTo>
                          <a:pt x="4698969" y="940510"/>
                          <a:pt x="4694111" y="936986"/>
                          <a:pt x="4702779" y="932699"/>
                        </a:cubicBezTo>
                        <a:cubicBezTo>
                          <a:pt x="4711446" y="928413"/>
                          <a:pt x="4704874" y="919269"/>
                          <a:pt x="4697540" y="915459"/>
                        </a:cubicBezTo>
                        <a:cubicBezTo>
                          <a:pt x="4690205" y="911554"/>
                          <a:pt x="4691920" y="901172"/>
                          <a:pt x="4699730" y="901172"/>
                        </a:cubicBezTo>
                        <a:cubicBezTo>
                          <a:pt x="4707446" y="901172"/>
                          <a:pt x="4705350" y="892123"/>
                          <a:pt x="4710494" y="891647"/>
                        </a:cubicBezTo>
                        <a:cubicBezTo>
                          <a:pt x="4715733" y="891170"/>
                          <a:pt x="4716494" y="895552"/>
                          <a:pt x="4726019" y="890789"/>
                        </a:cubicBezTo>
                        <a:cubicBezTo>
                          <a:pt x="4735544" y="886027"/>
                          <a:pt x="4726401" y="898124"/>
                          <a:pt x="4722114" y="906315"/>
                        </a:cubicBezTo>
                        <a:cubicBezTo>
                          <a:pt x="4717828" y="914507"/>
                          <a:pt x="4731163" y="921460"/>
                          <a:pt x="4732497" y="926222"/>
                        </a:cubicBezTo>
                        <a:cubicBezTo>
                          <a:pt x="4733829" y="930985"/>
                          <a:pt x="4752404" y="932699"/>
                          <a:pt x="4762690" y="927080"/>
                        </a:cubicBezTo>
                        <a:cubicBezTo>
                          <a:pt x="4773072" y="921460"/>
                          <a:pt x="4806316" y="934033"/>
                          <a:pt x="4808506" y="942224"/>
                        </a:cubicBezTo>
                        <a:cubicBezTo>
                          <a:pt x="4810697" y="950416"/>
                          <a:pt x="4815459" y="960417"/>
                          <a:pt x="4829270" y="967275"/>
                        </a:cubicBezTo>
                        <a:cubicBezTo>
                          <a:pt x="4843082" y="974133"/>
                          <a:pt x="4855654" y="971180"/>
                          <a:pt x="4858226" y="977657"/>
                        </a:cubicBezTo>
                        <a:cubicBezTo>
                          <a:pt x="4860798" y="984134"/>
                          <a:pt x="4866036" y="987563"/>
                          <a:pt x="4873752" y="985849"/>
                        </a:cubicBezTo>
                        <a:cubicBezTo>
                          <a:pt x="4881562" y="984134"/>
                          <a:pt x="4885849" y="992707"/>
                          <a:pt x="4891469" y="987563"/>
                        </a:cubicBezTo>
                        <a:cubicBezTo>
                          <a:pt x="4897088" y="982420"/>
                          <a:pt x="4900137" y="990611"/>
                          <a:pt x="4907471" y="984134"/>
                        </a:cubicBezTo>
                        <a:cubicBezTo>
                          <a:pt x="4914804" y="977657"/>
                          <a:pt x="4891469" y="973371"/>
                          <a:pt x="4894516" y="968132"/>
                        </a:cubicBezTo>
                        <a:cubicBezTo>
                          <a:pt x="4897565" y="962894"/>
                          <a:pt x="4902327" y="972038"/>
                          <a:pt x="4908804" y="971561"/>
                        </a:cubicBezTo>
                        <a:cubicBezTo>
                          <a:pt x="4915281" y="971180"/>
                          <a:pt x="4907090" y="958607"/>
                          <a:pt x="4911852" y="957274"/>
                        </a:cubicBezTo>
                        <a:cubicBezTo>
                          <a:pt x="4916615" y="955940"/>
                          <a:pt x="4912709" y="930032"/>
                          <a:pt x="4907566" y="928318"/>
                        </a:cubicBezTo>
                        <a:cubicBezTo>
                          <a:pt x="4902423" y="926603"/>
                          <a:pt x="4906708" y="917459"/>
                          <a:pt x="4916615" y="924889"/>
                        </a:cubicBezTo>
                        <a:cubicBezTo>
                          <a:pt x="4926521" y="932223"/>
                          <a:pt x="4942047" y="931842"/>
                          <a:pt x="4949475" y="931842"/>
                        </a:cubicBezTo>
                        <a:cubicBezTo>
                          <a:pt x="4956810" y="931842"/>
                          <a:pt x="4949857" y="924889"/>
                          <a:pt x="4942618" y="923651"/>
                        </a:cubicBezTo>
                        <a:cubicBezTo>
                          <a:pt x="4935283" y="922412"/>
                          <a:pt x="4943856" y="916316"/>
                          <a:pt x="4949095" y="921079"/>
                        </a:cubicBezTo>
                        <a:cubicBezTo>
                          <a:pt x="4954238" y="925841"/>
                          <a:pt x="4964240" y="928032"/>
                          <a:pt x="4965097" y="922793"/>
                        </a:cubicBezTo>
                        <a:cubicBezTo>
                          <a:pt x="4965954" y="917555"/>
                          <a:pt x="4971097" y="906410"/>
                          <a:pt x="4980241" y="906791"/>
                        </a:cubicBezTo>
                        <a:cubicBezTo>
                          <a:pt x="4989957" y="907363"/>
                          <a:pt x="4993005" y="902219"/>
                          <a:pt x="4984337" y="899171"/>
                        </a:cubicBezTo>
                        <a:close/>
                        <a:moveTo>
                          <a:pt x="2574703" y="1466099"/>
                        </a:moveTo>
                        <a:cubicBezTo>
                          <a:pt x="2550128" y="1488102"/>
                          <a:pt x="2500789" y="1493341"/>
                          <a:pt x="2500789" y="1511439"/>
                        </a:cubicBezTo>
                        <a:cubicBezTo>
                          <a:pt x="2500789" y="1529536"/>
                          <a:pt x="2441162" y="1538680"/>
                          <a:pt x="2436019" y="1530869"/>
                        </a:cubicBezTo>
                        <a:cubicBezTo>
                          <a:pt x="2431446" y="1524107"/>
                          <a:pt x="2480120" y="1521821"/>
                          <a:pt x="2491740" y="1495818"/>
                        </a:cubicBezTo>
                        <a:cubicBezTo>
                          <a:pt x="2503455" y="1469910"/>
                          <a:pt x="2547652" y="1456574"/>
                          <a:pt x="2569464" y="1421903"/>
                        </a:cubicBezTo>
                        <a:cubicBezTo>
                          <a:pt x="2584989" y="1397329"/>
                          <a:pt x="2598039" y="1359705"/>
                          <a:pt x="2607088" y="1362277"/>
                        </a:cubicBezTo>
                        <a:cubicBezTo>
                          <a:pt x="2616232" y="1364944"/>
                          <a:pt x="2599372" y="1444002"/>
                          <a:pt x="2574703" y="1466099"/>
                        </a:cubicBezTo>
                        <a:close/>
                        <a:moveTo>
                          <a:pt x="2684526" y="451115"/>
                        </a:moveTo>
                        <a:cubicBezTo>
                          <a:pt x="2681097" y="458069"/>
                          <a:pt x="2662238" y="458450"/>
                          <a:pt x="2667286" y="464927"/>
                        </a:cubicBezTo>
                        <a:cubicBezTo>
                          <a:pt x="2675954" y="476166"/>
                          <a:pt x="2719102" y="470165"/>
                          <a:pt x="2719959" y="456259"/>
                        </a:cubicBezTo>
                        <a:cubicBezTo>
                          <a:pt x="2720721" y="442543"/>
                          <a:pt x="2687955" y="444257"/>
                          <a:pt x="2684526" y="451115"/>
                        </a:cubicBezTo>
                        <a:close/>
                        <a:moveTo>
                          <a:pt x="1110901" y="24205"/>
                        </a:moveTo>
                        <a:cubicBezTo>
                          <a:pt x="1131665" y="24205"/>
                          <a:pt x="1125569" y="11251"/>
                          <a:pt x="1139381" y="12965"/>
                        </a:cubicBezTo>
                        <a:cubicBezTo>
                          <a:pt x="1153192" y="14680"/>
                          <a:pt x="1171289" y="13823"/>
                          <a:pt x="1164431" y="5155"/>
                        </a:cubicBezTo>
                        <a:cubicBezTo>
                          <a:pt x="1157573" y="-3513"/>
                          <a:pt x="1107377" y="-84"/>
                          <a:pt x="1112615" y="6869"/>
                        </a:cubicBezTo>
                        <a:cubicBezTo>
                          <a:pt x="1117759" y="13823"/>
                          <a:pt x="1072039" y="11156"/>
                          <a:pt x="1072896" y="13823"/>
                        </a:cubicBezTo>
                        <a:cubicBezTo>
                          <a:pt x="1074611" y="19061"/>
                          <a:pt x="1090136" y="24205"/>
                          <a:pt x="1110901" y="24205"/>
                        </a:cubicBezTo>
                        <a:close/>
                        <a:moveTo>
                          <a:pt x="1003745" y="82117"/>
                        </a:moveTo>
                        <a:cubicBezTo>
                          <a:pt x="1003745" y="68306"/>
                          <a:pt x="958786" y="83546"/>
                          <a:pt x="967454" y="86403"/>
                        </a:cubicBezTo>
                        <a:cubicBezTo>
                          <a:pt x="975170" y="89070"/>
                          <a:pt x="1003745" y="95928"/>
                          <a:pt x="1003745" y="82117"/>
                        </a:cubicBezTo>
                        <a:close/>
                        <a:moveTo>
                          <a:pt x="1115187" y="70877"/>
                        </a:moveTo>
                        <a:cubicBezTo>
                          <a:pt x="1117759" y="77735"/>
                          <a:pt x="1110901" y="78688"/>
                          <a:pt x="1093565" y="78688"/>
                        </a:cubicBezTo>
                        <a:cubicBezTo>
                          <a:pt x="1076230" y="78688"/>
                          <a:pt x="1067276" y="88403"/>
                          <a:pt x="1076325" y="95928"/>
                        </a:cubicBezTo>
                        <a:cubicBezTo>
                          <a:pt x="1086707" y="104596"/>
                          <a:pt x="1132522" y="101072"/>
                          <a:pt x="1140237" y="90785"/>
                        </a:cubicBezTo>
                        <a:cubicBezTo>
                          <a:pt x="1148048" y="80402"/>
                          <a:pt x="1167860" y="89070"/>
                          <a:pt x="1171289" y="78688"/>
                        </a:cubicBezTo>
                        <a:cubicBezTo>
                          <a:pt x="1174813" y="68306"/>
                          <a:pt x="1112615" y="64019"/>
                          <a:pt x="1115187" y="70877"/>
                        </a:cubicBezTo>
                        <a:close/>
                        <a:moveTo>
                          <a:pt x="1263015" y="54494"/>
                        </a:moveTo>
                        <a:cubicBezTo>
                          <a:pt x="1269016" y="46684"/>
                          <a:pt x="1251775" y="46684"/>
                          <a:pt x="1250061" y="38969"/>
                        </a:cubicBezTo>
                        <a:cubicBezTo>
                          <a:pt x="1248347" y="31158"/>
                          <a:pt x="1199959" y="29444"/>
                          <a:pt x="1202531" y="38111"/>
                        </a:cubicBezTo>
                        <a:cubicBezTo>
                          <a:pt x="1205103" y="46779"/>
                          <a:pt x="1169098" y="56114"/>
                          <a:pt x="1180052" y="64877"/>
                        </a:cubicBezTo>
                        <a:cubicBezTo>
                          <a:pt x="1200722" y="81260"/>
                          <a:pt x="1256919" y="62305"/>
                          <a:pt x="1263015" y="54494"/>
                        </a:cubicBezTo>
                        <a:close/>
                        <a:moveTo>
                          <a:pt x="1125569" y="40683"/>
                        </a:moveTo>
                        <a:cubicBezTo>
                          <a:pt x="1128141" y="22490"/>
                          <a:pt x="1097946" y="37254"/>
                          <a:pt x="1075468" y="27729"/>
                        </a:cubicBezTo>
                        <a:cubicBezTo>
                          <a:pt x="1052989" y="18204"/>
                          <a:pt x="1039749" y="18966"/>
                          <a:pt x="1054703" y="32015"/>
                        </a:cubicBezTo>
                        <a:cubicBezTo>
                          <a:pt x="1061656" y="38111"/>
                          <a:pt x="1016222" y="42779"/>
                          <a:pt x="1023556" y="50208"/>
                        </a:cubicBezTo>
                        <a:cubicBezTo>
                          <a:pt x="1040035" y="66591"/>
                          <a:pt x="1122997" y="58781"/>
                          <a:pt x="1125569" y="40683"/>
                        </a:cubicBezTo>
                        <a:close/>
                        <a:moveTo>
                          <a:pt x="996791" y="520267"/>
                        </a:moveTo>
                        <a:cubicBezTo>
                          <a:pt x="997648" y="528935"/>
                          <a:pt x="992410" y="534935"/>
                          <a:pt x="976027" y="534935"/>
                        </a:cubicBezTo>
                        <a:cubicBezTo>
                          <a:pt x="959548" y="534935"/>
                          <a:pt x="983837" y="545318"/>
                          <a:pt x="985552" y="554843"/>
                        </a:cubicBezTo>
                        <a:cubicBezTo>
                          <a:pt x="987266" y="564368"/>
                          <a:pt x="969169" y="557414"/>
                          <a:pt x="968311" y="572178"/>
                        </a:cubicBezTo>
                        <a:cubicBezTo>
                          <a:pt x="967454" y="586847"/>
                          <a:pt x="936307" y="572178"/>
                          <a:pt x="932021" y="591133"/>
                        </a:cubicBezTo>
                        <a:cubicBezTo>
                          <a:pt x="927735" y="610183"/>
                          <a:pt x="947547" y="607516"/>
                          <a:pt x="961358" y="608468"/>
                        </a:cubicBezTo>
                        <a:cubicBezTo>
                          <a:pt x="975170" y="609326"/>
                          <a:pt x="956120" y="622280"/>
                          <a:pt x="966502" y="630090"/>
                        </a:cubicBezTo>
                        <a:cubicBezTo>
                          <a:pt x="976884" y="637901"/>
                          <a:pt x="984599" y="635234"/>
                          <a:pt x="977741" y="620565"/>
                        </a:cubicBezTo>
                        <a:cubicBezTo>
                          <a:pt x="970788" y="605897"/>
                          <a:pt x="1014031" y="625709"/>
                          <a:pt x="1001077" y="637043"/>
                        </a:cubicBezTo>
                        <a:cubicBezTo>
                          <a:pt x="988123" y="648283"/>
                          <a:pt x="1021842" y="656855"/>
                          <a:pt x="1038225" y="657808"/>
                        </a:cubicBezTo>
                        <a:cubicBezTo>
                          <a:pt x="1054703" y="658665"/>
                          <a:pt x="1112901" y="671429"/>
                          <a:pt x="1114234" y="657808"/>
                        </a:cubicBezTo>
                        <a:cubicBezTo>
                          <a:pt x="1115092" y="649140"/>
                          <a:pt x="1092612" y="641425"/>
                          <a:pt x="1074515" y="622375"/>
                        </a:cubicBezTo>
                        <a:cubicBezTo>
                          <a:pt x="1056418" y="603420"/>
                          <a:pt x="1043368" y="572273"/>
                          <a:pt x="1064133" y="559319"/>
                        </a:cubicBezTo>
                        <a:cubicBezTo>
                          <a:pt x="1084897" y="546365"/>
                          <a:pt x="1066705" y="540269"/>
                          <a:pt x="1087469" y="525601"/>
                        </a:cubicBezTo>
                        <a:cubicBezTo>
                          <a:pt x="1108234" y="510932"/>
                          <a:pt x="1096137" y="497121"/>
                          <a:pt x="1113377" y="495311"/>
                        </a:cubicBezTo>
                        <a:cubicBezTo>
                          <a:pt x="1130618" y="493597"/>
                          <a:pt x="1111662" y="478071"/>
                          <a:pt x="1128903" y="475404"/>
                        </a:cubicBezTo>
                        <a:cubicBezTo>
                          <a:pt x="1146143" y="472832"/>
                          <a:pt x="1149668" y="453782"/>
                          <a:pt x="1147096" y="446924"/>
                        </a:cubicBezTo>
                        <a:cubicBezTo>
                          <a:pt x="1144524" y="440066"/>
                          <a:pt x="1165193" y="447782"/>
                          <a:pt x="1174718" y="437399"/>
                        </a:cubicBezTo>
                        <a:cubicBezTo>
                          <a:pt x="1184243" y="427017"/>
                          <a:pt x="1206722" y="433970"/>
                          <a:pt x="1213580" y="419302"/>
                        </a:cubicBezTo>
                        <a:cubicBezTo>
                          <a:pt x="1220533" y="404633"/>
                          <a:pt x="1319879" y="370915"/>
                          <a:pt x="1376077" y="357961"/>
                        </a:cubicBezTo>
                        <a:cubicBezTo>
                          <a:pt x="1432274" y="345007"/>
                          <a:pt x="1471136" y="321671"/>
                          <a:pt x="1451229" y="306145"/>
                        </a:cubicBezTo>
                        <a:cubicBezTo>
                          <a:pt x="1431321" y="290619"/>
                          <a:pt x="1375220" y="312241"/>
                          <a:pt x="1361313" y="323480"/>
                        </a:cubicBezTo>
                        <a:cubicBezTo>
                          <a:pt x="1347502" y="334720"/>
                          <a:pt x="1327595" y="326909"/>
                          <a:pt x="1313783" y="334720"/>
                        </a:cubicBezTo>
                        <a:cubicBezTo>
                          <a:pt x="1299972" y="342530"/>
                          <a:pt x="1270539" y="349388"/>
                          <a:pt x="1255871" y="339863"/>
                        </a:cubicBezTo>
                        <a:cubicBezTo>
                          <a:pt x="1241203" y="330338"/>
                          <a:pt x="1223867" y="351103"/>
                          <a:pt x="1212628" y="350246"/>
                        </a:cubicBezTo>
                        <a:cubicBezTo>
                          <a:pt x="1201388" y="349388"/>
                          <a:pt x="1188434" y="361485"/>
                          <a:pt x="1176338" y="360628"/>
                        </a:cubicBezTo>
                        <a:cubicBezTo>
                          <a:pt x="1164241" y="359771"/>
                          <a:pt x="1140047" y="370153"/>
                          <a:pt x="1138333" y="377011"/>
                        </a:cubicBezTo>
                        <a:cubicBezTo>
                          <a:pt x="1136618" y="383964"/>
                          <a:pt x="1115853" y="382154"/>
                          <a:pt x="1115853" y="390822"/>
                        </a:cubicBezTo>
                        <a:cubicBezTo>
                          <a:pt x="1115853" y="399490"/>
                          <a:pt x="1099375" y="407205"/>
                          <a:pt x="1090803" y="399490"/>
                        </a:cubicBezTo>
                        <a:cubicBezTo>
                          <a:pt x="1082135" y="391679"/>
                          <a:pt x="1071848" y="408158"/>
                          <a:pt x="1083945" y="419397"/>
                        </a:cubicBezTo>
                        <a:cubicBezTo>
                          <a:pt x="1096042" y="430637"/>
                          <a:pt x="1061466" y="431494"/>
                          <a:pt x="1067467" y="438352"/>
                        </a:cubicBezTo>
                        <a:cubicBezTo>
                          <a:pt x="1073562" y="445305"/>
                          <a:pt x="1054512" y="449591"/>
                          <a:pt x="1058799" y="457402"/>
                        </a:cubicBezTo>
                        <a:cubicBezTo>
                          <a:pt x="1063085" y="465212"/>
                          <a:pt x="1046702" y="467784"/>
                          <a:pt x="1033748" y="470356"/>
                        </a:cubicBezTo>
                        <a:cubicBezTo>
                          <a:pt x="1020794" y="472928"/>
                          <a:pt x="1013841" y="490263"/>
                          <a:pt x="1030319" y="491120"/>
                        </a:cubicBezTo>
                        <a:cubicBezTo>
                          <a:pt x="1046702" y="491978"/>
                          <a:pt x="1020794" y="494549"/>
                          <a:pt x="1022509" y="507503"/>
                        </a:cubicBezTo>
                        <a:cubicBezTo>
                          <a:pt x="1024509" y="520267"/>
                          <a:pt x="995934" y="511599"/>
                          <a:pt x="996791" y="52026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10" name="Freeform: Shape 409">
                    <a:extLst>
                      <a:ext uri="{FF2B5EF4-FFF2-40B4-BE49-F238E27FC236}">
                        <a16:creationId xmlns:a16="http://schemas.microsoft.com/office/drawing/2014/main" id="{D8798707-C4E6-4938-9247-396A116F8982}"/>
                      </a:ext>
                    </a:extLst>
                  </p:cNvPr>
                  <p:cNvSpPr/>
                  <p:nvPr/>
                </p:nvSpPr>
                <p:spPr>
                  <a:xfrm>
                    <a:off x="6337267" y="1033832"/>
                    <a:ext cx="4981575" cy="1905000"/>
                  </a:xfrm>
                  <a:custGeom>
                    <a:avLst/>
                    <a:gdLst>
                      <a:gd name="connsiteX0" fmla="*/ 75629 w 4981575"/>
                      <a:gd name="connsiteY0" fmla="*/ 1381136 h 1905000"/>
                      <a:gd name="connsiteX1" fmla="*/ 58102 w 4981575"/>
                      <a:gd name="connsiteY1" fmla="*/ 1374660 h 1905000"/>
                      <a:gd name="connsiteX2" fmla="*/ 40386 w 4981575"/>
                      <a:gd name="connsiteY2" fmla="*/ 1373040 h 1905000"/>
                      <a:gd name="connsiteX3" fmla="*/ 44958 w 4981575"/>
                      <a:gd name="connsiteY3" fmla="*/ 1377422 h 1905000"/>
                      <a:gd name="connsiteX4" fmla="*/ 35433 w 4981575"/>
                      <a:gd name="connsiteY4" fmla="*/ 1393424 h 1905000"/>
                      <a:gd name="connsiteX5" fmla="*/ 21621 w 4981575"/>
                      <a:gd name="connsiteY5" fmla="*/ 1393424 h 1905000"/>
                      <a:gd name="connsiteX6" fmla="*/ 1714 w 4981575"/>
                      <a:gd name="connsiteY6" fmla="*/ 1394757 h 1905000"/>
                      <a:gd name="connsiteX7" fmla="*/ 0 w 4981575"/>
                      <a:gd name="connsiteY7" fmla="*/ 1401711 h 1905000"/>
                      <a:gd name="connsiteX8" fmla="*/ 14764 w 4981575"/>
                      <a:gd name="connsiteY8" fmla="*/ 1407140 h 1905000"/>
                      <a:gd name="connsiteX9" fmla="*/ 90773 w 4981575"/>
                      <a:gd name="connsiteY9" fmla="*/ 1410378 h 1905000"/>
                      <a:gd name="connsiteX10" fmla="*/ 91821 w 4981575"/>
                      <a:gd name="connsiteY10" fmla="*/ 1390947 h 1905000"/>
                      <a:gd name="connsiteX11" fmla="*/ 75629 w 4981575"/>
                      <a:gd name="connsiteY11" fmla="*/ 1381136 h 1905000"/>
                      <a:gd name="connsiteX12" fmla="*/ 1326070 w 4981575"/>
                      <a:gd name="connsiteY12" fmla="*/ 50208 h 1905000"/>
                      <a:gd name="connsiteX13" fmla="*/ 1340739 w 4981575"/>
                      <a:gd name="connsiteY13" fmla="*/ 25157 h 1905000"/>
                      <a:gd name="connsiteX14" fmla="*/ 1312259 w 4981575"/>
                      <a:gd name="connsiteY14" fmla="*/ 34682 h 1905000"/>
                      <a:gd name="connsiteX15" fmla="*/ 1277683 w 4981575"/>
                      <a:gd name="connsiteY15" fmla="*/ 47636 h 1905000"/>
                      <a:gd name="connsiteX16" fmla="*/ 1326070 w 4981575"/>
                      <a:gd name="connsiteY16" fmla="*/ 50208 h 1905000"/>
                      <a:gd name="connsiteX17" fmla="*/ 1492853 w 4981575"/>
                      <a:gd name="connsiteY17" fmla="*/ 530649 h 1905000"/>
                      <a:gd name="connsiteX18" fmla="*/ 1537811 w 4981575"/>
                      <a:gd name="connsiteY18" fmla="*/ 520267 h 1905000"/>
                      <a:gd name="connsiteX19" fmla="*/ 1505807 w 4981575"/>
                      <a:gd name="connsiteY19" fmla="*/ 507313 h 1905000"/>
                      <a:gd name="connsiteX20" fmla="*/ 1492853 w 4981575"/>
                      <a:gd name="connsiteY20" fmla="*/ 530649 h 1905000"/>
                      <a:gd name="connsiteX21" fmla="*/ 2131409 w 4981575"/>
                      <a:gd name="connsiteY21" fmla="*/ 89070 h 1905000"/>
                      <a:gd name="connsiteX22" fmla="*/ 2124551 w 4981575"/>
                      <a:gd name="connsiteY22" fmla="*/ 100310 h 1905000"/>
                      <a:gd name="connsiteX23" fmla="*/ 2103787 w 4981575"/>
                      <a:gd name="connsiteY23" fmla="*/ 110692 h 1905000"/>
                      <a:gd name="connsiteX24" fmla="*/ 2129695 w 4981575"/>
                      <a:gd name="connsiteY24" fmla="*/ 127932 h 1905000"/>
                      <a:gd name="connsiteX25" fmla="*/ 2164270 w 4981575"/>
                      <a:gd name="connsiteY25" fmla="*/ 107168 h 1905000"/>
                      <a:gd name="connsiteX26" fmla="*/ 2244661 w 4981575"/>
                      <a:gd name="connsiteY26" fmla="*/ 82974 h 1905000"/>
                      <a:gd name="connsiteX27" fmla="*/ 2252377 w 4981575"/>
                      <a:gd name="connsiteY27" fmla="*/ 58781 h 1905000"/>
                      <a:gd name="connsiteX28" fmla="*/ 2240280 w 4981575"/>
                      <a:gd name="connsiteY28" fmla="*/ 44969 h 1905000"/>
                      <a:gd name="connsiteX29" fmla="*/ 2218658 w 4981575"/>
                      <a:gd name="connsiteY29" fmla="*/ 14775 h 1905000"/>
                      <a:gd name="connsiteX30" fmla="*/ 2176272 w 4981575"/>
                      <a:gd name="connsiteY30" fmla="*/ 29444 h 1905000"/>
                      <a:gd name="connsiteX31" fmla="*/ 2143411 w 4981575"/>
                      <a:gd name="connsiteY31" fmla="*/ 49351 h 1905000"/>
                      <a:gd name="connsiteX32" fmla="*/ 2130457 w 4981575"/>
                      <a:gd name="connsiteY32" fmla="*/ 69258 h 1905000"/>
                      <a:gd name="connsiteX33" fmla="*/ 2131409 w 4981575"/>
                      <a:gd name="connsiteY33" fmla="*/ 89070 h 1905000"/>
                      <a:gd name="connsiteX34" fmla="*/ 2177224 w 4981575"/>
                      <a:gd name="connsiteY34" fmla="*/ 113264 h 1905000"/>
                      <a:gd name="connsiteX35" fmla="*/ 2157317 w 4981575"/>
                      <a:gd name="connsiteY35" fmla="*/ 139172 h 1905000"/>
                      <a:gd name="connsiteX36" fmla="*/ 2178939 w 4981575"/>
                      <a:gd name="connsiteY36" fmla="*/ 145172 h 1905000"/>
                      <a:gd name="connsiteX37" fmla="*/ 2207419 w 4981575"/>
                      <a:gd name="connsiteY37" fmla="*/ 165080 h 1905000"/>
                      <a:gd name="connsiteX38" fmla="*/ 2290381 w 4981575"/>
                      <a:gd name="connsiteY38" fmla="*/ 182320 h 1905000"/>
                      <a:gd name="connsiteX39" fmla="*/ 2310289 w 4981575"/>
                      <a:gd name="connsiteY39" fmla="*/ 160698 h 1905000"/>
                      <a:gd name="connsiteX40" fmla="*/ 2323243 w 4981575"/>
                      <a:gd name="connsiteY40" fmla="*/ 127837 h 1905000"/>
                      <a:gd name="connsiteX41" fmla="*/ 2279999 w 4981575"/>
                      <a:gd name="connsiteY41" fmla="*/ 108787 h 1905000"/>
                      <a:gd name="connsiteX42" fmla="*/ 2258377 w 4981575"/>
                      <a:gd name="connsiteY42" fmla="*/ 95833 h 1905000"/>
                      <a:gd name="connsiteX43" fmla="*/ 2177224 w 4981575"/>
                      <a:gd name="connsiteY43" fmla="*/ 113264 h 1905000"/>
                      <a:gd name="connsiteX44" fmla="*/ 1745170 w 4981575"/>
                      <a:gd name="connsiteY44" fmla="*/ 543603 h 1905000"/>
                      <a:gd name="connsiteX45" fmla="*/ 1767649 w 4981575"/>
                      <a:gd name="connsiteY45" fmla="*/ 534078 h 1905000"/>
                      <a:gd name="connsiteX46" fmla="*/ 1745170 w 4981575"/>
                      <a:gd name="connsiteY46" fmla="*/ 543603 h 1905000"/>
                      <a:gd name="connsiteX47" fmla="*/ 2108930 w 4981575"/>
                      <a:gd name="connsiteY47" fmla="*/ 27729 h 1905000"/>
                      <a:gd name="connsiteX48" fmla="*/ 2070068 w 4981575"/>
                      <a:gd name="connsiteY48" fmla="*/ 32873 h 1905000"/>
                      <a:gd name="connsiteX49" fmla="*/ 2108930 w 4981575"/>
                      <a:gd name="connsiteY49" fmla="*/ 27729 h 1905000"/>
                      <a:gd name="connsiteX50" fmla="*/ 4652105 w 4981575"/>
                      <a:gd name="connsiteY50" fmla="*/ 654188 h 1905000"/>
                      <a:gd name="connsiteX51" fmla="*/ 4693539 w 4981575"/>
                      <a:gd name="connsiteY51" fmla="*/ 653331 h 1905000"/>
                      <a:gd name="connsiteX52" fmla="*/ 4754880 w 4981575"/>
                      <a:gd name="connsiteY52" fmla="*/ 646378 h 1905000"/>
                      <a:gd name="connsiteX53" fmla="*/ 4722877 w 4981575"/>
                      <a:gd name="connsiteY53" fmla="*/ 621327 h 1905000"/>
                      <a:gd name="connsiteX54" fmla="*/ 4652105 w 4981575"/>
                      <a:gd name="connsiteY54" fmla="*/ 654188 h 1905000"/>
                      <a:gd name="connsiteX55" fmla="*/ 2311146 w 4981575"/>
                      <a:gd name="connsiteY55" fmla="*/ 235088 h 1905000"/>
                      <a:gd name="connsiteX56" fmla="*/ 2388013 w 4981575"/>
                      <a:gd name="connsiteY56" fmla="*/ 227278 h 1905000"/>
                      <a:gd name="connsiteX57" fmla="*/ 2489168 w 4981575"/>
                      <a:gd name="connsiteY57" fmla="*/ 193559 h 1905000"/>
                      <a:gd name="connsiteX58" fmla="*/ 2451163 w 4981575"/>
                      <a:gd name="connsiteY58" fmla="*/ 168509 h 1905000"/>
                      <a:gd name="connsiteX59" fmla="*/ 2408777 w 4981575"/>
                      <a:gd name="connsiteY59" fmla="*/ 177176 h 1905000"/>
                      <a:gd name="connsiteX60" fmla="*/ 2412206 w 4981575"/>
                      <a:gd name="connsiteY60" fmla="*/ 161651 h 1905000"/>
                      <a:gd name="connsiteX61" fmla="*/ 2394966 w 4981575"/>
                      <a:gd name="connsiteY61" fmla="*/ 142601 h 1905000"/>
                      <a:gd name="connsiteX62" fmla="*/ 2363819 w 4981575"/>
                      <a:gd name="connsiteY62" fmla="*/ 153840 h 1905000"/>
                      <a:gd name="connsiteX63" fmla="*/ 2353437 w 4981575"/>
                      <a:gd name="connsiteY63" fmla="*/ 177176 h 1905000"/>
                      <a:gd name="connsiteX64" fmla="*/ 2331815 w 4981575"/>
                      <a:gd name="connsiteY64" fmla="*/ 193559 h 1905000"/>
                      <a:gd name="connsiteX65" fmla="*/ 2311146 w 4981575"/>
                      <a:gd name="connsiteY65" fmla="*/ 235088 h 1905000"/>
                      <a:gd name="connsiteX66" fmla="*/ 3425952 w 4981575"/>
                      <a:gd name="connsiteY66" fmla="*/ 413111 h 1905000"/>
                      <a:gd name="connsiteX67" fmla="*/ 3449288 w 4981575"/>
                      <a:gd name="connsiteY67" fmla="*/ 432161 h 1905000"/>
                      <a:gd name="connsiteX68" fmla="*/ 3492532 w 4981575"/>
                      <a:gd name="connsiteY68" fmla="*/ 425207 h 1905000"/>
                      <a:gd name="connsiteX69" fmla="*/ 3520154 w 4981575"/>
                      <a:gd name="connsiteY69" fmla="*/ 430351 h 1905000"/>
                      <a:gd name="connsiteX70" fmla="*/ 3571970 w 4981575"/>
                      <a:gd name="connsiteY70" fmla="*/ 425207 h 1905000"/>
                      <a:gd name="connsiteX71" fmla="*/ 3569399 w 4981575"/>
                      <a:gd name="connsiteY71" fmla="*/ 391489 h 1905000"/>
                      <a:gd name="connsiteX72" fmla="*/ 3584924 w 4981575"/>
                      <a:gd name="connsiteY72" fmla="*/ 396632 h 1905000"/>
                      <a:gd name="connsiteX73" fmla="*/ 3622929 w 4981575"/>
                      <a:gd name="connsiteY73" fmla="*/ 423398 h 1905000"/>
                      <a:gd name="connsiteX74" fmla="*/ 3643693 w 4981575"/>
                      <a:gd name="connsiteY74" fmla="*/ 398347 h 1905000"/>
                      <a:gd name="connsiteX75" fmla="*/ 3635883 w 4981575"/>
                      <a:gd name="connsiteY75" fmla="*/ 373296 h 1905000"/>
                      <a:gd name="connsiteX76" fmla="*/ 3572827 w 4981575"/>
                      <a:gd name="connsiteY76" fmla="*/ 361199 h 1905000"/>
                      <a:gd name="connsiteX77" fmla="*/ 3531394 w 4981575"/>
                      <a:gd name="connsiteY77" fmla="*/ 371582 h 1905000"/>
                      <a:gd name="connsiteX78" fmla="*/ 3475196 w 4981575"/>
                      <a:gd name="connsiteY78" fmla="*/ 344816 h 1905000"/>
                      <a:gd name="connsiteX79" fmla="*/ 3425952 w 4981575"/>
                      <a:gd name="connsiteY79" fmla="*/ 413111 h 1905000"/>
                      <a:gd name="connsiteX80" fmla="*/ 3606546 w 4981575"/>
                      <a:gd name="connsiteY80" fmla="*/ 523696 h 1905000"/>
                      <a:gd name="connsiteX81" fmla="*/ 3568541 w 4981575"/>
                      <a:gd name="connsiteY81" fmla="*/ 487406 h 1905000"/>
                      <a:gd name="connsiteX82" fmla="*/ 3520154 w 4981575"/>
                      <a:gd name="connsiteY82" fmla="*/ 509885 h 1905000"/>
                      <a:gd name="connsiteX83" fmla="*/ 3606546 w 4981575"/>
                      <a:gd name="connsiteY83" fmla="*/ 523696 h 1905000"/>
                      <a:gd name="connsiteX84" fmla="*/ 3537395 w 4981575"/>
                      <a:gd name="connsiteY84" fmla="*/ 466641 h 1905000"/>
                      <a:gd name="connsiteX85" fmla="*/ 3509772 w 4981575"/>
                      <a:gd name="connsiteY85" fmla="*/ 477881 h 1905000"/>
                      <a:gd name="connsiteX86" fmla="*/ 3537395 w 4981575"/>
                      <a:gd name="connsiteY86" fmla="*/ 466641 h 1905000"/>
                      <a:gd name="connsiteX87" fmla="*/ 3687699 w 4981575"/>
                      <a:gd name="connsiteY87" fmla="*/ 412253 h 1905000"/>
                      <a:gd name="connsiteX88" fmla="*/ 3758565 w 4981575"/>
                      <a:gd name="connsiteY88" fmla="*/ 436447 h 1905000"/>
                      <a:gd name="connsiteX89" fmla="*/ 3828574 w 4981575"/>
                      <a:gd name="connsiteY89" fmla="*/ 422636 h 1905000"/>
                      <a:gd name="connsiteX90" fmla="*/ 3781044 w 4981575"/>
                      <a:gd name="connsiteY90" fmla="*/ 407967 h 1905000"/>
                      <a:gd name="connsiteX91" fmla="*/ 3747325 w 4981575"/>
                      <a:gd name="connsiteY91" fmla="*/ 401014 h 1905000"/>
                      <a:gd name="connsiteX92" fmla="*/ 3707511 w 4981575"/>
                      <a:gd name="connsiteY92" fmla="*/ 392346 h 1905000"/>
                      <a:gd name="connsiteX93" fmla="*/ 3687699 w 4981575"/>
                      <a:gd name="connsiteY93" fmla="*/ 412253 h 1905000"/>
                      <a:gd name="connsiteX94" fmla="*/ 800672 w 4981575"/>
                      <a:gd name="connsiteY94" fmla="*/ 61448 h 1905000"/>
                      <a:gd name="connsiteX95" fmla="*/ 849916 w 4981575"/>
                      <a:gd name="connsiteY95" fmla="*/ 51923 h 1905000"/>
                      <a:gd name="connsiteX96" fmla="*/ 798100 w 4981575"/>
                      <a:gd name="connsiteY96" fmla="*/ 48494 h 1905000"/>
                      <a:gd name="connsiteX97" fmla="*/ 753142 w 4981575"/>
                      <a:gd name="connsiteY97" fmla="*/ 59733 h 1905000"/>
                      <a:gd name="connsiteX98" fmla="*/ 800672 w 4981575"/>
                      <a:gd name="connsiteY98" fmla="*/ 61448 h 1905000"/>
                      <a:gd name="connsiteX99" fmla="*/ 3599593 w 4981575"/>
                      <a:gd name="connsiteY99" fmla="*/ 1521821 h 1905000"/>
                      <a:gd name="connsiteX100" fmla="*/ 3596164 w 4981575"/>
                      <a:gd name="connsiteY100" fmla="*/ 1459623 h 1905000"/>
                      <a:gd name="connsiteX101" fmla="*/ 3577209 w 4981575"/>
                      <a:gd name="connsiteY101" fmla="*/ 1425047 h 1905000"/>
                      <a:gd name="connsiteX102" fmla="*/ 3563398 w 4981575"/>
                      <a:gd name="connsiteY102" fmla="*/ 1455336 h 1905000"/>
                      <a:gd name="connsiteX103" fmla="*/ 3557397 w 4981575"/>
                      <a:gd name="connsiteY103" fmla="*/ 1487340 h 1905000"/>
                      <a:gd name="connsiteX104" fmla="*/ 3566922 w 4981575"/>
                      <a:gd name="connsiteY104" fmla="*/ 1545252 h 1905000"/>
                      <a:gd name="connsiteX105" fmla="*/ 3564350 w 4981575"/>
                      <a:gd name="connsiteY105" fmla="*/ 1657647 h 1905000"/>
                      <a:gd name="connsiteX106" fmla="*/ 3559111 w 4981575"/>
                      <a:gd name="connsiteY106" fmla="*/ 1739753 h 1905000"/>
                      <a:gd name="connsiteX107" fmla="*/ 3578066 w 4981575"/>
                      <a:gd name="connsiteY107" fmla="*/ 1720703 h 1905000"/>
                      <a:gd name="connsiteX108" fmla="*/ 3603117 w 4981575"/>
                      <a:gd name="connsiteY108" fmla="*/ 1742324 h 1905000"/>
                      <a:gd name="connsiteX109" fmla="*/ 3597974 w 4981575"/>
                      <a:gd name="connsiteY109" fmla="*/ 1716416 h 1905000"/>
                      <a:gd name="connsiteX110" fmla="*/ 3578066 w 4981575"/>
                      <a:gd name="connsiteY110" fmla="*/ 1681841 h 1905000"/>
                      <a:gd name="connsiteX111" fmla="*/ 3586734 w 4981575"/>
                      <a:gd name="connsiteY111" fmla="*/ 1634311 h 1905000"/>
                      <a:gd name="connsiteX112" fmla="*/ 3621310 w 4981575"/>
                      <a:gd name="connsiteY112" fmla="*/ 1630882 h 1905000"/>
                      <a:gd name="connsiteX113" fmla="*/ 3630835 w 4981575"/>
                      <a:gd name="connsiteY113" fmla="*/ 1625739 h 1905000"/>
                      <a:gd name="connsiteX114" fmla="*/ 3599593 w 4981575"/>
                      <a:gd name="connsiteY114" fmla="*/ 1521821 h 1905000"/>
                      <a:gd name="connsiteX115" fmla="*/ 881919 w 4981575"/>
                      <a:gd name="connsiteY115" fmla="*/ 53637 h 1905000"/>
                      <a:gd name="connsiteX116" fmla="*/ 842200 w 4981575"/>
                      <a:gd name="connsiteY116" fmla="*/ 68306 h 1905000"/>
                      <a:gd name="connsiteX117" fmla="*/ 814578 w 4981575"/>
                      <a:gd name="connsiteY117" fmla="*/ 83831 h 1905000"/>
                      <a:gd name="connsiteX118" fmla="*/ 862965 w 4981575"/>
                      <a:gd name="connsiteY118" fmla="*/ 86403 h 1905000"/>
                      <a:gd name="connsiteX119" fmla="*/ 886301 w 4981575"/>
                      <a:gd name="connsiteY119" fmla="*/ 77735 h 1905000"/>
                      <a:gd name="connsiteX120" fmla="*/ 920877 w 4981575"/>
                      <a:gd name="connsiteY120" fmla="*/ 59638 h 1905000"/>
                      <a:gd name="connsiteX121" fmla="*/ 922591 w 4981575"/>
                      <a:gd name="connsiteY121" fmla="*/ 38873 h 1905000"/>
                      <a:gd name="connsiteX122" fmla="*/ 881919 w 4981575"/>
                      <a:gd name="connsiteY122" fmla="*/ 53637 h 1905000"/>
                      <a:gd name="connsiteX123" fmla="*/ 844772 w 4981575"/>
                      <a:gd name="connsiteY123" fmla="*/ 751820 h 1905000"/>
                      <a:gd name="connsiteX124" fmla="*/ 899255 w 4981575"/>
                      <a:gd name="connsiteY124" fmla="*/ 740580 h 1905000"/>
                      <a:gd name="connsiteX125" fmla="*/ 873347 w 4981575"/>
                      <a:gd name="connsiteY125" fmla="*/ 721530 h 1905000"/>
                      <a:gd name="connsiteX126" fmla="*/ 844772 w 4981575"/>
                      <a:gd name="connsiteY126" fmla="*/ 751820 h 1905000"/>
                      <a:gd name="connsiteX127" fmla="*/ 4984337 w 4981575"/>
                      <a:gd name="connsiteY127" fmla="*/ 899171 h 1905000"/>
                      <a:gd name="connsiteX128" fmla="*/ 4941093 w 4981575"/>
                      <a:gd name="connsiteY128" fmla="*/ 868501 h 1905000"/>
                      <a:gd name="connsiteX129" fmla="*/ 4900898 w 4981575"/>
                      <a:gd name="connsiteY129" fmla="*/ 858976 h 1905000"/>
                      <a:gd name="connsiteX130" fmla="*/ 4887468 w 4981575"/>
                      <a:gd name="connsiteY130" fmla="*/ 852118 h 1905000"/>
                      <a:gd name="connsiteX131" fmla="*/ 4849463 w 4981575"/>
                      <a:gd name="connsiteY131" fmla="*/ 851642 h 1905000"/>
                      <a:gd name="connsiteX132" fmla="*/ 4862894 w 4981575"/>
                      <a:gd name="connsiteY132" fmla="*/ 865072 h 1905000"/>
                      <a:gd name="connsiteX133" fmla="*/ 4858512 w 4981575"/>
                      <a:gd name="connsiteY133" fmla="*/ 883646 h 1905000"/>
                      <a:gd name="connsiteX134" fmla="*/ 4839938 w 4981575"/>
                      <a:gd name="connsiteY134" fmla="*/ 875454 h 1905000"/>
                      <a:gd name="connsiteX135" fmla="*/ 4838604 w 4981575"/>
                      <a:gd name="connsiteY135" fmla="*/ 845641 h 1905000"/>
                      <a:gd name="connsiteX136" fmla="*/ 4827365 w 4981575"/>
                      <a:gd name="connsiteY136" fmla="*/ 830115 h 1905000"/>
                      <a:gd name="connsiteX137" fmla="*/ 4770786 w 4981575"/>
                      <a:gd name="connsiteY137" fmla="*/ 796873 h 1905000"/>
                      <a:gd name="connsiteX138" fmla="*/ 4727544 w 4981575"/>
                      <a:gd name="connsiteY138" fmla="*/ 775251 h 1905000"/>
                      <a:gd name="connsiteX139" fmla="*/ 4681348 w 4981575"/>
                      <a:gd name="connsiteY139" fmla="*/ 754106 h 1905000"/>
                      <a:gd name="connsiteX140" fmla="*/ 4599718 w 4981575"/>
                      <a:gd name="connsiteY140" fmla="*/ 720387 h 1905000"/>
                      <a:gd name="connsiteX141" fmla="*/ 4572953 w 4981575"/>
                      <a:gd name="connsiteY141" fmla="*/ 709148 h 1905000"/>
                      <a:gd name="connsiteX142" fmla="*/ 4504277 w 4981575"/>
                      <a:gd name="connsiteY142" fmla="*/ 706576 h 1905000"/>
                      <a:gd name="connsiteX143" fmla="*/ 4477512 w 4981575"/>
                      <a:gd name="connsiteY143" fmla="*/ 710862 h 1905000"/>
                      <a:gd name="connsiteX144" fmla="*/ 4410075 w 4981575"/>
                      <a:gd name="connsiteY144" fmla="*/ 695336 h 1905000"/>
                      <a:gd name="connsiteX145" fmla="*/ 4400550 w 4981575"/>
                      <a:gd name="connsiteY145" fmla="*/ 713910 h 1905000"/>
                      <a:gd name="connsiteX146" fmla="*/ 4414837 w 4981575"/>
                      <a:gd name="connsiteY146" fmla="*/ 737246 h 1905000"/>
                      <a:gd name="connsiteX147" fmla="*/ 4407504 w 4981575"/>
                      <a:gd name="connsiteY147" fmla="*/ 765821 h 1905000"/>
                      <a:gd name="connsiteX148" fmla="*/ 4367308 w 4981575"/>
                      <a:gd name="connsiteY148" fmla="*/ 750677 h 1905000"/>
                      <a:gd name="connsiteX149" fmla="*/ 4338828 w 4981575"/>
                      <a:gd name="connsiteY149" fmla="*/ 732103 h 1905000"/>
                      <a:gd name="connsiteX150" fmla="*/ 4352640 w 4981575"/>
                      <a:gd name="connsiteY150" fmla="*/ 724292 h 1905000"/>
                      <a:gd name="connsiteX151" fmla="*/ 4374261 w 4981575"/>
                      <a:gd name="connsiteY151" fmla="*/ 716101 h 1905000"/>
                      <a:gd name="connsiteX152" fmla="*/ 4337494 w 4981575"/>
                      <a:gd name="connsiteY152" fmla="*/ 700956 h 1905000"/>
                      <a:gd name="connsiteX153" fmla="*/ 4302918 w 4981575"/>
                      <a:gd name="connsiteY153" fmla="*/ 728198 h 1905000"/>
                      <a:gd name="connsiteX154" fmla="*/ 4229862 w 4981575"/>
                      <a:gd name="connsiteY154" fmla="*/ 720006 h 1905000"/>
                      <a:gd name="connsiteX155" fmla="*/ 4141755 w 4981575"/>
                      <a:gd name="connsiteY155" fmla="*/ 725150 h 1905000"/>
                      <a:gd name="connsiteX156" fmla="*/ 4135660 w 4981575"/>
                      <a:gd name="connsiteY156" fmla="*/ 752391 h 1905000"/>
                      <a:gd name="connsiteX157" fmla="*/ 4127849 w 4981575"/>
                      <a:gd name="connsiteY157" fmla="*/ 724292 h 1905000"/>
                      <a:gd name="connsiteX158" fmla="*/ 4105370 w 4981575"/>
                      <a:gd name="connsiteY158" fmla="*/ 716101 h 1905000"/>
                      <a:gd name="connsiteX159" fmla="*/ 4089845 w 4981575"/>
                      <a:gd name="connsiteY159" fmla="*/ 710005 h 1905000"/>
                      <a:gd name="connsiteX160" fmla="*/ 4094988 w 4981575"/>
                      <a:gd name="connsiteY160" fmla="*/ 691431 h 1905000"/>
                      <a:gd name="connsiteX161" fmla="*/ 4047458 w 4981575"/>
                      <a:gd name="connsiteY161" fmla="*/ 649902 h 1905000"/>
                      <a:gd name="connsiteX162" fmla="*/ 3936873 w 4981575"/>
                      <a:gd name="connsiteY162" fmla="*/ 650283 h 1905000"/>
                      <a:gd name="connsiteX163" fmla="*/ 3868579 w 4981575"/>
                      <a:gd name="connsiteY163" fmla="*/ 654188 h 1905000"/>
                      <a:gd name="connsiteX164" fmla="*/ 3860768 w 4981575"/>
                      <a:gd name="connsiteY164" fmla="*/ 639901 h 1905000"/>
                      <a:gd name="connsiteX165" fmla="*/ 3824002 w 4981575"/>
                      <a:gd name="connsiteY165" fmla="*/ 629138 h 1905000"/>
                      <a:gd name="connsiteX166" fmla="*/ 3812762 w 4981575"/>
                      <a:gd name="connsiteY166" fmla="*/ 624375 h 1905000"/>
                      <a:gd name="connsiteX167" fmla="*/ 3775996 w 4981575"/>
                      <a:gd name="connsiteY167" fmla="*/ 612278 h 1905000"/>
                      <a:gd name="connsiteX168" fmla="*/ 3772948 w 4981575"/>
                      <a:gd name="connsiteY168" fmla="*/ 602753 h 1905000"/>
                      <a:gd name="connsiteX169" fmla="*/ 3796760 w 4981575"/>
                      <a:gd name="connsiteY169" fmla="*/ 591514 h 1905000"/>
                      <a:gd name="connsiteX170" fmla="*/ 3702558 w 4981575"/>
                      <a:gd name="connsiteY170" fmla="*/ 575988 h 1905000"/>
                      <a:gd name="connsiteX171" fmla="*/ 3685222 w 4981575"/>
                      <a:gd name="connsiteY171" fmla="*/ 604468 h 1905000"/>
                      <a:gd name="connsiteX172" fmla="*/ 3654076 w 4981575"/>
                      <a:gd name="connsiteY172" fmla="*/ 601896 h 1905000"/>
                      <a:gd name="connsiteX173" fmla="*/ 3676936 w 4981575"/>
                      <a:gd name="connsiteY173" fmla="*/ 587609 h 1905000"/>
                      <a:gd name="connsiteX174" fmla="*/ 3644170 w 4981575"/>
                      <a:gd name="connsiteY174" fmla="*/ 577703 h 1905000"/>
                      <a:gd name="connsiteX175" fmla="*/ 3660553 w 4981575"/>
                      <a:gd name="connsiteY175" fmla="*/ 569892 h 1905000"/>
                      <a:gd name="connsiteX176" fmla="*/ 3689889 w 4981575"/>
                      <a:gd name="connsiteY176" fmla="*/ 569892 h 1905000"/>
                      <a:gd name="connsiteX177" fmla="*/ 3661791 w 4981575"/>
                      <a:gd name="connsiteY177" fmla="*/ 561224 h 1905000"/>
                      <a:gd name="connsiteX178" fmla="*/ 3580543 w 4981575"/>
                      <a:gd name="connsiteY178" fmla="*/ 550461 h 1905000"/>
                      <a:gd name="connsiteX179" fmla="*/ 3536537 w 4981575"/>
                      <a:gd name="connsiteY179" fmla="*/ 541412 h 1905000"/>
                      <a:gd name="connsiteX180" fmla="*/ 3530060 w 4981575"/>
                      <a:gd name="connsiteY180" fmla="*/ 554843 h 1905000"/>
                      <a:gd name="connsiteX181" fmla="*/ 3504152 w 4981575"/>
                      <a:gd name="connsiteY181" fmla="*/ 563891 h 1905000"/>
                      <a:gd name="connsiteX182" fmla="*/ 3477387 w 4981575"/>
                      <a:gd name="connsiteY182" fmla="*/ 581989 h 1905000"/>
                      <a:gd name="connsiteX183" fmla="*/ 3500723 w 4981575"/>
                      <a:gd name="connsiteY183" fmla="*/ 582465 h 1905000"/>
                      <a:gd name="connsiteX184" fmla="*/ 3492913 w 4981575"/>
                      <a:gd name="connsiteY184" fmla="*/ 597991 h 1905000"/>
                      <a:gd name="connsiteX185" fmla="*/ 3501961 w 4981575"/>
                      <a:gd name="connsiteY185" fmla="*/ 617898 h 1905000"/>
                      <a:gd name="connsiteX186" fmla="*/ 3478244 w 4981575"/>
                      <a:gd name="connsiteY186" fmla="*/ 617898 h 1905000"/>
                      <a:gd name="connsiteX187" fmla="*/ 3450527 w 4981575"/>
                      <a:gd name="connsiteY187" fmla="*/ 616184 h 1905000"/>
                      <a:gd name="connsiteX188" fmla="*/ 3442335 w 4981575"/>
                      <a:gd name="connsiteY188" fmla="*/ 622661 h 1905000"/>
                      <a:gd name="connsiteX189" fmla="*/ 3442335 w 4981575"/>
                      <a:gd name="connsiteY189" fmla="*/ 634281 h 1905000"/>
                      <a:gd name="connsiteX190" fmla="*/ 3418999 w 4981575"/>
                      <a:gd name="connsiteY190" fmla="*/ 620470 h 1905000"/>
                      <a:gd name="connsiteX191" fmla="*/ 3374041 w 4981575"/>
                      <a:gd name="connsiteY191" fmla="*/ 612659 h 1905000"/>
                      <a:gd name="connsiteX192" fmla="*/ 3340322 w 4981575"/>
                      <a:gd name="connsiteY192" fmla="*/ 623899 h 1905000"/>
                      <a:gd name="connsiteX193" fmla="*/ 3296222 w 4981575"/>
                      <a:gd name="connsiteY193" fmla="*/ 607040 h 1905000"/>
                      <a:gd name="connsiteX194" fmla="*/ 3279838 w 4981575"/>
                      <a:gd name="connsiteY194" fmla="*/ 605706 h 1905000"/>
                      <a:gd name="connsiteX195" fmla="*/ 3263836 w 4981575"/>
                      <a:gd name="connsiteY195" fmla="*/ 635900 h 1905000"/>
                      <a:gd name="connsiteX196" fmla="*/ 3245263 w 4981575"/>
                      <a:gd name="connsiteY196" fmla="*/ 658379 h 1905000"/>
                      <a:gd name="connsiteX197" fmla="*/ 3227070 w 4981575"/>
                      <a:gd name="connsiteY197" fmla="*/ 652760 h 1905000"/>
                      <a:gd name="connsiteX198" fmla="*/ 3183445 w 4981575"/>
                      <a:gd name="connsiteY198" fmla="*/ 613421 h 1905000"/>
                      <a:gd name="connsiteX199" fmla="*/ 3156680 w 4981575"/>
                      <a:gd name="connsiteY199" fmla="*/ 583608 h 1905000"/>
                      <a:gd name="connsiteX200" fmla="*/ 3168301 w 4981575"/>
                      <a:gd name="connsiteY200" fmla="*/ 583989 h 1905000"/>
                      <a:gd name="connsiteX201" fmla="*/ 3189446 w 4981575"/>
                      <a:gd name="connsiteY201" fmla="*/ 586180 h 1905000"/>
                      <a:gd name="connsiteX202" fmla="*/ 3183827 w 4981575"/>
                      <a:gd name="connsiteY202" fmla="*/ 566273 h 1905000"/>
                      <a:gd name="connsiteX203" fmla="*/ 3182493 w 4981575"/>
                      <a:gd name="connsiteY203" fmla="*/ 554557 h 1905000"/>
                      <a:gd name="connsiteX204" fmla="*/ 3176397 w 4981575"/>
                      <a:gd name="connsiteY204" fmla="*/ 534269 h 1905000"/>
                      <a:gd name="connsiteX205" fmla="*/ 3170777 w 4981575"/>
                      <a:gd name="connsiteY205" fmla="*/ 523886 h 1905000"/>
                      <a:gd name="connsiteX206" fmla="*/ 3150870 w 4981575"/>
                      <a:gd name="connsiteY206" fmla="*/ 510075 h 1905000"/>
                      <a:gd name="connsiteX207" fmla="*/ 3112008 w 4981575"/>
                      <a:gd name="connsiteY207" fmla="*/ 510456 h 1905000"/>
                      <a:gd name="connsiteX208" fmla="*/ 3101245 w 4981575"/>
                      <a:gd name="connsiteY208" fmla="*/ 509599 h 1905000"/>
                      <a:gd name="connsiteX209" fmla="*/ 3068002 w 4981575"/>
                      <a:gd name="connsiteY209" fmla="*/ 500550 h 1905000"/>
                      <a:gd name="connsiteX210" fmla="*/ 3042095 w 4981575"/>
                      <a:gd name="connsiteY210" fmla="*/ 481119 h 1905000"/>
                      <a:gd name="connsiteX211" fmla="*/ 3028283 w 4981575"/>
                      <a:gd name="connsiteY211" fmla="*/ 495407 h 1905000"/>
                      <a:gd name="connsiteX212" fmla="*/ 3013614 w 4981575"/>
                      <a:gd name="connsiteY212" fmla="*/ 510551 h 1905000"/>
                      <a:gd name="connsiteX213" fmla="*/ 3013138 w 4981575"/>
                      <a:gd name="connsiteY213" fmla="*/ 532554 h 1905000"/>
                      <a:gd name="connsiteX214" fmla="*/ 2995898 w 4981575"/>
                      <a:gd name="connsiteY214" fmla="*/ 533888 h 1905000"/>
                      <a:gd name="connsiteX215" fmla="*/ 2960465 w 4981575"/>
                      <a:gd name="connsiteY215" fmla="*/ 537317 h 1905000"/>
                      <a:gd name="connsiteX216" fmla="*/ 2921127 w 4981575"/>
                      <a:gd name="connsiteY216" fmla="*/ 529982 h 1905000"/>
                      <a:gd name="connsiteX217" fmla="*/ 2908554 w 4981575"/>
                      <a:gd name="connsiteY217" fmla="*/ 527792 h 1905000"/>
                      <a:gd name="connsiteX218" fmla="*/ 2867501 w 4981575"/>
                      <a:gd name="connsiteY218" fmla="*/ 522172 h 1905000"/>
                      <a:gd name="connsiteX219" fmla="*/ 2879598 w 4981575"/>
                      <a:gd name="connsiteY219" fmla="*/ 508361 h 1905000"/>
                      <a:gd name="connsiteX220" fmla="*/ 2853214 w 4981575"/>
                      <a:gd name="connsiteY220" fmla="*/ 503217 h 1905000"/>
                      <a:gd name="connsiteX221" fmla="*/ 2799207 w 4981575"/>
                      <a:gd name="connsiteY221" fmla="*/ 495026 h 1905000"/>
                      <a:gd name="connsiteX222" fmla="*/ 2725769 w 4981575"/>
                      <a:gd name="connsiteY222" fmla="*/ 504551 h 1905000"/>
                      <a:gd name="connsiteX223" fmla="*/ 2721864 w 4981575"/>
                      <a:gd name="connsiteY223" fmla="*/ 520076 h 1905000"/>
                      <a:gd name="connsiteX224" fmla="*/ 2717102 w 4981575"/>
                      <a:gd name="connsiteY224" fmla="*/ 491597 h 1905000"/>
                      <a:gd name="connsiteX225" fmla="*/ 2702433 w 4981575"/>
                      <a:gd name="connsiteY225" fmla="*/ 488168 h 1905000"/>
                      <a:gd name="connsiteX226" fmla="*/ 2672239 w 4981575"/>
                      <a:gd name="connsiteY226" fmla="*/ 492454 h 1905000"/>
                      <a:gd name="connsiteX227" fmla="*/ 2638520 w 4981575"/>
                      <a:gd name="connsiteY227" fmla="*/ 475214 h 1905000"/>
                      <a:gd name="connsiteX228" fmla="*/ 2605659 w 4981575"/>
                      <a:gd name="connsiteY228" fmla="*/ 494264 h 1905000"/>
                      <a:gd name="connsiteX229" fmla="*/ 2623375 w 4981575"/>
                      <a:gd name="connsiteY229" fmla="*/ 499026 h 1905000"/>
                      <a:gd name="connsiteX230" fmla="*/ 2587561 w 4981575"/>
                      <a:gd name="connsiteY230" fmla="*/ 509408 h 1905000"/>
                      <a:gd name="connsiteX231" fmla="*/ 2543080 w 4981575"/>
                      <a:gd name="connsiteY231" fmla="*/ 524934 h 1905000"/>
                      <a:gd name="connsiteX232" fmla="*/ 2495169 w 4981575"/>
                      <a:gd name="connsiteY232" fmla="*/ 539603 h 1905000"/>
                      <a:gd name="connsiteX233" fmla="*/ 2502503 w 4981575"/>
                      <a:gd name="connsiteY233" fmla="*/ 519314 h 1905000"/>
                      <a:gd name="connsiteX234" fmla="*/ 2529745 w 4981575"/>
                      <a:gd name="connsiteY234" fmla="*/ 505027 h 1905000"/>
                      <a:gd name="connsiteX235" fmla="*/ 2561749 w 4981575"/>
                      <a:gd name="connsiteY235" fmla="*/ 495121 h 1905000"/>
                      <a:gd name="connsiteX236" fmla="*/ 2585085 w 4981575"/>
                      <a:gd name="connsiteY236" fmla="*/ 479595 h 1905000"/>
                      <a:gd name="connsiteX237" fmla="*/ 2615279 w 4981575"/>
                      <a:gd name="connsiteY237" fmla="*/ 461021 h 1905000"/>
                      <a:gd name="connsiteX238" fmla="*/ 2665380 w 4981575"/>
                      <a:gd name="connsiteY238" fmla="*/ 440733 h 1905000"/>
                      <a:gd name="connsiteX239" fmla="*/ 2679192 w 4981575"/>
                      <a:gd name="connsiteY239" fmla="*/ 425207 h 1905000"/>
                      <a:gd name="connsiteX240" fmla="*/ 2714625 w 4981575"/>
                      <a:gd name="connsiteY240" fmla="*/ 411396 h 1905000"/>
                      <a:gd name="connsiteX241" fmla="*/ 2728055 w 4981575"/>
                      <a:gd name="connsiteY241" fmla="*/ 393680 h 1905000"/>
                      <a:gd name="connsiteX242" fmla="*/ 2715101 w 4981575"/>
                      <a:gd name="connsiteY242" fmla="*/ 383774 h 1905000"/>
                      <a:gd name="connsiteX243" fmla="*/ 2729770 w 4981575"/>
                      <a:gd name="connsiteY243" fmla="*/ 378630 h 1905000"/>
                      <a:gd name="connsiteX244" fmla="*/ 2722436 w 4981575"/>
                      <a:gd name="connsiteY244" fmla="*/ 365200 h 1905000"/>
                      <a:gd name="connsiteX245" fmla="*/ 2719864 w 4981575"/>
                      <a:gd name="connsiteY245" fmla="*/ 350912 h 1905000"/>
                      <a:gd name="connsiteX246" fmla="*/ 2700814 w 4981575"/>
                      <a:gd name="connsiteY246" fmla="*/ 347483 h 1905000"/>
                      <a:gd name="connsiteX247" fmla="*/ 2694813 w 4981575"/>
                      <a:gd name="connsiteY247" fmla="*/ 323766 h 1905000"/>
                      <a:gd name="connsiteX248" fmla="*/ 2669381 w 4981575"/>
                      <a:gd name="connsiteY248" fmla="*/ 324623 h 1905000"/>
                      <a:gd name="connsiteX249" fmla="*/ 2626995 w 4981575"/>
                      <a:gd name="connsiteY249" fmla="*/ 314717 h 1905000"/>
                      <a:gd name="connsiteX250" fmla="*/ 2608897 w 4981575"/>
                      <a:gd name="connsiteY250" fmla="*/ 313003 h 1905000"/>
                      <a:gd name="connsiteX251" fmla="*/ 2572988 w 4981575"/>
                      <a:gd name="connsiteY251" fmla="*/ 313860 h 1905000"/>
                      <a:gd name="connsiteX252" fmla="*/ 2554033 w 4981575"/>
                      <a:gd name="connsiteY252" fmla="*/ 324623 h 1905000"/>
                      <a:gd name="connsiteX253" fmla="*/ 2517362 w 4981575"/>
                      <a:gd name="connsiteY253" fmla="*/ 328052 h 1905000"/>
                      <a:gd name="connsiteX254" fmla="*/ 2538508 w 4981575"/>
                      <a:gd name="connsiteY254" fmla="*/ 300811 h 1905000"/>
                      <a:gd name="connsiteX255" fmla="*/ 2490502 w 4981575"/>
                      <a:gd name="connsiteY255" fmla="*/ 297382 h 1905000"/>
                      <a:gd name="connsiteX256" fmla="*/ 2455926 w 4981575"/>
                      <a:gd name="connsiteY256" fmla="*/ 292143 h 1905000"/>
                      <a:gd name="connsiteX257" fmla="*/ 2464594 w 4981575"/>
                      <a:gd name="connsiteY257" fmla="*/ 288714 h 1905000"/>
                      <a:gd name="connsiteX258" fmla="*/ 2491835 w 4981575"/>
                      <a:gd name="connsiteY258" fmla="*/ 278332 h 1905000"/>
                      <a:gd name="connsiteX259" fmla="*/ 2495264 w 4981575"/>
                      <a:gd name="connsiteY259" fmla="*/ 267092 h 1905000"/>
                      <a:gd name="connsiteX260" fmla="*/ 2470595 w 4981575"/>
                      <a:gd name="connsiteY260" fmla="*/ 261092 h 1905000"/>
                      <a:gd name="connsiteX261" fmla="*/ 2439924 w 4981575"/>
                      <a:gd name="connsiteY261" fmla="*/ 253281 h 1905000"/>
                      <a:gd name="connsiteX262" fmla="*/ 2401443 w 4981575"/>
                      <a:gd name="connsiteY262" fmla="*/ 261473 h 1905000"/>
                      <a:gd name="connsiteX263" fmla="*/ 2369058 w 4981575"/>
                      <a:gd name="connsiteY263" fmla="*/ 285666 h 1905000"/>
                      <a:gd name="connsiteX264" fmla="*/ 2349151 w 4981575"/>
                      <a:gd name="connsiteY264" fmla="*/ 311193 h 1905000"/>
                      <a:gd name="connsiteX265" fmla="*/ 2354770 w 4981575"/>
                      <a:gd name="connsiteY265" fmla="*/ 323766 h 1905000"/>
                      <a:gd name="connsiteX266" fmla="*/ 2338388 w 4981575"/>
                      <a:gd name="connsiteY266" fmla="*/ 328910 h 1905000"/>
                      <a:gd name="connsiteX267" fmla="*/ 2293905 w 4981575"/>
                      <a:gd name="connsiteY267" fmla="*/ 335006 h 1905000"/>
                      <a:gd name="connsiteX268" fmla="*/ 2312955 w 4981575"/>
                      <a:gd name="connsiteY268" fmla="*/ 349674 h 1905000"/>
                      <a:gd name="connsiteX269" fmla="*/ 2290953 w 4981575"/>
                      <a:gd name="connsiteY269" fmla="*/ 345388 h 1905000"/>
                      <a:gd name="connsiteX270" fmla="*/ 2265426 w 4981575"/>
                      <a:gd name="connsiteY270" fmla="*/ 351008 h 1905000"/>
                      <a:gd name="connsiteX271" fmla="*/ 2246376 w 4981575"/>
                      <a:gd name="connsiteY271" fmla="*/ 354913 h 1905000"/>
                      <a:gd name="connsiteX272" fmla="*/ 2227421 w 4981575"/>
                      <a:gd name="connsiteY272" fmla="*/ 356246 h 1905000"/>
                      <a:gd name="connsiteX273" fmla="*/ 2235613 w 4981575"/>
                      <a:gd name="connsiteY273" fmla="*/ 339768 h 1905000"/>
                      <a:gd name="connsiteX274" fmla="*/ 2207990 w 4981575"/>
                      <a:gd name="connsiteY274" fmla="*/ 347102 h 1905000"/>
                      <a:gd name="connsiteX275" fmla="*/ 2188559 w 4981575"/>
                      <a:gd name="connsiteY275" fmla="*/ 344054 h 1905000"/>
                      <a:gd name="connsiteX276" fmla="*/ 2169509 w 4981575"/>
                      <a:gd name="connsiteY276" fmla="*/ 353579 h 1905000"/>
                      <a:gd name="connsiteX277" fmla="*/ 2141411 w 4981575"/>
                      <a:gd name="connsiteY277" fmla="*/ 356151 h 1905000"/>
                      <a:gd name="connsiteX278" fmla="*/ 2159127 w 4981575"/>
                      <a:gd name="connsiteY278" fmla="*/ 368248 h 1905000"/>
                      <a:gd name="connsiteX279" fmla="*/ 2110740 w 4981575"/>
                      <a:gd name="connsiteY279" fmla="*/ 375582 h 1905000"/>
                      <a:gd name="connsiteX280" fmla="*/ 2073973 w 4981575"/>
                      <a:gd name="connsiteY280" fmla="*/ 380726 h 1905000"/>
                      <a:gd name="connsiteX281" fmla="*/ 2046732 w 4981575"/>
                      <a:gd name="connsiteY281" fmla="*/ 393680 h 1905000"/>
                      <a:gd name="connsiteX282" fmla="*/ 2019109 w 4981575"/>
                      <a:gd name="connsiteY282" fmla="*/ 404919 h 1905000"/>
                      <a:gd name="connsiteX283" fmla="*/ 1996631 w 4981575"/>
                      <a:gd name="connsiteY283" fmla="*/ 407967 h 1905000"/>
                      <a:gd name="connsiteX284" fmla="*/ 1984914 w 4981575"/>
                      <a:gd name="connsiteY284" fmla="*/ 411872 h 1905000"/>
                      <a:gd name="connsiteX285" fmla="*/ 1980629 w 4981575"/>
                      <a:gd name="connsiteY285" fmla="*/ 418826 h 1905000"/>
                      <a:gd name="connsiteX286" fmla="*/ 1969865 w 4981575"/>
                      <a:gd name="connsiteY286" fmla="*/ 426160 h 1905000"/>
                      <a:gd name="connsiteX287" fmla="*/ 1977676 w 4981575"/>
                      <a:gd name="connsiteY287" fmla="*/ 436542 h 1905000"/>
                      <a:gd name="connsiteX288" fmla="*/ 1952625 w 4981575"/>
                      <a:gd name="connsiteY288" fmla="*/ 435209 h 1905000"/>
                      <a:gd name="connsiteX289" fmla="*/ 1968627 w 4981575"/>
                      <a:gd name="connsiteY289" fmla="*/ 444257 h 1905000"/>
                      <a:gd name="connsiteX290" fmla="*/ 1981581 w 4981575"/>
                      <a:gd name="connsiteY290" fmla="*/ 454163 h 1905000"/>
                      <a:gd name="connsiteX291" fmla="*/ 1959578 w 4981575"/>
                      <a:gd name="connsiteY291" fmla="*/ 455497 h 1905000"/>
                      <a:gd name="connsiteX292" fmla="*/ 1970818 w 4981575"/>
                      <a:gd name="connsiteY292" fmla="*/ 463307 h 1905000"/>
                      <a:gd name="connsiteX293" fmla="*/ 1980343 w 4981575"/>
                      <a:gd name="connsiteY293" fmla="*/ 473690 h 1905000"/>
                      <a:gd name="connsiteX294" fmla="*/ 1981772 w 4981575"/>
                      <a:gd name="connsiteY294" fmla="*/ 475118 h 1905000"/>
                      <a:gd name="connsiteX295" fmla="*/ 1978628 w 4981575"/>
                      <a:gd name="connsiteY295" fmla="*/ 487501 h 1905000"/>
                      <a:gd name="connsiteX296" fmla="*/ 1970437 w 4981575"/>
                      <a:gd name="connsiteY296" fmla="*/ 490073 h 1905000"/>
                      <a:gd name="connsiteX297" fmla="*/ 1942814 w 4981575"/>
                      <a:gd name="connsiteY297" fmla="*/ 488739 h 1905000"/>
                      <a:gd name="connsiteX298" fmla="*/ 1929003 w 4981575"/>
                      <a:gd name="connsiteY298" fmla="*/ 493502 h 1905000"/>
                      <a:gd name="connsiteX299" fmla="*/ 1885759 w 4981575"/>
                      <a:gd name="connsiteY299" fmla="*/ 495692 h 1905000"/>
                      <a:gd name="connsiteX300" fmla="*/ 1810131 w 4981575"/>
                      <a:gd name="connsiteY300" fmla="*/ 502169 h 1905000"/>
                      <a:gd name="connsiteX301" fmla="*/ 1800225 w 4981575"/>
                      <a:gd name="connsiteY301" fmla="*/ 531125 h 1905000"/>
                      <a:gd name="connsiteX302" fmla="*/ 1800606 w 4981575"/>
                      <a:gd name="connsiteY302" fmla="*/ 551890 h 1905000"/>
                      <a:gd name="connsiteX303" fmla="*/ 1840420 w 4981575"/>
                      <a:gd name="connsiteY303" fmla="*/ 573035 h 1905000"/>
                      <a:gd name="connsiteX304" fmla="*/ 1857280 w 4981575"/>
                      <a:gd name="connsiteY304" fmla="*/ 601515 h 1905000"/>
                      <a:gd name="connsiteX305" fmla="*/ 1807559 w 4981575"/>
                      <a:gd name="connsiteY305" fmla="*/ 585513 h 1905000"/>
                      <a:gd name="connsiteX306" fmla="*/ 1740598 w 4981575"/>
                      <a:gd name="connsiteY306" fmla="*/ 568273 h 1905000"/>
                      <a:gd name="connsiteX307" fmla="*/ 1719453 w 4981575"/>
                      <a:gd name="connsiteY307" fmla="*/ 557414 h 1905000"/>
                      <a:gd name="connsiteX308" fmla="*/ 1700879 w 4981575"/>
                      <a:gd name="connsiteY308" fmla="*/ 572083 h 1905000"/>
                      <a:gd name="connsiteX309" fmla="*/ 1712976 w 4981575"/>
                      <a:gd name="connsiteY309" fmla="*/ 576369 h 1905000"/>
                      <a:gd name="connsiteX310" fmla="*/ 1728978 w 4981575"/>
                      <a:gd name="connsiteY310" fmla="*/ 585894 h 1905000"/>
                      <a:gd name="connsiteX311" fmla="*/ 1704784 w 4981575"/>
                      <a:gd name="connsiteY311" fmla="*/ 590276 h 1905000"/>
                      <a:gd name="connsiteX312" fmla="*/ 1673257 w 4981575"/>
                      <a:gd name="connsiteY312" fmla="*/ 596753 h 1905000"/>
                      <a:gd name="connsiteX313" fmla="*/ 1712119 w 4981575"/>
                      <a:gd name="connsiteY313" fmla="*/ 626947 h 1905000"/>
                      <a:gd name="connsiteX314" fmla="*/ 1738503 w 4981575"/>
                      <a:gd name="connsiteY314" fmla="*/ 641615 h 1905000"/>
                      <a:gd name="connsiteX315" fmla="*/ 1734217 w 4981575"/>
                      <a:gd name="connsiteY315" fmla="*/ 650283 h 1905000"/>
                      <a:gd name="connsiteX316" fmla="*/ 1700498 w 4981575"/>
                      <a:gd name="connsiteY316" fmla="*/ 633043 h 1905000"/>
                      <a:gd name="connsiteX317" fmla="*/ 1650873 w 4981575"/>
                      <a:gd name="connsiteY317" fmla="*/ 628757 h 1905000"/>
                      <a:gd name="connsiteX318" fmla="*/ 1649063 w 4981575"/>
                      <a:gd name="connsiteY318" fmla="*/ 609802 h 1905000"/>
                      <a:gd name="connsiteX319" fmla="*/ 1656016 w 4981575"/>
                      <a:gd name="connsiteY319" fmla="*/ 580846 h 1905000"/>
                      <a:gd name="connsiteX320" fmla="*/ 1643443 w 4981575"/>
                      <a:gd name="connsiteY320" fmla="*/ 544556 h 1905000"/>
                      <a:gd name="connsiteX321" fmla="*/ 1635728 w 4981575"/>
                      <a:gd name="connsiteY321" fmla="*/ 556176 h 1905000"/>
                      <a:gd name="connsiteX322" fmla="*/ 1628394 w 4981575"/>
                      <a:gd name="connsiteY322" fmla="*/ 586847 h 1905000"/>
                      <a:gd name="connsiteX323" fmla="*/ 1593342 w 4981575"/>
                      <a:gd name="connsiteY323" fmla="*/ 605039 h 1905000"/>
                      <a:gd name="connsiteX324" fmla="*/ 1581722 w 4981575"/>
                      <a:gd name="connsiteY324" fmla="*/ 623137 h 1905000"/>
                      <a:gd name="connsiteX325" fmla="*/ 1614964 w 4981575"/>
                      <a:gd name="connsiteY325" fmla="*/ 663332 h 1905000"/>
                      <a:gd name="connsiteX326" fmla="*/ 1597628 w 4981575"/>
                      <a:gd name="connsiteY326" fmla="*/ 712577 h 1905000"/>
                      <a:gd name="connsiteX327" fmla="*/ 1598962 w 4981575"/>
                      <a:gd name="connsiteY327" fmla="*/ 741914 h 1905000"/>
                      <a:gd name="connsiteX328" fmla="*/ 1621441 w 4981575"/>
                      <a:gd name="connsiteY328" fmla="*/ 745819 h 1905000"/>
                      <a:gd name="connsiteX329" fmla="*/ 1655540 w 4981575"/>
                      <a:gd name="connsiteY329" fmla="*/ 738485 h 1905000"/>
                      <a:gd name="connsiteX330" fmla="*/ 1711737 w 4981575"/>
                      <a:gd name="connsiteY330" fmla="*/ 757535 h 1905000"/>
                      <a:gd name="connsiteX331" fmla="*/ 1722501 w 4981575"/>
                      <a:gd name="connsiteY331" fmla="*/ 780014 h 1905000"/>
                      <a:gd name="connsiteX332" fmla="*/ 1709071 w 4981575"/>
                      <a:gd name="connsiteY332" fmla="*/ 801635 h 1905000"/>
                      <a:gd name="connsiteX333" fmla="*/ 1742789 w 4981575"/>
                      <a:gd name="connsiteY333" fmla="*/ 824114 h 1905000"/>
                      <a:gd name="connsiteX334" fmla="*/ 1709928 w 4981575"/>
                      <a:gd name="connsiteY334" fmla="*/ 821543 h 1905000"/>
                      <a:gd name="connsiteX335" fmla="*/ 1696593 w 4981575"/>
                      <a:gd name="connsiteY335" fmla="*/ 802969 h 1905000"/>
                      <a:gd name="connsiteX336" fmla="*/ 1703927 w 4981575"/>
                      <a:gd name="connsiteY336" fmla="*/ 781823 h 1905000"/>
                      <a:gd name="connsiteX337" fmla="*/ 1689259 w 4981575"/>
                      <a:gd name="connsiteY337" fmla="*/ 763250 h 1905000"/>
                      <a:gd name="connsiteX338" fmla="*/ 1670685 w 4981575"/>
                      <a:gd name="connsiteY338" fmla="*/ 751153 h 1905000"/>
                      <a:gd name="connsiteX339" fmla="*/ 1625727 w 4981575"/>
                      <a:gd name="connsiteY339" fmla="*/ 763250 h 1905000"/>
                      <a:gd name="connsiteX340" fmla="*/ 1631823 w 4981575"/>
                      <a:gd name="connsiteY340" fmla="*/ 803921 h 1905000"/>
                      <a:gd name="connsiteX341" fmla="*/ 1607629 w 4981575"/>
                      <a:gd name="connsiteY341" fmla="*/ 838497 h 1905000"/>
                      <a:gd name="connsiteX342" fmla="*/ 1585627 w 4981575"/>
                      <a:gd name="connsiteY342" fmla="*/ 857928 h 1905000"/>
                      <a:gd name="connsiteX343" fmla="*/ 1558861 w 4981575"/>
                      <a:gd name="connsiteY343" fmla="*/ 881264 h 1905000"/>
                      <a:gd name="connsiteX344" fmla="*/ 1532572 w 4981575"/>
                      <a:gd name="connsiteY344" fmla="*/ 881264 h 1905000"/>
                      <a:gd name="connsiteX345" fmla="*/ 1498854 w 4981575"/>
                      <a:gd name="connsiteY345" fmla="*/ 883836 h 1905000"/>
                      <a:gd name="connsiteX346" fmla="*/ 1475518 w 4981575"/>
                      <a:gd name="connsiteY346" fmla="*/ 876502 h 1905000"/>
                      <a:gd name="connsiteX347" fmla="*/ 1461230 w 4981575"/>
                      <a:gd name="connsiteY347" fmla="*/ 864024 h 1905000"/>
                      <a:gd name="connsiteX348" fmla="*/ 1476756 w 4981575"/>
                      <a:gd name="connsiteY348" fmla="*/ 867929 h 1905000"/>
                      <a:gd name="connsiteX349" fmla="*/ 1493615 w 4981575"/>
                      <a:gd name="connsiteY349" fmla="*/ 866215 h 1905000"/>
                      <a:gd name="connsiteX350" fmla="*/ 1510474 w 4981575"/>
                      <a:gd name="connsiteY350" fmla="*/ 873168 h 1905000"/>
                      <a:gd name="connsiteX351" fmla="*/ 1525619 w 4981575"/>
                      <a:gd name="connsiteY351" fmla="*/ 867548 h 1905000"/>
                      <a:gd name="connsiteX352" fmla="*/ 1532572 w 4981575"/>
                      <a:gd name="connsiteY352" fmla="*/ 860595 h 1905000"/>
                      <a:gd name="connsiteX353" fmla="*/ 1545527 w 4981575"/>
                      <a:gd name="connsiteY353" fmla="*/ 849832 h 1905000"/>
                      <a:gd name="connsiteX354" fmla="*/ 1554575 w 4981575"/>
                      <a:gd name="connsiteY354" fmla="*/ 834306 h 1905000"/>
                      <a:gd name="connsiteX355" fmla="*/ 1562290 w 4981575"/>
                      <a:gd name="connsiteY355" fmla="*/ 824781 h 1905000"/>
                      <a:gd name="connsiteX356" fmla="*/ 1576578 w 4981575"/>
                      <a:gd name="connsiteY356" fmla="*/ 815256 h 1905000"/>
                      <a:gd name="connsiteX357" fmla="*/ 1581722 w 4981575"/>
                      <a:gd name="connsiteY357" fmla="*/ 801445 h 1905000"/>
                      <a:gd name="connsiteX358" fmla="*/ 1589532 w 4981575"/>
                      <a:gd name="connsiteY358" fmla="*/ 782014 h 1905000"/>
                      <a:gd name="connsiteX359" fmla="*/ 1590389 w 4981575"/>
                      <a:gd name="connsiteY359" fmla="*/ 771251 h 1905000"/>
                      <a:gd name="connsiteX360" fmla="*/ 1567434 w 4981575"/>
                      <a:gd name="connsiteY360" fmla="*/ 746200 h 1905000"/>
                      <a:gd name="connsiteX361" fmla="*/ 1566577 w 4981575"/>
                      <a:gd name="connsiteY361" fmla="*/ 716387 h 1905000"/>
                      <a:gd name="connsiteX362" fmla="*/ 1566100 w 4981575"/>
                      <a:gd name="connsiteY362" fmla="*/ 688669 h 1905000"/>
                      <a:gd name="connsiteX363" fmla="*/ 1573435 w 4981575"/>
                      <a:gd name="connsiteY363" fmla="*/ 657998 h 1905000"/>
                      <a:gd name="connsiteX364" fmla="*/ 1549622 w 4981575"/>
                      <a:gd name="connsiteY364" fmla="*/ 624756 h 1905000"/>
                      <a:gd name="connsiteX365" fmla="*/ 1559147 w 4981575"/>
                      <a:gd name="connsiteY365" fmla="*/ 602753 h 1905000"/>
                      <a:gd name="connsiteX366" fmla="*/ 1571720 w 4981575"/>
                      <a:gd name="connsiteY366" fmla="*/ 553033 h 1905000"/>
                      <a:gd name="connsiteX367" fmla="*/ 1535430 w 4981575"/>
                      <a:gd name="connsiteY367" fmla="*/ 540936 h 1905000"/>
                      <a:gd name="connsiteX368" fmla="*/ 1479709 w 4981575"/>
                      <a:gd name="connsiteY368" fmla="*/ 538364 h 1905000"/>
                      <a:gd name="connsiteX369" fmla="*/ 1463231 w 4981575"/>
                      <a:gd name="connsiteY369" fmla="*/ 554747 h 1905000"/>
                      <a:gd name="connsiteX370" fmla="*/ 1443799 w 4981575"/>
                      <a:gd name="connsiteY370" fmla="*/ 596276 h 1905000"/>
                      <a:gd name="connsiteX371" fmla="*/ 1404938 w 4981575"/>
                      <a:gd name="connsiteY371" fmla="*/ 626090 h 1905000"/>
                      <a:gd name="connsiteX372" fmla="*/ 1392841 w 4981575"/>
                      <a:gd name="connsiteY372" fmla="*/ 651617 h 1905000"/>
                      <a:gd name="connsiteX373" fmla="*/ 1409319 w 4981575"/>
                      <a:gd name="connsiteY373" fmla="*/ 655522 h 1905000"/>
                      <a:gd name="connsiteX374" fmla="*/ 1405890 w 4981575"/>
                      <a:gd name="connsiteY374" fmla="*/ 678858 h 1905000"/>
                      <a:gd name="connsiteX375" fmla="*/ 1404175 w 4981575"/>
                      <a:gd name="connsiteY375" fmla="*/ 692669 h 1905000"/>
                      <a:gd name="connsiteX376" fmla="*/ 1394270 w 4981575"/>
                      <a:gd name="connsiteY376" fmla="*/ 712577 h 1905000"/>
                      <a:gd name="connsiteX377" fmla="*/ 1428845 w 4981575"/>
                      <a:gd name="connsiteY377" fmla="*/ 725531 h 1905000"/>
                      <a:gd name="connsiteX378" fmla="*/ 1441418 w 4981575"/>
                      <a:gd name="connsiteY378" fmla="*/ 749343 h 1905000"/>
                      <a:gd name="connsiteX379" fmla="*/ 1459135 w 4981575"/>
                      <a:gd name="connsiteY379" fmla="*/ 758392 h 1905000"/>
                      <a:gd name="connsiteX380" fmla="*/ 1440942 w 4981575"/>
                      <a:gd name="connsiteY380" fmla="*/ 787348 h 1905000"/>
                      <a:gd name="connsiteX381" fmla="*/ 1405509 w 4981575"/>
                      <a:gd name="connsiteY381" fmla="*/ 759249 h 1905000"/>
                      <a:gd name="connsiteX382" fmla="*/ 1358456 w 4981575"/>
                      <a:gd name="connsiteY382" fmla="*/ 738961 h 1905000"/>
                      <a:gd name="connsiteX383" fmla="*/ 1319593 w 4981575"/>
                      <a:gd name="connsiteY383" fmla="*/ 722959 h 1905000"/>
                      <a:gd name="connsiteX384" fmla="*/ 1265587 w 4981575"/>
                      <a:gd name="connsiteY384" fmla="*/ 708767 h 1905000"/>
                      <a:gd name="connsiteX385" fmla="*/ 1212437 w 4981575"/>
                      <a:gd name="connsiteY385" fmla="*/ 704004 h 1905000"/>
                      <a:gd name="connsiteX386" fmla="*/ 1190815 w 4981575"/>
                      <a:gd name="connsiteY386" fmla="*/ 688002 h 1905000"/>
                      <a:gd name="connsiteX387" fmla="*/ 1155382 w 4981575"/>
                      <a:gd name="connsiteY387" fmla="*/ 676382 h 1905000"/>
                      <a:gd name="connsiteX388" fmla="*/ 1163574 w 4981575"/>
                      <a:gd name="connsiteY388" fmla="*/ 700575 h 1905000"/>
                      <a:gd name="connsiteX389" fmla="*/ 1185196 w 4981575"/>
                      <a:gd name="connsiteY389" fmla="*/ 709243 h 1905000"/>
                      <a:gd name="connsiteX390" fmla="*/ 1203770 w 4981575"/>
                      <a:gd name="connsiteY390" fmla="*/ 722578 h 1905000"/>
                      <a:gd name="connsiteX391" fmla="*/ 1217200 w 4981575"/>
                      <a:gd name="connsiteY391" fmla="*/ 746771 h 1905000"/>
                      <a:gd name="connsiteX392" fmla="*/ 1208151 w 4981575"/>
                      <a:gd name="connsiteY392" fmla="*/ 762773 h 1905000"/>
                      <a:gd name="connsiteX393" fmla="*/ 1188244 w 4981575"/>
                      <a:gd name="connsiteY393" fmla="*/ 772679 h 1905000"/>
                      <a:gd name="connsiteX394" fmla="*/ 1173099 w 4981575"/>
                      <a:gd name="connsiteY394" fmla="*/ 778775 h 1905000"/>
                      <a:gd name="connsiteX395" fmla="*/ 1173099 w 4981575"/>
                      <a:gd name="connsiteY395" fmla="*/ 761440 h 1905000"/>
                      <a:gd name="connsiteX396" fmla="*/ 1155382 w 4981575"/>
                      <a:gd name="connsiteY396" fmla="*/ 748010 h 1905000"/>
                      <a:gd name="connsiteX397" fmla="*/ 1110424 w 4981575"/>
                      <a:gd name="connsiteY397" fmla="*/ 770489 h 1905000"/>
                      <a:gd name="connsiteX398" fmla="*/ 1061180 w 4981575"/>
                      <a:gd name="connsiteY398" fmla="*/ 770489 h 1905000"/>
                      <a:gd name="connsiteX399" fmla="*/ 1033939 w 4981575"/>
                      <a:gd name="connsiteY399" fmla="*/ 790396 h 1905000"/>
                      <a:gd name="connsiteX400" fmla="*/ 994600 w 4981575"/>
                      <a:gd name="connsiteY400" fmla="*/ 787348 h 1905000"/>
                      <a:gd name="connsiteX401" fmla="*/ 1001935 w 4981575"/>
                      <a:gd name="connsiteY401" fmla="*/ 779537 h 1905000"/>
                      <a:gd name="connsiteX402" fmla="*/ 1008888 w 4981575"/>
                      <a:gd name="connsiteY402" fmla="*/ 770870 h 1905000"/>
                      <a:gd name="connsiteX403" fmla="*/ 1015365 w 4981575"/>
                      <a:gd name="connsiteY403" fmla="*/ 750962 h 1905000"/>
                      <a:gd name="connsiteX404" fmla="*/ 975646 w 4981575"/>
                      <a:gd name="connsiteY404" fmla="*/ 762583 h 1905000"/>
                      <a:gd name="connsiteX405" fmla="*/ 970026 w 4981575"/>
                      <a:gd name="connsiteY405" fmla="*/ 779061 h 1905000"/>
                      <a:gd name="connsiteX406" fmla="*/ 957072 w 4981575"/>
                      <a:gd name="connsiteY406" fmla="*/ 771251 h 1905000"/>
                      <a:gd name="connsiteX407" fmla="*/ 890111 w 4981575"/>
                      <a:gd name="connsiteY407" fmla="*/ 791158 h 1905000"/>
                      <a:gd name="connsiteX408" fmla="*/ 862013 w 4981575"/>
                      <a:gd name="connsiteY408" fmla="*/ 808398 h 1905000"/>
                      <a:gd name="connsiteX409" fmla="*/ 830008 w 4981575"/>
                      <a:gd name="connsiteY409" fmla="*/ 818304 h 1905000"/>
                      <a:gd name="connsiteX410" fmla="*/ 823531 w 4981575"/>
                      <a:gd name="connsiteY410" fmla="*/ 848975 h 1905000"/>
                      <a:gd name="connsiteX411" fmla="*/ 773811 w 4981575"/>
                      <a:gd name="connsiteY411" fmla="*/ 855452 h 1905000"/>
                      <a:gd name="connsiteX412" fmla="*/ 750475 w 4981575"/>
                      <a:gd name="connsiteY412" fmla="*/ 833449 h 1905000"/>
                      <a:gd name="connsiteX413" fmla="*/ 749618 w 4981575"/>
                      <a:gd name="connsiteY413" fmla="*/ 814875 h 1905000"/>
                      <a:gd name="connsiteX414" fmla="*/ 769905 w 4981575"/>
                      <a:gd name="connsiteY414" fmla="*/ 807065 h 1905000"/>
                      <a:gd name="connsiteX415" fmla="*/ 795814 w 4981575"/>
                      <a:gd name="connsiteY415" fmla="*/ 805731 h 1905000"/>
                      <a:gd name="connsiteX416" fmla="*/ 778097 w 4981575"/>
                      <a:gd name="connsiteY416" fmla="*/ 777632 h 1905000"/>
                      <a:gd name="connsiteX417" fmla="*/ 740950 w 4981575"/>
                      <a:gd name="connsiteY417" fmla="*/ 767250 h 1905000"/>
                      <a:gd name="connsiteX418" fmla="*/ 704659 w 4981575"/>
                      <a:gd name="connsiteY418" fmla="*/ 763345 h 1905000"/>
                      <a:gd name="connsiteX419" fmla="*/ 709803 w 4981575"/>
                      <a:gd name="connsiteY419" fmla="*/ 774584 h 1905000"/>
                      <a:gd name="connsiteX420" fmla="*/ 718471 w 4981575"/>
                      <a:gd name="connsiteY420" fmla="*/ 794873 h 1905000"/>
                      <a:gd name="connsiteX421" fmla="*/ 707231 w 4981575"/>
                      <a:gd name="connsiteY421" fmla="*/ 827258 h 1905000"/>
                      <a:gd name="connsiteX422" fmla="*/ 716756 w 4981575"/>
                      <a:gd name="connsiteY422" fmla="*/ 837640 h 1905000"/>
                      <a:gd name="connsiteX423" fmla="*/ 727520 w 4981575"/>
                      <a:gd name="connsiteY423" fmla="*/ 863548 h 1905000"/>
                      <a:gd name="connsiteX424" fmla="*/ 718471 w 4981575"/>
                      <a:gd name="connsiteY424" fmla="*/ 886027 h 1905000"/>
                      <a:gd name="connsiteX425" fmla="*/ 705898 w 4981575"/>
                      <a:gd name="connsiteY425" fmla="*/ 885551 h 1905000"/>
                      <a:gd name="connsiteX426" fmla="*/ 697325 w 4981575"/>
                      <a:gd name="connsiteY426" fmla="*/ 876883 h 1905000"/>
                      <a:gd name="connsiteX427" fmla="*/ 667988 w 4981575"/>
                      <a:gd name="connsiteY427" fmla="*/ 871263 h 1905000"/>
                      <a:gd name="connsiteX428" fmla="*/ 649414 w 4981575"/>
                      <a:gd name="connsiteY428" fmla="*/ 880312 h 1905000"/>
                      <a:gd name="connsiteX429" fmla="*/ 623506 w 4981575"/>
                      <a:gd name="connsiteY429" fmla="*/ 891551 h 1905000"/>
                      <a:gd name="connsiteX430" fmla="*/ 595408 w 4981575"/>
                      <a:gd name="connsiteY430" fmla="*/ 911840 h 1905000"/>
                      <a:gd name="connsiteX431" fmla="*/ 597122 w 4981575"/>
                      <a:gd name="connsiteY431" fmla="*/ 937367 h 1905000"/>
                      <a:gd name="connsiteX432" fmla="*/ 609219 w 4981575"/>
                      <a:gd name="connsiteY432" fmla="*/ 960227 h 1905000"/>
                      <a:gd name="connsiteX433" fmla="*/ 574262 w 4981575"/>
                      <a:gd name="connsiteY433" fmla="*/ 958036 h 1905000"/>
                      <a:gd name="connsiteX434" fmla="*/ 543973 w 4981575"/>
                      <a:gd name="connsiteY434" fmla="*/ 951083 h 1905000"/>
                      <a:gd name="connsiteX435" fmla="*/ 510730 w 4981575"/>
                      <a:gd name="connsiteY435" fmla="*/ 931271 h 1905000"/>
                      <a:gd name="connsiteX436" fmla="*/ 493014 w 4981575"/>
                      <a:gd name="connsiteY436" fmla="*/ 947654 h 1905000"/>
                      <a:gd name="connsiteX437" fmla="*/ 501682 w 4981575"/>
                      <a:gd name="connsiteY437" fmla="*/ 964513 h 1905000"/>
                      <a:gd name="connsiteX438" fmla="*/ 530161 w 4981575"/>
                      <a:gd name="connsiteY438" fmla="*/ 974419 h 1905000"/>
                      <a:gd name="connsiteX439" fmla="*/ 532733 w 4981575"/>
                      <a:gd name="connsiteY439" fmla="*/ 992135 h 1905000"/>
                      <a:gd name="connsiteX440" fmla="*/ 510730 w 4981575"/>
                      <a:gd name="connsiteY440" fmla="*/ 995564 h 1905000"/>
                      <a:gd name="connsiteX441" fmla="*/ 487775 w 4981575"/>
                      <a:gd name="connsiteY441" fmla="*/ 988611 h 1905000"/>
                      <a:gd name="connsiteX442" fmla="*/ 461010 w 4981575"/>
                      <a:gd name="connsiteY442" fmla="*/ 973466 h 1905000"/>
                      <a:gd name="connsiteX443" fmla="*/ 445865 w 4981575"/>
                      <a:gd name="connsiteY443" fmla="*/ 956607 h 1905000"/>
                      <a:gd name="connsiteX444" fmla="*/ 438912 w 4981575"/>
                      <a:gd name="connsiteY444" fmla="*/ 935462 h 1905000"/>
                      <a:gd name="connsiteX445" fmla="*/ 439769 w 4981575"/>
                      <a:gd name="connsiteY445" fmla="*/ 916412 h 1905000"/>
                      <a:gd name="connsiteX446" fmla="*/ 441960 w 4981575"/>
                      <a:gd name="connsiteY446" fmla="*/ 897838 h 1905000"/>
                      <a:gd name="connsiteX447" fmla="*/ 419481 w 4981575"/>
                      <a:gd name="connsiteY447" fmla="*/ 881455 h 1905000"/>
                      <a:gd name="connsiteX448" fmla="*/ 401764 w 4981575"/>
                      <a:gd name="connsiteY448" fmla="*/ 868501 h 1905000"/>
                      <a:gd name="connsiteX449" fmla="*/ 373285 w 4981575"/>
                      <a:gd name="connsiteY449" fmla="*/ 844688 h 1905000"/>
                      <a:gd name="connsiteX450" fmla="*/ 362902 w 4981575"/>
                      <a:gd name="connsiteY450" fmla="*/ 835163 h 1905000"/>
                      <a:gd name="connsiteX451" fmla="*/ 386239 w 4981575"/>
                      <a:gd name="connsiteY451" fmla="*/ 843831 h 1905000"/>
                      <a:gd name="connsiteX452" fmla="*/ 426815 w 4981575"/>
                      <a:gd name="connsiteY452" fmla="*/ 861071 h 1905000"/>
                      <a:gd name="connsiteX453" fmla="*/ 477774 w 4981575"/>
                      <a:gd name="connsiteY453" fmla="*/ 877073 h 1905000"/>
                      <a:gd name="connsiteX454" fmla="*/ 546068 w 4981575"/>
                      <a:gd name="connsiteY454" fmla="*/ 888313 h 1905000"/>
                      <a:gd name="connsiteX455" fmla="*/ 630745 w 4981575"/>
                      <a:gd name="connsiteY455" fmla="*/ 851165 h 1905000"/>
                      <a:gd name="connsiteX456" fmla="*/ 628174 w 4981575"/>
                      <a:gd name="connsiteY456" fmla="*/ 816590 h 1905000"/>
                      <a:gd name="connsiteX457" fmla="*/ 611314 w 4981575"/>
                      <a:gd name="connsiteY457" fmla="*/ 803636 h 1905000"/>
                      <a:gd name="connsiteX458" fmla="*/ 587121 w 4981575"/>
                      <a:gd name="connsiteY458" fmla="*/ 788967 h 1905000"/>
                      <a:gd name="connsiteX459" fmla="*/ 562927 w 4981575"/>
                      <a:gd name="connsiteY459" fmla="*/ 775632 h 1905000"/>
                      <a:gd name="connsiteX460" fmla="*/ 520160 w 4981575"/>
                      <a:gd name="connsiteY460" fmla="*/ 754010 h 1905000"/>
                      <a:gd name="connsiteX461" fmla="*/ 451866 w 4981575"/>
                      <a:gd name="connsiteY461" fmla="*/ 727245 h 1905000"/>
                      <a:gd name="connsiteX462" fmla="*/ 436721 w 4981575"/>
                      <a:gd name="connsiteY462" fmla="*/ 725531 h 1905000"/>
                      <a:gd name="connsiteX463" fmla="*/ 415576 w 4981575"/>
                      <a:gd name="connsiteY463" fmla="*/ 725054 h 1905000"/>
                      <a:gd name="connsiteX464" fmla="*/ 388811 w 4981575"/>
                      <a:gd name="connsiteY464" fmla="*/ 723340 h 1905000"/>
                      <a:gd name="connsiteX465" fmla="*/ 372332 w 4981575"/>
                      <a:gd name="connsiteY465" fmla="*/ 713815 h 1905000"/>
                      <a:gd name="connsiteX466" fmla="*/ 393954 w 4981575"/>
                      <a:gd name="connsiteY466" fmla="*/ 706957 h 1905000"/>
                      <a:gd name="connsiteX467" fmla="*/ 374523 w 4981575"/>
                      <a:gd name="connsiteY467" fmla="*/ 699146 h 1905000"/>
                      <a:gd name="connsiteX468" fmla="*/ 353758 w 4981575"/>
                      <a:gd name="connsiteY468" fmla="*/ 703052 h 1905000"/>
                      <a:gd name="connsiteX469" fmla="*/ 336042 w 4981575"/>
                      <a:gd name="connsiteY469" fmla="*/ 702194 h 1905000"/>
                      <a:gd name="connsiteX470" fmla="*/ 334042 w 4981575"/>
                      <a:gd name="connsiteY470" fmla="*/ 700766 h 1905000"/>
                      <a:gd name="connsiteX471" fmla="*/ 319183 w 4981575"/>
                      <a:gd name="connsiteY471" fmla="*/ 711243 h 1905000"/>
                      <a:gd name="connsiteX472" fmla="*/ 294989 w 4981575"/>
                      <a:gd name="connsiteY472" fmla="*/ 722483 h 1905000"/>
                      <a:gd name="connsiteX473" fmla="*/ 275082 w 4981575"/>
                      <a:gd name="connsiteY473" fmla="*/ 739723 h 1905000"/>
                      <a:gd name="connsiteX474" fmla="*/ 263843 w 4981575"/>
                      <a:gd name="connsiteY474" fmla="*/ 748391 h 1905000"/>
                      <a:gd name="connsiteX475" fmla="*/ 259461 w 4981575"/>
                      <a:gd name="connsiteY475" fmla="*/ 763916 h 1905000"/>
                      <a:gd name="connsiteX476" fmla="*/ 263843 w 4981575"/>
                      <a:gd name="connsiteY476" fmla="*/ 780299 h 1905000"/>
                      <a:gd name="connsiteX477" fmla="*/ 281940 w 4981575"/>
                      <a:gd name="connsiteY477" fmla="*/ 790682 h 1905000"/>
                      <a:gd name="connsiteX478" fmla="*/ 302704 w 4981575"/>
                      <a:gd name="connsiteY478" fmla="*/ 812303 h 1905000"/>
                      <a:gd name="connsiteX479" fmla="*/ 284607 w 4981575"/>
                      <a:gd name="connsiteY479" fmla="*/ 833925 h 1905000"/>
                      <a:gd name="connsiteX480" fmla="*/ 275939 w 4981575"/>
                      <a:gd name="connsiteY480" fmla="*/ 851165 h 1905000"/>
                      <a:gd name="connsiteX481" fmla="*/ 303562 w 4981575"/>
                      <a:gd name="connsiteY481" fmla="*/ 895266 h 1905000"/>
                      <a:gd name="connsiteX482" fmla="*/ 294037 w 4981575"/>
                      <a:gd name="connsiteY482" fmla="*/ 912506 h 1905000"/>
                      <a:gd name="connsiteX483" fmla="*/ 298323 w 4981575"/>
                      <a:gd name="connsiteY483" fmla="*/ 934985 h 1905000"/>
                      <a:gd name="connsiteX484" fmla="*/ 291465 w 4981575"/>
                      <a:gd name="connsiteY484" fmla="*/ 943653 h 1905000"/>
                      <a:gd name="connsiteX485" fmla="*/ 306133 w 4981575"/>
                      <a:gd name="connsiteY485" fmla="*/ 953178 h 1905000"/>
                      <a:gd name="connsiteX486" fmla="*/ 301752 w 4981575"/>
                      <a:gd name="connsiteY486" fmla="*/ 967847 h 1905000"/>
                      <a:gd name="connsiteX487" fmla="*/ 317278 w 4981575"/>
                      <a:gd name="connsiteY487" fmla="*/ 983372 h 1905000"/>
                      <a:gd name="connsiteX488" fmla="*/ 299180 w 4981575"/>
                      <a:gd name="connsiteY488" fmla="*/ 999851 h 1905000"/>
                      <a:gd name="connsiteX489" fmla="*/ 336328 w 4981575"/>
                      <a:gd name="connsiteY489" fmla="*/ 1028330 h 1905000"/>
                      <a:gd name="connsiteX490" fmla="*/ 344138 w 4981575"/>
                      <a:gd name="connsiteY490" fmla="*/ 1051667 h 1905000"/>
                      <a:gd name="connsiteX491" fmla="*/ 300894 w 4981575"/>
                      <a:gd name="connsiteY491" fmla="*/ 1093100 h 1905000"/>
                      <a:gd name="connsiteX492" fmla="*/ 255937 w 4981575"/>
                      <a:gd name="connsiteY492" fmla="*/ 1129391 h 1905000"/>
                      <a:gd name="connsiteX493" fmla="*/ 242030 w 4981575"/>
                      <a:gd name="connsiteY493" fmla="*/ 1147107 h 1905000"/>
                      <a:gd name="connsiteX494" fmla="*/ 254222 w 4981575"/>
                      <a:gd name="connsiteY494" fmla="*/ 1142726 h 1905000"/>
                      <a:gd name="connsiteX495" fmla="*/ 272796 w 4981575"/>
                      <a:gd name="connsiteY495" fmla="*/ 1161776 h 1905000"/>
                      <a:gd name="connsiteX496" fmla="*/ 298228 w 4981575"/>
                      <a:gd name="connsiteY496" fmla="*/ 1167395 h 1905000"/>
                      <a:gd name="connsiteX497" fmla="*/ 284416 w 4981575"/>
                      <a:gd name="connsiteY497" fmla="*/ 1171301 h 1905000"/>
                      <a:gd name="connsiteX498" fmla="*/ 256318 w 4981575"/>
                      <a:gd name="connsiteY498" fmla="*/ 1180826 h 1905000"/>
                      <a:gd name="connsiteX499" fmla="*/ 241935 w 4981575"/>
                      <a:gd name="connsiteY499" fmla="*/ 1192065 h 1905000"/>
                      <a:gd name="connsiteX500" fmla="*/ 236029 w 4981575"/>
                      <a:gd name="connsiteY500" fmla="*/ 1211211 h 1905000"/>
                      <a:gd name="connsiteX501" fmla="*/ 226314 w 4981575"/>
                      <a:gd name="connsiteY501" fmla="*/ 1226165 h 1905000"/>
                      <a:gd name="connsiteX502" fmla="*/ 228314 w 4981575"/>
                      <a:gd name="connsiteY502" fmla="*/ 1243024 h 1905000"/>
                      <a:gd name="connsiteX503" fmla="*/ 234791 w 4981575"/>
                      <a:gd name="connsiteY503" fmla="*/ 1258550 h 1905000"/>
                      <a:gd name="connsiteX504" fmla="*/ 226980 w 4981575"/>
                      <a:gd name="connsiteY504" fmla="*/ 1268265 h 1905000"/>
                      <a:gd name="connsiteX505" fmla="*/ 230886 w 4981575"/>
                      <a:gd name="connsiteY505" fmla="*/ 1283791 h 1905000"/>
                      <a:gd name="connsiteX506" fmla="*/ 234124 w 4981575"/>
                      <a:gd name="connsiteY506" fmla="*/ 1299983 h 1905000"/>
                      <a:gd name="connsiteX507" fmla="*/ 243173 w 4981575"/>
                      <a:gd name="connsiteY507" fmla="*/ 1316843 h 1905000"/>
                      <a:gd name="connsiteX508" fmla="*/ 250984 w 4981575"/>
                      <a:gd name="connsiteY508" fmla="*/ 1336940 h 1905000"/>
                      <a:gd name="connsiteX509" fmla="*/ 266509 w 4981575"/>
                      <a:gd name="connsiteY509" fmla="*/ 1341512 h 1905000"/>
                      <a:gd name="connsiteX510" fmla="*/ 281368 w 4981575"/>
                      <a:gd name="connsiteY510" fmla="*/ 1348656 h 1905000"/>
                      <a:gd name="connsiteX511" fmla="*/ 296989 w 4981575"/>
                      <a:gd name="connsiteY511" fmla="*/ 1348656 h 1905000"/>
                      <a:gd name="connsiteX512" fmla="*/ 324231 w 4981575"/>
                      <a:gd name="connsiteY512" fmla="*/ 1356467 h 1905000"/>
                      <a:gd name="connsiteX513" fmla="*/ 326803 w 4981575"/>
                      <a:gd name="connsiteY513" fmla="*/ 1376565 h 1905000"/>
                      <a:gd name="connsiteX514" fmla="*/ 330041 w 4981575"/>
                      <a:gd name="connsiteY514" fmla="*/ 1397329 h 1905000"/>
                      <a:gd name="connsiteX515" fmla="*/ 343662 w 4981575"/>
                      <a:gd name="connsiteY515" fmla="*/ 1415427 h 1905000"/>
                      <a:gd name="connsiteX516" fmla="*/ 360521 w 4981575"/>
                      <a:gd name="connsiteY516" fmla="*/ 1431619 h 1905000"/>
                      <a:gd name="connsiteX517" fmla="*/ 376714 w 4981575"/>
                      <a:gd name="connsiteY517" fmla="*/ 1446478 h 1905000"/>
                      <a:gd name="connsiteX518" fmla="*/ 361759 w 4981575"/>
                      <a:gd name="connsiteY518" fmla="*/ 1460099 h 1905000"/>
                      <a:gd name="connsiteX519" fmla="*/ 340995 w 4981575"/>
                      <a:gd name="connsiteY519" fmla="*/ 1456860 h 1905000"/>
                      <a:gd name="connsiteX520" fmla="*/ 345471 w 4981575"/>
                      <a:gd name="connsiteY520" fmla="*/ 1484102 h 1905000"/>
                      <a:gd name="connsiteX521" fmla="*/ 357759 w 4981575"/>
                      <a:gd name="connsiteY521" fmla="*/ 1499627 h 1905000"/>
                      <a:gd name="connsiteX522" fmla="*/ 371380 w 4981575"/>
                      <a:gd name="connsiteY522" fmla="*/ 1492484 h 1905000"/>
                      <a:gd name="connsiteX523" fmla="*/ 390810 w 4981575"/>
                      <a:gd name="connsiteY523" fmla="*/ 1491817 h 1905000"/>
                      <a:gd name="connsiteX524" fmla="*/ 414814 w 4981575"/>
                      <a:gd name="connsiteY524" fmla="*/ 1494389 h 1905000"/>
                      <a:gd name="connsiteX525" fmla="*/ 418719 w 4981575"/>
                      <a:gd name="connsiteY525" fmla="*/ 1516391 h 1905000"/>
                      <a:gd name="connsiteX526" fmla="*/ 425196 w 4981575"/>
                      <a:gd name="connsiteY526" fmla="*/ 1532584 h 1905000"/>
                      <a:gd name="connsiteX527" fmla="*/ 446532 w 4981575"/>
                      <a:gd name="connsiteY527" fmla="*/ 1537823 h 1905000"/>
                      <a:gd name="connsiteX528" fmla="*/ 459486 w 4981575"/>
                      <a:gd name="connsiteY528" fmla="*/ 1560492 h 1905000"/>
                      <a:gd name="connsiteX529" fmla="*/ 470535 w 4981575"/>
                      <a:gd name="connsiteY529" fmla="*/ 1566302 h 1905000"/>
                      <a:gd name="connsiteX530" fmla="*/ 484822 w 4981575"/>
                      <a:gd name="connsiteY530" fmla="*/ 1572779 h 1905000"/>
                      <a:gd name="connsiteX531" fmla="*/ 499776 w 4981575"/>
                      <a:gd name="connsiteY531" fmla="*/ 1571446 h 1905000"/>
                      <a:gd name="connsiteX532" fmla="*/ 515969 w 4981575"/>
                      <a:gd name="connsiteY532" fmla="*/ 1570112 h 1905000"/>
                      <a:gd name="connsiteX533" fmla="*/ 528923 w 4981575"/>
                      <a:gd name="connsiteY533" fmla="*/ 1585638 h 1905000"/>
                      <a:gd name="connsiteX534" fmla="*/ 552926 w 4981575"/>
                      <a:gd name="connsiteY534" fmla="*/ 1589544 h 1905000"/>
                      <a:gd name="connsiteX535" fmla="*/ 577596 w 4981575"/>
                      <a:gd name="connsiteY535" fmla="*/ 1596020 h 1905000"/>
                      <a:gd name="connsiteX536" fmla="*/ 594455 w 4981575"/>
                      <a:gd name="connsiteY536" fmla="*/ 1606403 h 1905000"/>
                      <a:gd name="connsiteX537" fmla="*/ 586073 w 4981575"/>
                      <a:gd name="connsiteY537" fmla="*/ 1618690 h 1905000"/>
                      <a:gd name="connsiteX538" fmla="*/ 593217 w 4981575"/>
                      <a:gd name="connsiteY538" fmla="*/ 1627167 h 1905000"/>
                      <a:gd name="connsiteX539" fmla="*/ 582835 w 4981575"/>
                      <a:gd name="connsiteY539" fmla="*/ 1634311 h 1905000"/>
                      <a:gd name="connsiteX540" fmla="*/ 589312 w 4981575"/>
                      <a:gd name="connsiteY540" fmla="*/ 1645360 h 1905000"/>
                      <a:gd name="connsiteX541" fmla="*/ 584168 w 4981575"/>
                      <a:gd name="connsiteY541" fmla="*/ 1662886 h 1905000"/>
                      <a:gd name="connsiteX542" fmla="*/ 560165 w 4981575"/>
                      <a:gd name="connsiteY542" fmla="*/ 1662219 h 1905000"/>
                      <a:gd name="connsiteX543" fmla="*/ 537496 w 4981575"/>
                      <a:gd name="connsiteY543" fmla="*/ 1677745 h 1905000"/>
                      <a:gd name="connsiteX544" fmla="*/ 536829 w 4981575"/>
                      <a:gd name="connsiteY544" fmla="*/ 1691556 h 1905000"/>
                      <a:gd name="connsiteX545" fmla="*/ 566642 w 4981575"/>
                      <a:gd name="connsiteY545" fmla="*/ 1690890 h 1905000"/>
                      <a:gd name="connsiteX546" fmla="*/ 530352 w 4981575"/>
                      <a:gd name="connsiteY546" fmla="*/ 1712035 h 1905000"/>
                      <a:gd name="connsiteX547" fmla="*/ 541591 w 4981575"/>
                      <a:gd name="connsiteY547" fmla="*/ 1728513 h 1905000"/>
                      <a:gd name="connsiteX548" fmla="*/ 524256 w 4981575"/>
                      <a:gd name="connsiteY548" fmla="*/ 1745373 h 1905000"/>
                      <a:gd name="connsiteX549" fmla="*/ 508254 w 4981575"/>
                      <a:gd name="connsiteY549" fmla="*/ 1757945 h 1905000"/>
                      <a:gd name="connsiteX550" fmla="*/ 500443 w 4981575"/>
                      <a:gd name="connsiteY550" fmla="*/ 1764803 h 1905000"/>
                      <a:gd name="connsiteX551" fmla="*/ 523399 w 4981575"/>
                      <a:gd name="connsiteY551" fmla="*/ 1783377 h 1905000"/>
                      <a:gd name="connsiteX552" fmla="*/ 577882 w 4981575"/>
                      <a:gd name="connsiteY552" fmla="*/ 1822715 h 1905000"/>
                      <a:gd name="connsiteX553" fmla="*/ 585502 w 4981575"/>
                      <a:gd name="connsiteY553" fmla="*/ 1828716 h 1905000"/>
                      <a:gd name="connsiteX554" fmla="*/ 596455 w 4981575"/>
                      <a:gd name="connsiteY554" fmla="*/ 1823573 h 1905000"/>
                      <a:gd name="connsiteX555" fmla="*/ 631507 w 4981575"/>
                      <a:gd name="connsiteY555" fmla="*/ 1833955 h 1905000"/>
                      <a:gd name="connsiteX556" fmla="*/ 676847 w 4981575"/>
                      <a:gd name="connsiteY556" fmla="*/ 1837860 h 1905000"/>
                      <a:gd name="connsiteX557" fmla="*/ 695039 w 4981575"/>
                      <a:gd name="connsiteY557" fmla="*/ 1849576 h 1905000"/>
                      <a:gd name="connsiteX558" fmla="*/ 713137 w 4981575"/>
                      <a:gd name="connsiteY558" fmla="*/ 1858625 h 1905000"/>
                      <a:gd name="connsiteX559" fmla="*/ 742950 w 4981575"/>
                      <a:gd name="connsiteY559" fmla="*/ 1854719 h 1905000"/>
                      <a:gd name="connsiteX560" fmla="*/ 753332 w 4981575"/>
                      <a:gd name="connsiteY560" fmla="*/ 1858625 h 1905000"/>
                      <a:gd name="connsiteX561" fmla="*/ 762381 w 4981575"/>
                      <a:gd name="connsiteY561" fmla="*/ 1876818 h 1905000"/>
                      <a:gd name="connsiteX562" fmla="*/ 789622 w 4981575"/>
                      <a:gd name="connsiteY562" fmla="*/ 1889771 h 1905000"/>
                      <a:gd name="connsiteX563" fmla="*/ 811625 w 4981575"/>
                      <a:gd name="connsiteY563" fmla="*/ 1905297 h 1905000"/>
                      <a:gd name="connsiteX564" fmla="*/ 824579 w 4981575"/>
                      <a:gd name="connsiteY564" fmla="*/ 1905297 h 1905000"/>
                      <a:gd name="connsiteX565" fmla="*/ 843439 w 4981575"/>
                      <a:gd name="connsiteY565" fmla="*/ 1891486 h 1905000"/>
                      <a:gd name="connsiteX566" fmla="*/ 809910 w 4981575"/>
                      <a:gd name="connsiteY566" fmla="*/ 1840432 h 1905000"/>
                      <a:gd name="connsiteX567" fmla="*/ 798671 w 4981575"/>
                      <a:gd name="connsiteY567" fmla="*/ 1800713 h 1905000"/>
                      <a:gd name="connsiteX568" fmla="*/ 813339 w 4981575"/>
                      <a:gd name="connsiteY568" fmla="*/ 1758327 h 1905000"/>
                      <a:gd name="connsiteX569" fmla="*/ 865155 w 4981575"/>
                      <a:gd name="connsiteY569" fmla="*/ 1726799 h 1905000"/>
                      <a:gd name="connsiteX570" fmla="*/ 855630 w 4981575"/>
                      <a:gd name="connsiteY570" fmla="*/ 1721179 h 1905000"/>
                      <a:gd name="connsiteX571" fmla="*/ 849153 w 4981575"/>
                      <a:gd name="connsiteY571" fmla="*/ 1708225 h 1905000"/>
                      <a:gd name="connsiteX572" fmla="*/ 845248 w 4981575"/>
                      <a:gd name="connsiteY572" fmla="*/ 1690127 h 1905000"/>
                      <a:gd name="connsiteX573" fmla="*/ 827055 w 4981575"/>
                      <a:gd name="connsiteY573" fmla="*/ 1669363 h 1905000"/>
                      <a:gd name="connsiteX574" fmla="*/ 806291 w 4981575"/>
                      <a:gd name="connsiteY574" fmla="*/ 1670696 h 1905000"/>
                      <a:gd name="connsiteX575" fmla="*/ 801148 w 4981575"/>
                      <a:gd name="connsiteY575" fmla="*/ 1655171 h 1905000"/>
                      <a:gd name="connsiteX576" fmla="*/ 784288 w 4981575"/>
                      <a:gd name="connsiteY576" fmla="*/ 1643455 h 1905000"/>
                      <a:gd name="connsiteX577" fmla="*/ 790765 w 4981575"/>
                      <a:gd name="connsiteY577" fmla="*/ 1625357 h 1905000"/>
                      <a:gd name="connsiteX578" fmla="*/ 801148 w 4981575"/>
                      <a:gd name="connsiteY578" fmla="*/ 1616309 h 1905000"/>
                      <a:gd name="connsiteX579" fmla="*/ 792099 w 4981575"/>
                      <a:gd name="connsiteY579" fmla="*/ 1602021 h 1905000"/>
                      <a:gd name="connsiteX580" fmla="*/ 807625 w 4981575"/>
                      <a:gd name="connsiteY580" fmla="*/ 1583924 h 1905000"/>
                      <a:gd name="connsiteX581" fmla="*/ 824484 w 4981575"/>
                      <a:gd name="connsiteY581" fmla="*/ 1573541 h 1905000"/>
                      <a:gd name="connsiteX582" fmla="*/ 847820 w 4981575"/>
                      <a:gd name="connsiteY582" fmla="*/ 1592973 h 1905000"/>
                      <a:gd name="connsiteX583" fmla="*/ 850392 w 4981575"/>
                      <a:gd name="connsiteY583" fmla="*/ 1574875 h 1905000"/>
                      <a:gd name="connsiteX584" fmla="*/ 858202 w 4981575"/>
                      <a:gd name="connsiteY584" fmla="*/ 1559349 h 1905000"/>
                      <a:gd name="connsiteX585" fmla="*/ 873728 w 4981575"/>
                      <a:gd name="connsiteY585" fmla="*/ 1545062 h 1905000"/>
                      <a:gd name="connsiteX586" fmla="*/ 904875 w 4981575"/>
                      <a:gd name="connsiteY586" fmla="*/ 1530774 h 1905000"/>
                      <a:gd name="connsiteX587" fmla="*/ 926878 w 4981575"/>
                      <a:gd name="connsiteY587" fmla="*/ 1524297 h 1905000"/>
                      <a:gd name="connsiteX588" fmla="*/ 942499 w 4981575"/>
                      <a:gd name="connsiteY588" fmla="*/ 1524297 h 1905000"/>
                      <a:gd name="connsiteX589" fmla="*/ 963263 w 4981575"/>
                      <a:gd name="connsiteY589" fmla="*/ 1524297 h 1905000"/>
                      <a:gd name="connsiteX590" fmla="*/ 996982 w 4981575"/>
                      <a:gd name="connsiteY590" fmla="*/ 1534679 h 1905000"/>
                      <a:gd name="connsiteX591" fmla="*/ 1021556 w 4981575"/>
                      <a:gd name="connsiteY591" fmla="*/ 1555444 h 1905000"/>
                      <a:gd name="connsiteX592" fmla="*/ 1029367 w 4981575"/>
                      <a:gd name="connsiteY592" fmla="*/ 1559349 h 1905000"/>
                      <a:gd name="connsiteX593" fmla="*/ 1046226 w 4981575"/>
                      <a:gd name="connsiteY593" fmla="*/ 1559349 h 1905000"/>
                      <a:gd name="connsiteX594" fmla="*/ 1073468 w 4981575"/>
                      <a:gd name="connsiteY594" fmla="*/ 1556777 h 1905000"/>
                      <a:gd name="connsiteX595" fmla="*/ 1101947 w 4981575"/>
                      <a:gd name="connsiteY595" fmla="*/ 1547729 h 1905000"/>
                      <a:gd name="connsiteX596" fmla="*/ 1118806 w 4981575"/>
                      <a:gd name="connsiteY596" fmla="*/ 1549062 h 1905000"/>
                      <a:gd name="connsiteX597" fmla="*/ 1147286 w 4981575"/>
                      <a:gd name="connsiteY597" fmla="*/ 1550396 h 1905000"/>
                      <a:gd name="connsiteX598" fmla="*/ 1166717 w 4981575"/>
                      <a:gd name="connsiteY598" fmla="*/ 1559444 h 1905000"/>
                      <a:gd name="connsiteX599" fmla="*/ 1180909 w 4981575"/>
                      <a:gd name="connsiteY599" fmla="*/ 1568493 h 1905000"/>
                      <a:gd name="connsiteX600" fmla="*/ 1191292 w 4981575"/>
                      <a:gd name="connsiteY600" fmla="*/ 1554206 h 1905000"/>
                      <a:gd name="connsiteX601" fmla="*/ 1213295 w 4981575"/>
                      <a:gd name="connsiteY601" fmla="*/ 1563254 h 1905000"/>
                      <a:gd name="connsiteX602" fmla="*/ 1231392 w 4981575"/>
                      <a:gd name="connsiteY602" fmla="*/ 1552872 h 1905000"/>
                      <a:gd name="connsiteX603" fmla="*/ 1223677 w 4981575"/>
                      <a:gd name="connsiteY603" fmla="*/ 1532108 h 1905000"/>
                      <a:gd name="connsiteX604" fmla="*/ 1202912 w 4981575"/>
                      <a:gd name="connsiteY604" fmla="*/ 1525631 h 1905000"/>
                      <a:gd name="connsiteX605" fmla="*/ 1195102 w 4981575"/>
                      <a:gd name="connsiteY605" fmla="*/ 1510105 h 1905000"/>
                      <a:gd name="connsiteX606" fmla="*/ 1213199 w 4981575"/>
                      <a:gd name="connsiteY606" fmla="*/ 1494579 h 1905000"/>
                      <a:gd name="connsiteX607" fmla="*/ 1218438 w 4981575"/>
                      <a:gd name="connsiteY607" fmla="*/ 1473815 h 1905000"/>
                      <a:gd name="connsiteX608" fmla="*/ 1249585 w 4981575"/>
                      <a:gd name="connsiteY608" fmla="*/ 1468671 h 1905000"/>
                      <a:gd name="connsiteX609" fmla="*/ 1223677 w 4981575"/>
                      <a:gd name="connsiteY609" fmla="*/ 1455717 h 1905000"/>
                      <a:gd name="connsiteX610" fmla="*/ 1222343 w 4981575"/>
                      <a:gd name="connsiteY610" fmla="*/ 1431048 h 1905000"/>
                      <a:gd name="connsiteX611" fmla="*/ 1247013 w 4981575"/>
                      <a:gd name="connsiteY611" fmla="*/ 1429714 h 1905000"/>
                      <a:gd name="connsiteX612" fmla="*/ 1281969 w 4981575"/>
                      <a:gd name="connsiteY612" fmla="*/ 1425809 h 1905000"/>
                      <a:gd name="connsiteX613" fmla="*/ 1326070 w 4981575"/>
                      <a:gd name="connsiteY613" fmla="*/ 1416760 h 1905000"/>
                      <a:gd name="connsiteX614" fmla="*/ 1355884 w 4981575"/>
                      <a:gd name="connsiteY614" fmla="*/ 1407711 h 1905000"/>
                      <a:gd name="connsiteX615" fmla="*/ 1397318 w 4981575"/>
                      <a:gd name="connsiteY615" fmla="*/ 1399901 h 1905000"/>
                      <a:gd name="connsiteX616" fmla="*/ 1440085 w 4981575"/>
                      <a:gd name="connsiteY616" fmla="*/ 1385613 h 1905000"/>
                      <a:gd name="connsiteX617" fmla="*/ 1476375 w 4981575"/>
                      <a:gd name="connsiteY617" fmla="*/ 1377231 h 1905000"/>
                      <a:gd name="connsiteX618" fmla="*/ 1499045 w 4981575"/>
                      <a:gd name="connsiteY618" fmla="*/ 1380470 h 1905000"/>
                      <a:gd name="connsiteX619" fmla="*/ 1517809 w 4981575"/>
                      <a:gd name="connsiteY619" fmla="*/ 1392186 h 1905000"/>
                      <a:gd name="connsiteX620" fmla="*/ 1523047 w 4981575"/>
                      <a:gd name="connsiteY620" fmla="*/ 1412950 h 1905000"/>
                      <a:gd name="connsiteX621" fmla="*/ 1519809 w 4981575"/>
                      <a:gd name="connsiteY621" fmla="*/ 1425237 h 1905000"/>
                      <a:gd name="connsiteX622" fmla="*/ 1546384 w 4981575"/>
                      <a:gd name="connsiteY622" fmla="*/ 1420665 h 1905000"/>
                      <a:gd name="connsiteX623" fmla="*/ 1557433 w 4981575"/>
                      <a:gd name="connsiteY623" fmla="*/ 1427809 h 1905000"/>
                      <a:gd name="connsiteX624" fmla="*/ 1565814 w 4981575"/>
                      <a:gd name="connsiteY624" fmla="*/ 1429714 h 1905000"/>
                      <a:gd name="connsiteX625" fmla="*/ 1579436 w 4981575"/>
                      <a:gd name="connsiteY625" fmla="*/ 1431619 h 1905000"/>
                      <a:gd name="connsiteX626" fmla="*/ 1594961 w 4981575"/>
                      <a:gd name="connsiteY626" fmla="*/ 1433524 h 1905000"/>
                      <a:gd name="connsiteX627" fmla="*/ 1584579 w 4981575"/>
                      <a:gd name="connsiteY627" fmla="*/ 1452288 h 1905000"/>
                      <a:gd name="connsiteX628" fmla="*/ 1606582 w 4981575"/>
                      <a:gd name="connsiteY628" fmla="*/ 1447145 h 1905000"/>
                      <a:gd name="connsiteX629" fmla="*/ 1638300 w 4981575"/>
                      <a:gd name="connsiteY629" fmla="*/ 1434191 h 1905000"/>
                      <a:gd name="connsiteX630" fmla="*/ 1664875 w 4981575"/>
                      <a:gd name="connsiteY630" fmla="*/ 1419236 h 1905000"/>
                      <a:gd name="connsiteX631" fmla="*/ 1684305 w 4981575"/>
                      <a:gd name="connsiteY631" fmla="*/ 1421141 h 1905000"/>
                      <a:gd name="connsiteX632" fmla="*/ 1692783 w 4981575"/>
                      <a:gd name="connsiteY632" fmla="*/ 1443144 h 1905000"/>
                      <a:gd name="connsiteX633" fmla="*/ 1746504 w 4981575"/>
                      <a:gd name="connsiteY633" fmla="*/ 1506676 h 1905000"/>
                      <a:gd name="connsiteX634" fmla="*/ 1776984 w 4981575"/>
                      <a:gd name="connsiteY634" fmla="*/ 1559159 h 1905000"/>
                      <a:gd name="connsiteX635" fmla="*/ 1793843 w 4981575"/>
                      <a:gd name="connsiteY635" fmla="*/ 1540394 h 1905000"/>
                      <a:gd name="connsiteX636" fmla="*/ 1816512 w 4981575"/>
                      <a:gd name="connsiteY636" fmla="*/ 1556587 h 1905000"/>
                      <a:gd name="connsiteX637" fmla="*/ 1844993 w 4981575"/>
                      <a:gd name="connsiteY637" fmla="*/ 1561159 h 1905000"/>
                      <a:gd name="connsiteX638" fmla="*/ 1874139 w 4981575"/>
                      <a:gd name="connsiteY638" fmla="*/ 1552777 h 1905000"/>
                      <a:gd name="connsiteX639" fmla="*/ 1892903 w 4981575"/>
                      <a:gd name="connsiteY639" fmla="*/ 1568303 h 1905000"/>
                      <a:gd name="connsiteX640" fmla="*/ 1911001 w 4981575"/>
                      <a:gd name="connsiteY640" fmla="*/ 1583257 h 1905000"/>
                      <a:gd name="connsiteX641" fmla="*/ 1917287 w 4981575"/>
                      <a:gd name="connsiteY641" fmla="*/ 1594306 h 1905000"/>
                      <a:gd name="connsiteX642" fmla="*/ 1931955 w 4981575"/>
                      <a:gd name="connsiteY642" fmla="*/ 1606403 h 1905000"/>
                      <a:gd name="connsiteX643" fmla="*/ 1955292 w 4981575"/>
                      <a:gd name="connsiteY643" fmla="*/ 1602021 h 1905000"/>
                      <a:gd name="connsiteX644" fmla="*/ 1965674 w 4981575"/>
                      <a:gd name="connsiteY644" fmla="*/ 1602878 h 1905000"/>
                      <a:gd name="connsiteX645" fmla="*/ 1979486 w 4981575"/>
                      <a:gd name="connsiteY645" fmla="*/ 1618404 h 1905000"/>
                      <a:gd name="connsiteX646" fmla="*/ 1995868 w 4981575"/>
                      <a:gd name="connsiteY646" fmla="*/ 1618404 h 1905000"/>
                      <a:gd name="connsiteX647" fmla="*/ 2015776 w 4981575"/>
                      <a:gd name="connsiteY647" fmla="*/ 1610594 h 1905000"/>
                      <a:gd name="connsiteX648" fmla="*/ 2042541 w 4981575"/>
                      <a:gd name="connsiteY648" fmla="*/ 1598497 h 1905000"/>
                      <a:gd name="connsiteX649" fmla="*/ 2065020 w 4981575"/>
                      <a:gd name="connsiteY649" fmla="*/ 1585543 h 1905000"/>
                      <a:gd name="connsiteX650" fmla="*/ 2083975 w 4981575"/>
                      <a:gd name="connsiteY650" fmla="*/ 1572589 h 1905000"/>
                      <a:gd name="connsiteX651" fmla="*/ 2103882 w 4981575"/>
                      <a:gd name="connsiteY651" fmla="*/ 1563921 h 1905000"/>
                      <a:gd name="connsiteX652" fmla="*/ 2124647 w 4981575"/>
                      <a:gd name="connsiteY652" fmla="*/ 1560492 h 1905000"/>
                      <a:gd name="connsiteX653" fmla="*/ 2165223 w 4981575"/>
                      <a:gd name="connsiteY653" fmla="*/ 1567445 h 1905000"/>
                      <a:gd name="connsiteX654" fmla="*/ 2174748 w 4981575"/>
                      <a:gd name="connsiteY654" fmla="*/ 1583828 h 1905000"/>
                      <a:gd name="connsiteX655" fmla="*/ 2198941 w 4981575"/>
                      <a:gd name="connsiteY655" fmla="*/ 1593353 h 1905000"/>
                      <a:gd name="connsiteX656" fmla="*/ 2222278 w 4981575"/>
                      <a:gd name="connsiteY656" fmla="*/ 1591639 h 1905000"/>
                      <a:gd name="connsiteX657" fmla="*/ 2243042 w 4981575"/>
                      <a:gd name="connsiteY657" fmla="*/ 1597735 h 1905000"/>
                      <a:gd name="connsiteX658" fmla="*/ 2267236 w 4981575"/>
                      <a:gd name="connsiteY658" fmla="*/ 1585638 h 1905000"/>
                      <a:gd name="connsiteX659" fmla="*/ 2268093 w 4981575"/>
                      <a:gd name="connsiteY659" fmla="*/ 1568303 h 1905000"/>
                      <a:gd name="connsiteX660" fmla="*/ 2257711 w 4981575"/>
                      <a:gd name="connsiteY660" fmla="*/ 1544109 h 1905000"/>
                      <a:gd name="connsiteX661" fmla="*/ 2269808 w 4981575"/>
                      <a:gd name="connsiteY661" fmla="*/ 1529441 h 1905000"/>
                      <a:gd name="connsiteX662" fmla="*/ 2285333 w 4981575"/>
                      <a:gd name="connsiteY662" fmla="*/ 1519058 h 1905000"/>
                      <a:gd name="connsiteX663" fmla="*/ 2295715 w 4981575"/>
                      <a:gd name="connsiteY663" fmla="*/ 1509533 h 1905000"/>
                      <a:gd name="connsiteX664" fmla="*/ 2317337 w 4981575"/>
                      <a:gd name="connsiteY664" fmla="*/ 1518201 h 1905000"/>
                      <a:gd name="connsiteX665" fmla="*/ 2335435 w 4981575"/>
                      <a:gd name="connsiteY665" fmla="*/ 1522487 h 1905000"/>
                      <a:gd name="connsiteX666" fmla="*/ 2357056 w 4981575"/>
                      <a:gd name="connsiteY666" fmla="*/ 1531155 h 1905000"/>
                      <a:gd name="connsiteX667" fmla="*/ 2385536 w 4981575"/>
                      <a:gd name="connsiteY667" fmla="*/ 1539823 h 1905000"/>
                      <a:gd name="connsiteX668" fmla="*/ 2388965 w 4981575"/>
                      <a:gd name="connsiteY668" fmla="*/ 1564874 h 1905000"/>
                      <a:gd name="connsiteX669" fmla="*/ 2407063 w 4981575"/>
                      <a:gd name="connsiteY669" fmla="*/ 1578685 h 1905000"/>
                      <a:gd name="connsiteX670" fmla="*/ 2432971 w 4981575"/>
                      <a:gd name="connsiteY670" fmla="*/ 1586400 h 1905000"/>
                      <a:gd name="connsiteX671" fmla="*/ 2453640 w 4981575"/>
                      <a:gd name="connsiteY671" fmla="*/ 1576018 h 1905000"/>
                      <a:gd name="connsiteX672" fmla="*/ 2480405 w 4981575"/>
                      <a:gd name="connsiteY672" fmla="*/ 1572589 h 1905000"/>
                      <a:gd name="connsiteX673" fmla="*/ 2507170 w 4981575"/>
                      <a:gd name="connsiteY673" fmla="*/ 1578590 h 1905000"/>
                      <a:gd name="connsiteX674" fmla="*/ 2529649 w 4981575"/>
                      <a:gd name="connsiteY674" fmla="*/ 1584686 h 1905000"/>
                      <a:gd name="connsiteX675" fmla="*/ 2553843 w 4981575"/>
                      <a:gd name="connsiteY675" fmla="*/ 1595925 h 1905000"/>
                      <a:gd name="connsiteX676" fmla="*/ 2569369 w 4981575"/>
                      <a:gd name="connsiteY676" fmla="*/ 1612308 h 1905000"/>
                      <a:gd name="connsiteX677" fmla="*/ 2606516 w 4981575"/>
                      <a:gd name="connsiteY677" fmla="*/ 1619261 h 1905000"/>
                      <a:gd name="connsiteX678" fmla="*/ 2645378 w 4981575"/>
                      <a:gd name="connsiteY678" fmla="*/ 1619261 h 1905000"/>
                      <a:gd name="connsiteX679" fmla="*/ 2683383 w 4981575"/>
                      <a:gd name="connsiteY679" fmla="*/ 1609736 h 1905000"/>
                      <a:gd name="connsiteX680" fmla="*/ 2706719 w 4981575"/>
                      <a:gd name="connsiteY680" fmla="*/ 1601069 h 1905000"/>
                      <a:gd name="connsiteX681" fmla="*/ 2730056 w 4981575"/>
                      <a:gd name="connsiteY681" fmla="*/ 1585543 h 1905000"/>
                      <a:gd name="connsiteX682" fmla="*/ 2766346 w 4981575"/>
                      <a:gd name="connsiteY682" fmla="*/ 1587257 h 1905000"/>
                      <a:gd name="connsiteX683" fmla="*/ 2791397 w 4981575"/>
                      <a:gd name="connsiteY683" fmla="*/ 1592401 h 1905000"/>
                      <a:gd name="connsiteX684" fmla="*/ 2819019 w 4981575"/>
                      <a:gd name="connsiteY684" fmla="*/ 1599354 h 1905000"/>
                      <a:gd name="connsiteX685" fmla="*/ 2847594 w 4981575"/>
                      <a:gd name="connsiteY685" fmla="*/ 1607165 h 1905000"/>
                      <a:gd name="connsiteX686" fmla="*/ 2875216 w 4981575"/>
                      <a:gd name="connsiteY686" fmla="*/ 1592496 h 1905000"/>
                      <a:gd name="connsiteX687" fmla="*/ 2888170 w 4981575"/>
                      <a:gd name="connsiteY687" fmla="*/ 1579542 h 1905000"/>
                      <a:gd name="connsiteX688" fmla="*/ 2901982 w 4981575"/>
                      <a:gd name="connsiteY688" fmla="*/ 1549348 h 1905000"/>
                      <a:gd name="connsiteX689" fmla="*/ 2920079 w 4981575"/>
                      <a:gd name="connsiteY689" fmla="*/ 1521630 h 1905000"/>
                      <a:gd name="connsiteX690" fmla="*/ 2933033 w 4981575"/>
                      <a:gd name="connsiteY690" fmla="*/ 1506962 h 1905000"/>
                      <a:gd name="connsiteX691" fmla="*/ 2924365 w 4981575"/>
                      <a:gd name="connsiteY691" fmla="*/ 1486197 h 1905000"/>
                      <a:gd name="connsiteX692" fmla="*/ 2921794 w 4981575"/>
                      <a:gd name="connsiteY692" fmla="*/ 1470671 h 1905000"/>
                      <a:gd name="connsiteX693" fmla="*/ 2958941 w 4981575"/>
                      <a:gd name="connsiteY693" fmla="*/ 1458575 h 1905000"/>
                      <a:gd name="connsiteX694" fmla="*/ 3002185 w 4981575"/>
                      <a:gd name="connsiteY694" fmla="*/ 1455146 h 1905000"/>
                      <a:gd name="connsiteX695" fmla="*/ 3035046 w 4981575"/>
                      <a:gd name="connsiteY695" fmla="*/ 1460289 h 1905000"/>
                      <a:gd name="connsiteX696" fmla="*/ 3070479 w 4981575"/>
                      <a:gd name="connsiteY696" fmla="*/ 1470671 h 1905000"/>
                      <a:gd name="connsiteX697" fmla="*/ 3089529 w 4981575"/>
                      <a:gd name="connsiteY697" fmla="*/ 1492293 h 1905000"/>
                      <a:gd name="connsiteX698" fmla="*/ 3103340 w 4981575"/>
                      <a:gd name="connsiteY698" fmla="*/ 1519058 h 1905000"/>
                      <a:gd name="connsiteX699" fmla="*/ 3120581 w 4981575"/>
                      <a:gd name="connsiteY699" fmla="*/ 1553634 h 1905000"/>
                      <a:gd name="connsiteX700" fmla="*/ 3135249 w 4981575"/>
                      <a:gd name="connsiteY700" fmla="*/ 1589067 h 1905000"/>
                      <a:gd name="connsiteX701" fmla="*/ 3146488 w 4981575"/>
                      <a:gd name="connsiteY701" fmla="*/ 1605545 h 1905000"/>
                      <a:gd name="connsiteX702" fmla="*/ 3175063 w 4981575"/>
                      <a:gd name="connsiteY702" fmla="*/ 1615928 h 1905000"/>
                      <a:gd name="connsiteX703" fmla="*/ 3204400 w 4981575"/>
                      <a:gd name="connsiteY703" fmla="*/ 1628882 h 1905000"/>
                      <a:gd name="connsiteX704" fmla="*/ 3225165 w 4981575"/>
                      <a:gd name="connsiteY704" fmla="*/ 1642693 h 1905000"/>
                      <a:gd name="connsiteX705" fmla="*/ 3231166 w 4981575"/>
                      <a:gd name="connsiteY705" fmla="*/ 1667744 h 1905000"/>
                      <a:gd name="connsiteX706" fmla="*/ 3259741 w 4981575"/>
                      <a:gd name="connsiteY706" fmla="*/ 1678983 h 1905000"/>
                      <a:gd name="connsiteX707" fmla="*/ 3285649 w 4981575"/>
                      <a:gd name="connsiteY707" fmla="*/ 1672887 h 1905000"/>
                      <a:gd name="connsiteX708" fmla="*/ 3314224 w 4981575"/>
                      <a:gd name="connsiteY708" fmla="*/ 1662505 h 1905000"/>
                      <a:gd name="connsiteX709" fmla="*/ 3337560 w 4981575"/>
                      <a:gd name="connsiteY709" fmla="*/ 1668601 h 1905000"/>
                      <a:gd name="connsiteX710" fmla="*/ 3338417 w 4981575"/>
                      <a:gd name="connsiteY710" fmla="*/ 1692794 h 1905000"/>
                      <a:gd name="connsiteX711" fmla="*/ 3322891 w 4981575"/>
                      <a:gd name="connsiteY711" fmla="*/ 1729942 h 1905000"/>
                      <a:gd name="connsiteX712" fmla="*/ 3305651 w 4981575"/>
                      <a:gd name="connsiteY712" fmla="*/ 1752421 h 1905000"/>
                      <a:gd name="connsiteX713" fmla="*/ 3291840 w 4981575"/>
                      <a:gd name="connsiteY713" fmla="*/ 1771471 h 1905000"/>
                      <a:gd name="connsiteX714" fmla="*/ 3265932 w 4981575"/>
                      <a:gd name="connsiteY714" fmla="*/ 1771471 h 1905000"/>
                      <a:gd name="connsiteX715" fmla="*/ 3241738 w 4981575"/>
                      <a:gd name="connsiteY715" fmla="*/ 1782711 h 1905000"/>
                      <a:gd name="connsiteX716" fmla="*/ 3237357 w 4981575"/>
                      <a:gd name="connsiteY716" fmla="*/ 1803475 h 1905000"/>
                      <a:gd name="connsiteX717" fmla="*/ 3239167 w 4981575"/>
                      <a:gd name="connsiteY717" fmla="*/ 1827669 h 1905000"/>
                      <a:gd name="connsiteX718" fmla="*/ 3241167 w 4981575"/>
                      <a:gd name="connsiteY718" fmla="*/ 1855577 h 1905000"/>
                      <a:gd name="connsiteX719" fmla="*/ 3265455 w 4981575"/>
                      <a:gd name="connsiteY719" fmla="*/ 1842337 h 1905000"/>
                      <a:gd name="connsiteX720" fmla="*/ 3299174 w 4981575"/>
                      <a:gd name="connsiteY720" fmla="*/ 1861292 h 1905000"/>
                      <a:gd name="connsiteX721" fmla="*/ 3366516 w 4981575"/>
                      <a:gd name="connsiteY721" fmla="*/ 1819001 h 1905000"/>
                      <a:gd name="connsiteX722" fmla="*/ 3414046 w 4981575"/>
                      <a:gd name="connsiteY722" fmla="*/ 1766327 h 1905000"/>
                      <a:gd name="connsiteX723" fmla="*/ 3456813 w 4981575"/>
                      <a:gd name="connsiteY723" fmla="*/ 1708892 h 1905000"/>
                      <a:gd name="connsiteX724" fmla="*/ 3487960 w 4981575"/>
                      <a:gd name="connsiteY724" fmla="*/ 1667363 h 1905000"/>
                      <a:gd name="connsiteX725" fmla="*/ 3506152 w 4981575"/>
                      <a:gd name="connsiteY725" fmla="*/ 1637549 h 1905000"/>
                      <a:gd name="connsiteX726" fmla="*/ 3518725 w 4981575"/>
                      <a:gd name="connsiteY726" fmla="*/ 1560587 h 1905000"/>
                      <a:gd name="connsiteX727" fmla="*/ 3524345 w 4981575"/>
                      <a:gd name="connsiteY727" fmla="*/ 1542490 h 1905000"/>
                      <a:gd name="connsiteX728" fmla="*/ 3535108 w 4981575"/>
                      <a:gd name="connsiteY728" fmla="*/ 1521725 h 1905000"/>
                      <a:gd name="connsiteX729" fmla="*/ 3539871 w 4981575"/>
                      <a:gd name="connsiteY729" fmla="*/ 1502294 h 1905000"/>
                      <a:gd name="connsiteX730" fmla="*/ 3538156 w 4981575"/>
                      <a:gd name="connsiteY730" fmla="*/ 1480292 h 1905000"/>
                      <a:gd name="connsiteX731" fmla="*/ 3541586 w 4981575"/>
                      <a:gd name="connsiteY731" fmla="*/ 1471624 h 1905000"/>
                      <a:gd name="connsiteX732" fmla="*/ 3530822 w 4981575"/>
                      <a:gd name="connsiteY732" fmla="*/ 1457336 h 1905000"/>
                      <a:gd name="connsiteX733" fmla="*/ 3513105 w 4981575"/>
                      <a:gd name="connsiteY733" fmla="*/ 1442668 h 1905000"/>
                      <a:gd name="connsiteX734" fmla="*/ 3490150 w 4981575"/>
                      <a:gd name="connsiteY734" fmla="*/ 1425332 h 1905000"/>
                      <a:gd name="connsiteX735" fmla="*/ 3465100 w 4981575"/>
                      <a:gd name="connsiteY735" fmla="*/ 1426190 h 1905000"/>
                      <a:gd name="connsiteX736" fmla="*/ 3459480 w 4981575"/>
                      <a:gd name="connsiteY736" fmla="*/ 1436096 h 1905000"/>
                      <a:gd name="connsiteX737" fmla="*/ 3446907 w 4981575"/>
                      <a:gd name="connsiteY737" fmla="*/ 1447335 h 1905000"/>
                      <a:gd name="connsiteX738" fmla="*/ 3430524 w 4981575"/>
                      <a:gd name="connsiteY738" fmla="*/ 1448669 h 1905000"/>
                      <a:gd name="connsiteX739" fmla="*/ 3429190 w 4981575"/>
                      <a:gd name="connsiteY739" fmla="*/ 1431428 h 1905000"/>
                      <a:gd name="connsiteX740" fmla="*/ 3428333 w 4981575"/>
                      <a:gd name="connsiteY740" fmla="*/ 1419713 h 1905000"/>
                      <a:gd name="connsiteX741" fmla="*/ 3410140 w 4981575"/>
                      <a:gd name="connsiteY741" fmla="*/ 1440477 h 1905000"/>
                      <a:gd name="connsiteX742" fmla="*/ 3406711 w 4981575"/>
                      <a:gd name="connsiteY742" fmla="*/ 1410664 h 1905000"/>
                      <a:gd name="connsiteX743" fmla="*/ 3373469 w 4981575"/>
                      <a:gd name="connsiteY743" fmla="*/ 1409807 h 1905000"/>
                      <a:gd name="connsiteX744" fmla="*/ 3374803 w 4981575"/>
                      <a:gd name="connsiteY744" fmla="*/ 1388185 h 1905000"/>
                      <a:gd name="connsiteX745" fmla="*/ 3394234 w 4981575"/>
                      <a:gd name="connsiteY745" fmla="*/ 1370087 h 1905000"/>
                      <a:gd name="connsiteX746" fmla="*/ 3431858 w 4981575"/>
                      <a:gd name="connsiteY746" fmla="*/ 1348085 h 1905000"/>
                      <a:gd name="connsiteX747" fmla="*/ 3447859 w 4981575"/>
                      <a:gd name="connsiteY747" fmla="*/ 1326939 h 1905000"/>
                      <a:gd name="connsiteX748" fmla="*/ 3489770 w 4981575"/>
                      <a:gd name="connsiteY748" fmla="*/ 1295411 h 1905000"/>
                      <a:gd name="connsiteX749" fmla="*/ 3521774 w 4981575"/>
                      <a:gd name="connsiteY749" fmla="*/ 1262550 h 1905000"/>
                      <a:gd name="connsiteX750" fmla="*/ 3554158 w 4981575"/>
                      <a:gd name="connsiteY750" fmla="*/ 1235309 h 1905000"/>
                      <a:gd name="connsiteX751" fmla="*/ 3609022 w 4981575"/>
                      <a:gd name="connsiteY751" fmla="*/ 1206734 h 1905000"/>
                      <a:gd name="connsiteX752" fmla="*/ 3672554 w 4981575"/>
                      <a:gd name="connsiteY752" fmla="*/ 1214544 h 1905000"/>
                      <a:gd name="connsiteX753" fmla="*/ 3687699 w 4981575"/>
                      <a:gd name="connsiteY753" fmla="*/ 1214163 h 1905000"/>
                      <a:gd name="connsiteX754" fmla="*/ 3714940 w 4981575"/>
                      <a:gd name="connsiteY754" fmla="*/ 1213687 h 1905000"/>
                      <a:gd name="connsiteX755" fmla="*/ 3743039 w 4981575"/>
                      <a:gd name="connsiteY755" fmla="*/ 1209782 h 1905000"/>
                      <a:gd name="connsiteX756" fmla="*/ 3767233 w 4981575"/>
                      <a:gd name="connsiteY756" fmla="*/ 1202828 h 1905000"/>
                      <a:gd name="connsiteX757" fmla="*/ 3808286 w 4981575"/>
                      <a:gd name="connsiteY757" fmla="*/ 1198066 h 1905000"/>
                      <a:gd name="connsiteX758" fmla="*/ 3830288 w 4981575"/>
                      <a:gd name="connsiteY758" fmla="*/ 1202352 h 1905000"/>
                      <a:gd name="connsiteX759" fmla="*/ 3850577 w 4981575"/>
                      <a:gd name="connsiteY759" fmla="*/ 1212735 h 1905000"/>
                      <a:gd name="connsiteX760" fmla="*/ 3845433 w 4981575"/>
                      <a:gd name="connsiteY760" fmla="*/ 1221783 h 1905000"/>
                      <a:gd name="connsiteX761" fmla="*/ 3835908 w 4981575"/>
                      <a:gd name="connsiteY761" fmla="*/ 1231689 h 1905000"/>
                      <a:gd name="connsiteX762" fmla="*/ 3865340 w 4981575"/>
                      <a:gd name="connsiteY762" fmla="*/ 1227308 h 1905000"/>
                      <a:gd name="connsiteX763" fmla="*/ 3896011 w 4981575"/>
                      <a:gd name="connsiteY763" fmla="*/ 1222164 h 1905000"/>
                      <a:gd name="connsiteX764" fmla="*/ 3916775 w 4981575"/>
                      <a:gd name="connsiteY764" fmla="*/ 1221688 h 1905000"/>
                      <a:gd name="connsiteX765" fmla="*/ 3947064 w 4981575"/>
                      <a:gd name="connsiteY765" fmla="*/ 1214354 h 1905000"/>
                      <a:gd name="connsiteX766" fmla="*/ 3935444 w 4981575"/>
                      <a:gd name="connsiteY766" fmla="*/ 1205305 h 1905000"/>
                      <a:gd name="connsiteX767" fmla="*/ 3933254 w 4981575"/>
                      <a:gd name="connsiteY767" fmla="*/ 1180635 h 1905000"/>
                      <a:gd name="connsiteX768" fmla="*/ 3976021 w 4981575"/>
                      <a:gd name="connsiteY768" fmla="*/ 1142631 h 1905000"/>
                      <a:gd name="connsiteX769" fmla="*/ 3997643 w 4981575"/>
                      <a:gd name="connsiteY769" fmla="*/ 1130057 h 1905000"/>
                      <a:gd name="connsiteX770" fmla="*/ 4013168 w 4981575"/>
                      <a:gd name="connsiteY770" fmla="*/ 1103292 h 1905000"/>
                      <a:gd name="connsiteX771" fmla="*/ 4061079 w 4981575"/>
                      <a:gd name="connsiteY771" fmla="*/ 1098911 h 1905000"/>
                      <a:gd name="connsiteX772" fmla="*/ 4080510 w 4981575"/>
                      <a:gd name="connsiteY772" fmla="*/ 1107102 h 1905000"/>
                      <a:gd name="connsiteX773" fmla="*/ 4101656 w 4981575"/>
                      <a:gd name="connsiteY773" fmla="*/ 1098911 h 1905000"/>
                      <a:gd name="connsiteX774" fmla="*/ 4087368 w 4981575"/>
                      <a:gd name="connsiteY774" fmla="*/ 1126152 h 1905000"/>
                      <a:gd name="connsiteX775" fmla="*/ 4103751 w 4981575"/>
                      <a:gd name="connsiteY775" fmla="*/ 1137392 h 1905000"/>
                      <a:gd name="connsiteX776" fmla="*/ 4095940 w 4981575"/>
                      <a:gd name="connsiteY776" fmla="*/ 1149489 h 1905000"/>
                      <a:gd name="connsiteX777" fmla="*/ 4131374 w 4981575"/>
                      <a:gd name="connsiteY777" fmla="*/ 1133963 h 1905000"/>
                      <a:gd name="connsiteX778" fmla="*/ 4179761 w 4981575"/>
                      <a:gd name="connsiteY778" fmla="*/ 1111103 h 1905000"/>
                      <a:gd name="connsiteX779" fmla="*/ 4185856 w 4981575"/>
                      <a:gd name="connsiteY779" fmla="*/ 1082623 h 1905000"/>
                      <a:gd name="connsiteX780" fmla="*/ 4235958 w 4981575"/>
                      <a:gd name="connsiteY780" fmla="*/ 1064906 h 1905000"/>
                      <a:gd name="connsiteX781" fmla="*/ 4235482 w 4981575"/>
                      <a:gd name="connsiteY781" fmla="*/ 1071765 h 1905000"/>
                      <a:gd name="connsiteX782" fmla="*/ 4213479 w 4981575"/>
                      <a:gd name="connsiteY782" fmla="*/ 1093767 h 1905000"/>
                      <a:gd name="connsiteX783" fmla="*/ 4208717 w 4981575"/>
                      <a:gd name="connsiteY783" fmla="*/ 1118818 h 1905000"/>
                      <a:gd name="connsiteX784" fmla="*/ 4200049 w 4981575"/>
                      <a:gd name="connsiteY784" fmla="*/ 1131772 h 1905000"/>
                      <a:gd name="connsiteX785" fmla="*/ 4191381 w 4981575"/>
                      <a:gd name="connsiteY785" fmla="*/ 1145107 h 1905000"/>
                      <a:gd name="connsiteX786" fmla="*/ 4152900 w 4981575"/>
                      <a:gd name="connsiteY786" fmla="*/ 1161966 h 1905000"/>
                      <a:gd name="connsiteX787" fmla="*/ 4129088 w 4981575"/>
                      <a:gd name="connsiteY787" fmla="*/ 1188350 h 1905000"/>
                      <a:gd name="connsiteX788" fmla="*/ 4075080 w 4981575"/>
                      <a:gd name="connsiteY788" fmla="*/ 1238071 h 1905000"/>
                      <a:gd name="connsiteX789" fmla="*/ 4027170 w 4981575"/>
                      <a:gd name="connsiteY789" fmla="*/ 1270837 h 1905000"/>
                      <a:gd name="connsiteX790" fmla="*/ 3999929 w 4981575"/>
                      <a:gd name="connsiteY790" fmla="*/ 1276457 h 1905000"/>
                      <a:gd name="connsiteX791" fmla="*/ 3990022 w 4981575"/>
                      <a:gd name="connsiteY791" fmla="*/ 1311890 h 1905000"/>
                      <a:gd name="connsiteX792" fmla="*/ 3963257 w 4981575"/>
                      <a:gd name="connsiteY792" fmla="*/ 1378850 h 1905000"/>
                      <a:gd name="connsiteX793" fmla="*/ 3979259 w 4981575"/>
                      <a:gd name="connsiteY793" fmla="*/ 1486864 h 1905000"/>
                      <a:gd name="connsiteX794" fmla="*/ 3988308 w 4981575"/>
                      <a:gd name="connsiteY794" fmla="*/ 1536585 h 1905000"/>
                      <a:gd name="connsiteX795" fmla="*/ 3996118 w 4981575"/>
                      <a:gd name="connsiteY795" fmla="*/ 1557730 h 1905000"/>
                      <a:gd name="connsiteX796" fmla="*/ 4026789 w 4981575"/>
                      <a:gd name="connsiteY796" fmla="*/ 1531346 h 1905000"/>
                      <a:gd name="connsiteX797" fmla="*/ 4041458 w 4981575"/>
                      <a:gd name="connsiteY797" fmla="*/ 1514486 h 1905000"/>
                      <a:gd name="connsiteX798" fmla="*/ 4047934 w 4981575"/>
                      <a:gd name="connsiteY798" fmla="*/ 1484673 h 1905000"/>
                      <a:gd name="connsiteX799" fmla="*/ 4067842 w 4981575"/>
                      <a:gd name="connsiteY799" fmla="*/ 1471338 h 1905000"/>
                      <a:gd name="connsiteX800" fmla="*/ 4089463 w 4981575"/>
                      <a:gd name="connsiteY800" fmla="*/ 1466957 h 1905000"/>
                      <a:gd name="connsiteX801" fmla="*/ 4086892 w 4981575"/>
                      <a:gd name="connsiteY801" fmla="*/ 1442382 h 1905000"/>
                      <a:gd name="connsiteX802" fmla="*/ 4114990 w 4981575"/>
                      <a:gd name="connsiteY802" fmla="*/ 1415617 h 1905000"/>
                      <a:gd name="connsiteX803" fmla="*/ 4149947 w 4981575"/>
                      <a:gd name="connsiteY803" fmla="*/ 1409616 h 1905000"/>
                      <a:gd name="connsiteX804" fmla="*/ 4144804 w 4981575"/>
                      <a:gd name="connsiteY804" fmla="*/ 1380660 h 1905000"/>
                      <a:gd name="connsiteX805" fmla="*/ 4165568 w 4981575"/>
                      <a:gd name="connsiteY805" fmla="*/ 1345227 h 1905000"/>
                      <a:gd name="connsiteX806" fmla="*/ 4188047 w 4981575"/>
                      <a:gd name="connsiteY806" fmla="*/ 1343894 h 1905000"/>
                      <a:gd name="connsiteX807" fmla="*/ 4174236 w 4981575"/>
                      <a:gd name="connsiteY807" fmla="*/ 1324463 h 1905000"/>
                      <a:gd name="connsiteX808" fmla="*/ 4180332 w 4981575"/>
                      <a:gd name="connsiteY808" fmla="*/ 1291602 h 1905000"/>
                      <a:gd name="connsiteX809" fmla="*/ 4179475 w 4981575"/>
                      <a:gd name="connsiteY809" fmla="*/ 1276076 h 1905000"/>
                      <a:gd name="connsiteX810" fmla="*/ 4160901 w 4981575"/>
                      <a:gd name="connsiteY810" fmla="*/ 1277409 h 1905000"/>
                      <a:gd name="connsiteX811" fmla="*/ 4157472 w 4981575"/>
                      <a:gd name="connsiteY811" fmla="*/ 1247215 h 1905000"/>
                      <a:gd name="connsiteX812" fmla="*/ 4182142 w 4981575"/>
                      <a:gd name="connsiteY812" fmla="*/ 1221307 h 1905000"/>
                      <a:gd name="connsiteX813" fmla="*/ 4204145 w 4981575"/>
                      <a:gd name="connsiteY813" fmla="*/ 1184540 h 1905000"/>
                      <a:gd name="connsiteX814" fmla="*/ 4229672 w 4981575"/>
                      <a:gd name="connsiteY814" fmla="*/ 1183207 h 1905000"/>
                      <a:gd name="connsiteX815" fmla="*/ 4240911 w 4981575"/>
                      <a:gd name="connsiteY815" fmla="*/ 1188350 h 1905000"/>
                      <a:gd name="connsiteX816" fmla="*/ 4270248 w 4981575"/>
                      <a:gd name="connsiteY816" fmla="*/ 1160252 h 1905000"/>
                      <a:gd name="connsiteX817" fmla="*/ 4276344 w 4981575"/>
                      <a:gd name="connsiteY817" fmla="*/ 1185683 h 1905000"/>
                      <a:gd name="connsiteX818" fmla="*/ 4303586 w 4981575"/>
                      <a:gd name="connsiteY818" fmla="*/ 1170158 h 1905000"/>
                      <a:gd name="connsiteX819" fmla="*/ 4376642 w 4981575"/>
                      <a:gd name="connsiteY819" fmla="*/ 1164538 h 1905000"/>
                      <a:gd name="connsiteX820" fmla="*/ 4398264 w 4981575"/>
                      <a:gd name="connsiteY820" fmla="*/ 1183112 h 1905000"/>
                      <a:gd name="connsiteX821" fmla="*/ 4410361 w 4981575"/>
                      <a:gd name="connsiteY821" fmla="*/ 1165871 h 1905000"/>
                      <a:gd name="connsiteX822" fmla="*/ 4452748 w 4981575"/>
                      <a:gd name="connsiteY822" fmla="*/ 1142059 h 1905000"/>
                      <a:gd name="connsiteX823" fmla="*/ 4469987 w 4981575"/>
                      <a:gd name="connsiteY823" fmla="*/ 1130439 h 1905000"/>
                      <a:gd name="connsiteX824" fmla="*/ 4486847 w 4981575"/>
                      <a:gd name="connsiteY824" fmla="*/ 1119199 h 1905000"/>
                      <a:gd name="connsiteX825" fmla="*/ 4536091 w 4981575"/>
                      <a:gd name="connsiteY825" fmla="*/ 1097101 h 1905000"/>
                      <a:gd name="connsiteX826" fmla="*/ 4597050 w 4981575"/>
                      <a:gd name="connsiteY826" fmla="*/ 1067288 h 1905000"/>
                      <a:gd name="connsiteX827" fmla="*/ 4608672 w 4981575"/>
                      <a:gd name="connsiteY827" fmla="*/ 1064716 h 1905000"/>
                      <a:gd name="connsiteX828" fmla="*/ 4634580 w 4981575"/>
                      <a:gd name="connsiteY828" fmla="*/ 1071193 h 1905000"/>
                      <a:gd name="connsiteX829" fmla="*/ 4666583 w 4981575"/>
                      <a:gd name="connsiteY829" fmla="*/ 1068621 h 1905000"/>
                      <a:gd name="connsiteX830" fmla="*/ 4665727 w 4981575"/>
                      <a:gd name="connsiteY830" fmla="*/ 1044904 h 1905000"/>
                      <a:gd name="connsiteX831" fmla="*/ 4648867 w 4981575"/>
                      <a:gd name="connsiteY831" fmla="*/ 1018139 h 1905000"/>
                      <a:gd name="connsiteX832" fmla="*/ 4628960 w 4981575"/>
                      <a:gd name="connsiteY832" fmla="*/ 989659 h 1905000"/>
                      <a:gd name="connsiteX833" fmla="*/ 4611624 w 4981575"/>
                      <a:gd name="connsiteY833" fmla="*/ 978896 h 1905000"/>
                      <a:gd name="connsiteX834" fmla="*/ 4602576 w 4981575"/>
                      <a:gd name="connsiteY834" fmla="*/ 968990 h 1905000"/>
                      <a:gd name="connsiteX835" fmla="*/ 4578000 w 4981575"/>
                      <a:gd name="connsiteY835" fmla="*/ 963846 h 1905000"/>
                      <a:gd name="connsiteX836" fmla="*/ 4606957 w 4981575"/>
                      <a:gd name="connsiteY836" fmla="*/ 955655 h 1905000"/>
                      <a:gd name="connsiteX837" fmla="*/ 4622483 w 4981575"/>
                      <a:gd name="connsiteY837" fmla="*/ 969847 h 1905000"/>
                      <a:gd name="connsiteX838" fmla="*/ 4655725 w 4981575"/>
                      <a:gd name="connsiteY838" fmla="*/ 967751 h 1905000"/>
                      <a:gd name="connsiteX839" fmla="*/ 4694586 w 4981575"/>
                      <a:gd name="connsiteY839" fmla="*/ 947844 h 1905000"/>
                      <a:gd name="connsiteX840" fmla="*/ 4702779 w 4981575"/>
                      <a:gd name="connsiteY840" fmla="*/ 932699 h 1905000"/>
                      <a:gd name="connsiteX841" fmla="*/ 4697540 w 4981575"/>
                      <a:gd name="connsiteY841" fmla="*/ 915459 h 1905000"/>
                      <a:gd name="connsiteX842" fmla="*/ 4699730 w 4981575"/>
                      <a:gd name="connsiteY842" fmla="*/ 901172 h 1905000"/>
                      <a:gd name="connsiteX843" fmla="*/ 4710494 w 4981575"/>
                      <a:gd name="connsiteY843" fmla="*/ 891647 h 1905000"/>
                      <a:gd name="connsiteX844" fmla="*/ 4726019 w 4981575"/>
                      <a:gd name="connsiteY844" fmla="*/ 890789 h 1905000"/>
                      <a:gd name="connsiteX845" fmla="*/ 4722114 w 4981575"/>
                      <a:gd name="connsiteY845" fmla="*/ 906315 h 1905000"/>
                      <a:gd name="connsiteX846" fmla="*/ 4732497 w 4981575"/>
                      <a:gd name="connsiteY846" fmla="*/ 926222 h 1905000"/>
                      <a:gd name="connsiteX847" fmla="*/ 4762690 w 4981575"/>
                      <a:gd name="connsiteY847" fmla="*/ 927080 h 1905000"/>
                      <a:gd name="connsiteX848" fmla="*/ 4808506 w 4981575"/>
                      <a:gd name="connsiteY848" fmla="*/ 942224 h 1905000"/>
                      <a:gd name="connsiteX849" fmla="*/ 4829270 w 4981575"/>
                      <a:gd name="connsiteY849" fmla="*/ 967275 h 1905000"/>
                      <a:gd name="connsiteX850" fmla="*/ 4858226 w 4981575"/>
                      <a:gd name="connsiteY850" fmla="*/ 977657 h 1905000"/>
                      <a:gd name="connsiteX851" fmla="*/ 4873752 w 4981575"/>
                      <a:gd name="connsiteY851" fmla="*/ 985849 h 1905000"/>
                      <a:gd name="connsiteX852" fmla="*/ 4891469 w 4981575"/>
                      <a:gd name="connsiteY852" fmla="*/ 987563 h 1905000"/>
                      <a:gd name="connsiteX853" fmla="*/ 4907471 w 4981575"/>
                      <a:gd name="connsiteY853" fmla="*/ 984134 h 1905000"/>
                      <a:gd name="connsiteX854" fmla="*/ 4894516 w 4981575"/>
                      <a:gd name="connsiteY854" fmla="*/ 968132 h 1905000"/>
                      <a:gd name="connsiteX855" fmla="*/ 4908804 w 4981575"/>
                      <a:gd name="connsiteY855" fmla="*/ 971561 h 1905000"/>
                      <a:gd name="connsiteX856" fmla="*/ 4911852 w 4981575"/>
                      <a:gd name="connsiteY856" fmla="*/ 957274 h 1905000"/>
                      <a:gd name="connsiteX857" fmla="*/ 4907566 w 4981575"/>
                      <a:gd name="connsiteY857" fmla="*/ 928318 h 1905000"/>
                      <a:gd name="connsiteX858" fmla="*/ 4916615 w 4981575"/>
                      <a:gd name="connsiteY858" fmla="*/ 924889 h 1905000"/>
                      <a:gd name="connsiteX859" fmla="*/ 4949475 w 4981575"/>
                      <a:gd name="connsiteY859" fmla="*/ 931842 h 1905000"/>
                      <a:gd name="connsiteX860" fmla="*/ 4942618 w 4981575"/>
                      <a:gd name="connsiteY860" fmla="*/ 923651 h 1905000"/>
                      <a:gd name="connsiteX861" fmla="*/ 4949095 w 4981575"/>
                      <a:gd name="connsiteY861" fmla="*/ 921079 h 1905000"/>
                      <a:gd name="connsiteX862" fmla="*/ 4965097 w 4981575"/>
                      <a:gd name="connsiteY862" fmla="*/ 922793 h 1905000"/>
                      <a:gd name="connsiteX863" fmla="*/ 4980241 w 4981575"/>
                      <a:gd name="connsiteY863" fmla="*/ 906791 h 1905000"/>
                      <a:gd name="connsiteX864" fmla="*/ 4984337 w 4981575"/>
                      <a:gd name="connsiteY864" fmla="*/ 899171 h 1905000"/>
                      <a:gd name="connsiteX865" fmla="*/ 2574703 w 4981575"/>
                      <a:gd name="connsiteY865" fmla="*/ 1466099 h 1905000"/>
                      <a:gd name="connsiteX866" fmla="*/ 2500789 w 4981575"/>
                      <a:gd name="connsiteY866" fmla="*/ 1511439 h 1905000"/>
                      <a:gd name="connsiteX867" fmla="*/ 2436019 w 4981575"/>
                      <a:gd name="connsiteY867" fmla="*/ 1530869 h 1905000"/>
                      <a:gd name="connsiteX868" fmla="*/ 2491740 w 4981575"/>
                      <a:gd name="connsiteY868" fmla="*/ 1495818 h 1905000"/>
                      <a:gd name="connsiteX869" fmla="*/ 2569464 w 4981575"/>
                      <a:gd name="connsiteY869" fmla="*/ 1421903 h 1905000"/>
                      <a:gd name="connsiteX870" fmla="*/ 2607088 w 4981575"/>
                      <a:gd name="connsiteY870" fmla="*/ 1362277 h 1905000"/>
                      <a:gd name="connsiteX871" fmla="*/ 2574703 w 4981575"/>
                      <a:gd name="connsiteY871" fmla="*/ 1466099 h 1905000"/>
                      <a:gd name="connsiteX872" fmla="*/ 2684526 w 4981575"/>
                      <a:gd name="connsiteY872" fmla="*/ 451115 h 1905000"/>
                      <a:gd name="connsiteX873" fmla="*/ 2667286 w 4981575"/>
                      <a:gd name="connsiteY873" fmla="*/ 464927 h 1905000"/>
                      <a:gd name="connsiteX874" fmla="*/ 2719959 w 4981575"/>
                      <a:gd name="connsiteY874" fmla="*/ 456259 h 1905000"/>
                      <a:gd name="connsiteX875" fmla="*/ 2684526 w 4981575"/>
                      <a:gd name="connsiteY875" fmla="*/ 451115 h 1905000"/>
                      <a:gd name="connsiteX876" fmla="*/ 1110901 w 4981575"/>
                      <a:gd name="connsiteY876" fmla="*/ 24205 h 1905000"/>
                      <a:gd name="connsiteX877" fmla="*/ 1139381 w 4981575"/>
                      <a:gd name="connsiteY877" fmla="*/ 12965 h 1905000"/>
                      <a:gd name="connsiteX878" fmla="*/ 1164431 w 4981575"/>
                      <a:gd name="connsiteY878" fmla="*/ 5155 h 1905000"/>
                      <a:gd name="connsiteX879" fmla="*/ 1112615 w 4981575"/>
                      <a:gd name="connsiteY879" fmla="*/ 6869 h 1905000"/>
                      <a:gd name="connsiteX880" fmla="*/ 1072896 w 4981575"/>
                      <a:gd name="connsiteY880" fmla="*/ 13823 h 1905000"/>
                      <a:gd name="connsiteX881" fmla="*/ 1110901 w 4981575"/>
                      <a:gd name="connsiteY881" fmla="*/ 24205 h 1905000"/>
                      <a:gd name="connsiteX882" fmla="*/ 1003745 w 4981575"/>
                      <a:gd name="connsiteY882" fmla="*/ 82117 h 1905000"/>
                      <a:gd name="connsiteX883" fmla="*/ 967454 w 4981575"/>
                      <a:gd name="connsiteY883" fmla="*/ 86403 h 1905000"/>
                      <a:gd name="connsiteX884" fmla="*/ 1003745 w 4981575"/>
                      <a:gd name="connsiteY884" fmla="*/ 82117 h 1905000"/>
                      <a:gd name="connsiteX885" fmla="*/ 1115187 w 4981575"/>
                      <a:gd name="connsiteY885" fmla="*/ 70877 h 1905000"/>
                      <a:gd name="connsiteX886" fmla="*/ 1093565 w 4981575"/>
                      <a:gd name="connsiteY886" fmla="*/ 78688 h 1905000"/>
                      <a:gd name="connsiteX887" fmla="*/ 1076325 w 4981575"/>
                      <a:gd name="connsiteY887" fmla="*/ 95928 h 1905000"/>
                      <a:gd name="connsiteX888" fmla="*/ 1140237 w 4981575"/>
                      <a:gd name="connsiteY888" fmla="*/ 90785 h 1905000"/>
                      <a:gd name="connsiteX889" fmla="*/ 1171289 w 4981575"/>
                      <a:gd name="connsiteY889" fmla="*/ 78688 h 1905000"/>
                      <a:gd name="connsiteX890" fmla="*/ 1115187 w 4981575"/>
                      <a:gd name="connsiteY890" fmla="*/ 70877 h 1905000"/>
                      <a:gd name="connsiteX891" fmla="*/ 1263015 w 4981575"/>
                      <a:gd name="connsiteY891" fmla="*/ 54494 h 1905000"/>
                      <a:gd name="connsiteX892" fmla="*/ 1250061 w 4981575"/>
                      <a:gd name="connsiteY892" fmla="*/ 38969 h 1905000"/>
                      <a:gd name="connsiteX893" fmla="*/ 1202531 w 4981575"/>
                      <a:gd name="connsiteY893" fmla="*/ 38111 h 1905000"/>
                      <a:gd name="connsiteX894" fmla="*/ 1180052 w 4981575"/>
                      <a:gd name="connsiteY894" fmla="*/ 64877 h 1905000"/>
                      <a:gd name="connsiteX895" fmla="*/ 1263015 w 4981575"/>
                      <a:gd name="connsiteY895" fmla="*/ 54494 h 1905000"/>
                      <a:gd name="connsiteX896" fmla="*/ 1125569 w 4981575"/>
                      <a:gd name="connsiteY896" fmla="*/ 40683 h 1905000"/>
                      <a:gd name="connsiteX897" fmla="*/ 1075468 w 4981575"/>
                      <a:gd name="connsiteY897" fmla="*/ 27729 h 1905000"/>
                      <a:gd name="connsiteX898" fmla="*/ 1054703 w 4981575"/>
                      <a:gd name="connsiteY898" fmla="*/ 32015 h 1905000"/>
                      <a:gd name="connsiteX899" fmla="*/ 1023556 w 4981575"/>
                      <a:gd name="connsiteY899" fmla="*/ 50208 h 1905000"/>
                      <a:gd name="connsiteX900" fmla="*/ 1125569 w 4981575"/>
                      <a:gd name="connsiteY900" fmla="*/ 40683 h 1905000"/>
                      <a:gd name="connsiteX901" fmla="*/ 996791 w 4981575"/>
                      <a:gd name="connsiteY901" fmla="*/ 520267 h 1905000"/>
                      <a:gd name="connsiteX902" fmla="*/ 976027 w 4981575"/>
                      <a:gd name="connsiteY902" fmla="*/ 534935 h 1905000"/>
                      <a:gd name="connsiteX903" fmla="*/ 985552 w 4981575"/>
                      <a:gd name="connsiteY903" fmla="*/ 554843 h 1905000"/>
                      <a:gd name="connsiteX904" fmla="*/ 968311 w 4981575"/>
                      <a:gd name="connsiteY904" fmla="*/ 572178 h 1905000"/>
                      <a:gd name="connsiteX905" fmla="*/ 932021 w 4981575"/>
                      <a:gd name="connsiteY905" fmla="*/ 591133 h 1905000"/>
                      <a:gd name="connsiteX906" fmla="*/ 961358 w 4981575"/>
                      <a:gd name="connsiteY906" fmla="*/ 608468 h 1905000"/>
                      <a:gd name="connsiteX907" fmla="*/ 966502 w 4981575"/>
                      <a:gd name="connsiteY907" fmla="*/ 630090 h 1905000"/>
                      <a:gd name="connsiteX908" fmla="*/ 977741 w 4981575"/>
                      <a:gd name="connsiteY908" fmla="*/ 620565 h 1905000"/>
                      <a:gd name="connsiteX909" fmla="*/ 1001077 w 4981575"/>
                      <a:gd name="connsiteY909" fmla="*/ 637043 h 1905000"/>
                      <a:gd name="connsiteX910" fmla="*/ 1038225 w 4981575"/>
                      <a:gd name="connsiteY910" fmla="*/ 657808 h 1905000"/>
                      <a:gd name="connsiteX911" fmla="*/ 1114234 w 4981575"/>
                      <a:gd name="connsiteY911" fmla="*/ 657808 h 1905000"/>
                      <a:gd name="connsiteX912" fmla="*/ 1074515 w 4981575"/>
                      <a:gd name="connsiteY912" fmla="*/ 622375 h 1905000"/>
                      <a:gd name="connsiteX913" fmla="*/ 1064133 w 4981575"/>
                      <a:gd name="connsiteY913" fmla="*/ 559319 h 1905000"/>
                      <a:gd name="connsiteX914" fmla="*/ 1087469 w 4981575"/>
                      <a:gd name="connsiteY914" fmla="*/ 525601 h 1905000"/>
                      <a:gd name="connsiteX915" fmla="*/ 1113377 w 4981575"/>
                      <a:gd name="connsiteY915" fmla="*/ 495311 h 1905000"/>
                      <a:gd name="connsiteX916" fmla="*/ 1128903 w 4981575"/>
                      <a:gd name="connsiteY916" fmla="*/ 475404 h 1905000"/>
                      <a:gd name="connsiteX917" fmla="*/ 1147096 w 4981575"/>
                      <a:gd name="connsiteY917" fmla="*/ 446924 h 1905000"/>
                      <a:gd name="connsiteX918" fmla="*/ 1174718 w 4981575"/>
                      <a:gd name="connsiteY918" fmla="*/ 437399 h 1905000"/>
                      <a:gd name="connsiteX919" fmla="*/ 1213580 w 4981575"/>
                      <a:gd name="connsiteY919" fmla="*/ 419302 h 1905000"/>
                      <a:gd name="connsiteX920" fmla="*/ 1376077 w 4981575"/>
                      <a:gd name="connsiteY920" fmla="*/ 357961 h 1905000"/>
                      <a:gd name="connsiteX921" fmla="*/ 1451229 w 4981575"/>
                      <a:gd name="connsiteY921" fmla="*/ 306145 h 1905000"/>
                      <a:gd name="connsiteX922" fmla="*/ 1361313 w 4981575"/>
                      <a:gd name="connsiteY922" fmla="*/ 323480 h 1905000"/>
                      <a:gd name="connsiteX923" fmla="*/ 1313783 w 4981575"/>
                      <a:gd name="connsiteY923" fmla="*/ 334720 h 1905000"/>
                      <a:gd name="connsiteX924" fmla="*/ 1255871 w 4981575"/>
                      <a:gd name="connsiteY924" fmla="*/ 339863 h 1905000"/>
                      <a:gd name="connsiteX925" fmla="*/ 1212628 w 4981575"/>
                      <a:gd name="connsiteY925" fmla="*/ 350246 h 1905000"/>
                      <a:gd name="connsiteX926" fmla="*/ 1176338 w 4981575"/>
                      <a:gd name="connsiteY926" fmla="*/ 360628 h 1905000"/>
                      <a:gd name="connsiteX927" fmla="*/ 1138333 w 4981575"/>
                      <a:gd name="connsiteY927" fmla="*/ 377011 h 1905000"/>
                      <a:gd name="connsiteX928" fmla="*/ 1115853 w 4981575"/>
                      <a:gd name="connsiteY928" fmla="*/ 390822 h 1905000"/>
                      <a:gd name="connsiteX929" fmla="*/ 1090803 w 4981575"/>
                      <a:gd name="connsiteY929" fmla="*/ 399490 h 1905000"/>
                      <a:gd name="connsiteX930" fmla="*/ 1083945 w 4981575"/>
                      <a:gd name="connsiteY930" fmla="*/ 419397 h 1905000"/>
                      <a:gd name="connsiteX931" fmla="*/ 1067467 w 4981575"/>
                      <a:gd name="connsiteY931" fmla="*/ 438352 h 1905000"/>
                      <a:gd name="connsiteX932" fmla="*/ 1058799 w 4981575"/>
                      <a:gd name="connsiteY932" fmla="*/ 457402 h 1905000"/>
                      <a:gd name="connsiteX933" fmla="*/ 1033748 w 4981575"/>
                      <a:gd name="connsiteY933" fmla="*/ 470356 h 1905000"/>
                      <a:gd name="connsiteX934" fmla="*/ 1030319 w 4981575"/>
                      <a:gd name="connsiteY934" fmla="*/ 491120 h 1905000"/>
                      <a:gd name="connsiteX935" fmla="*/ 1022509 w 4981575"/>
                      <a:gd name="connsiteY935" fmla="*/ 507503 h 1905000"/>
                      <a:gd name="connsiteX936" fmla="*/ 996791 w 4981575"/>
                      <a:gd name="connsiteY936" fmla="*/ 520267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Lst>
                    <a:rect l="l" t="t" r="r" b="b"/>
                    <a:pathLst>
                      <a:path w="4981575" h="1905000">
                        <a:moveTo>
                          <a:pt x="75629" y="1381136"/>
                        </a:moveTo>
                        <a:cubicBezTo>
                          <a:pt x="71723" y="1383041"/>
                          <a:pt x="61341" y="1379231"/>
                          <a:pt x="58102" y="1374660"/>
                        </a:cubicBezTo>
                        <a:cubicBezTo>
                          <a:pt x="55530" y="1371040"/>
                          <a:pt x="47434" y="1372373"/>
                          <a:pt x="40386" y="1373040"/>
                        </a:cubicBezTo>
                        <a:cubicBezTo>
                          <a:pt x="42005" y="1373993"/>
                          <a:pt x="43719" y="1375231"/>
                          <a:pt x="44958" y="1377422"/>
                        </a:cubicBezTo>
                        <a:cubicBezTo>
                          <a:pt x="48863" y="1384375"/>
                          <a:pt x="29432" y="1385232"/>
                          <a:pt x="35433" y="1393424"/>
                        </a:cubicBezTo>
                        <a:cubicBezTo>
                          <a:pt x="41529" y="1401615"/>
                          <a:pt x="21621" y="1402091"/>
                          <a:pt x="21621" y="1393424"/>
                        </a:cubicBezTo>
                        <a:cubicBezTo>
                          <a:pt x="21621" y="1384756"/>
                          <a:pt x="857" y="1389137"/>
                          <a:pt x="1714" y="1394757"/>
                        </a:cubicBezTo>
                        <a:cubicBezTo>
                          <a:pt x="2095" y="1396757"/>
                          <a:pt x="1428" y="1399234"/>
                          <a:pt x="0" y="1401711"/>
                        </a:cubicBezTo>
                        <a:cubicBezTo>
                          <a:pt x="5619" y="1403711"/>
                          <a:pt x="12192" y="1406092"/>
                          <a:pt x="14764" y="1407140"/>
                        </a:cubicBezTo>
                        <a:cubicBezTo>
                          <a:pt x="18669" y="1408664"/>
                          <a:pt x="70485" y="1414093"/>
                          <a:pt x="90773" y="1410378"/>
                        </a:cubicBezTo>
                        <a:cubicBezTo>
                          <a:pt x="89725" y="1406568"/>
                          <a:pt x="91821" y="1395329"/>
                          <a:pt x="91821" y="1390947"/>
                        </a:cubicBezTo>
                        <a:cubicBezTo>
                          <a:pt x="91821" y="1385708"/>
                          <a:pt x="79534" y="1379231"/>
                          <a:pt x="75629" y="1381136"/>
                        </a:cubicBezTo>
                        <a:close/>
                        <a:moveTo>
                          <a:pt x="1326070" y="50208"/>
                        </a:moveTo>
                        <a:cubicBezTo>
                          <a:pt x="1358836" y="46779"/>
                          <a:pt x="1358074" y="28586"/>
                          <a:pt x="1340739" y="25157"/>
                        </a:cubicBezTo>
                        <a:cubicBezTo>
                          <a:pt x="1323499" y="21728"/>
                          <a:pt x="1320832" y="35540"/>
                          <a:pt x="1312259" y="34682"/>
                        </a:cubicBezTo>
                        <a:cubicBezTo>
                          <a:pt x="1303591" y="33825"/>
                          <a:pt x="1271016" y="40112"/>
                          <a:pt x="1277683" y="47636"/>
                        </a:cubicBezTo>
                        <a:cubicBezTo>
                          <a:pt x="1285399" y="56209"/>
                          <a:pt x="1309688" y="51923"/>
                          <a:pt x="1326070" y="50208"/>
                        </a:cubicBezTo>
                        <a:close/>
                        <a:moveTo>
                          <a:pt x="1492853" y="530649"/>
                        </a:moveTo>
                        <a:cubicBezTo>
                          <a:pt x="1504093" y="532364"/>
                          <a:pt x="1534382" y="526363"/>
                          <a:pt x="1537811" y="520267"/>
                        </a:cubicBezTo>
                        <a:cubicBezTo>
                          <a:pt x="1541240" y="514171"/>
                          <a:pt x="1525714" y="507313"/>
                          <a:pt x="1505807" y="507313"/>
                        </a:cubicBezTo>
                        <a:cubicBezTo>
                          <a:pt x="1485900" y="507313"/>
                          <a:pt x="1483137" y="529125"/>
                          <a:pt x="1492853" y="530649"/>
                        </a:cubicBezTo>
                        <a:close/>
                        <a:moveTo>
                          <a:pt x="2131409" y="89070"/>
                        </a:moveTo>
                        <a:cubicBezTo>
                          <a:pt x="2147888" y="96023"/>
                          <a:pt x="2141791" y="100310"/>
                          <a:pt x="2124551" y="100310"/>
                        </a:cubicBezTo>
                        <a:cubicBezTo>
                          <a:pt x="2107311" y="100310"/>
                          <a:pt x="2092452" y="106120"/>
                          <a:pt x="2103787" y="110692"/>
                        </a:cubicBezTo>
                        <a:cubicBezTo>
                          <a:pt x="2112454" y="114121"/>
                          <a:pt x="2111597" y="123646"/>
                          <a:pt x="2129695" y="127932"/>
                        </a:cubicBezTo>
                        <a:cubicBezTo>
                          <a:pt x="2147792" y="132218"/>
                          <a:pt x="2165985" y="117550"/>
                          <a:pt x="2164270" y="107168"/>
                        </a:cubicBezTo>
                        <a:cubicBezTo>
                          <a:pt x="2162556" y="96785"/>
                          <a:pt x="2227326" y="87260"/>
                          <a:pt x="2244661" y="82974"/>
                        </a:cubicBezTo>
                        <a:cubicBezTo>
                          <a:pt x="2261902" y="78688"/>
                          <a:pt x="2233422" y="60495"/>
                          <a:pt x="2252377" y="58781"/>
                        </a:cubicBezTo>
                        <a:cubicBezTo>
                          <a:pt x="2271427" y="57066"/>
                          <a:pt x="2263616" y="48398"/>
                          <a:pt x="2240280" y="44969"/>
                        </a:cubicBezTo>
                        <a:cubicBezTo>
                          <a:pt x="2216944" y="41540"/>
                          <a:pt x="2226469" y="21633"/>
                          <a:pt x="2218658" y="14775"/>
                        </a:cubicBezTo>
                        <a:cubicBezTo>
                          <a:pt x="2210848" y="7917"/>
                          <a:pt x="2206561" y="23443"/>
                          <a:pt x="2176272" y="29444"/>
                        </a:cubicBezTo>
                        <a:cubicBezTo>
                          <a:pt x="2145983" y="35540"/>
                          <a:pt x="2131314" y="43255"/>
                          <a:pt x="2143411" y="49351"/>
                        </a:cubicBezTo>
                        <a:cubicBezTo>
                          <a:pt x="2155508" y="55447"/>
                          <a:pt x="2143411" y="70115"/>
                          <a:pt x="2130457" y="69258"/>
                        </a:cubicBezTo>
                        <a:cubicBezTo>
                          <a:pt x="2117598" y="68306"/>
                          <a:pt x="2115026" y="82117"/>
                          <a:pt x="2131409" y="89070"/>
                        </a:cubicBezTo>
                        <a:close/>
                        <a:moveTo>
                          <a:pt x="2177224" y="113264"/>
                        </a:moveTo>
                        <a:cubicBezTo>
                          <a:pt x="2177224" y="122789"/>
                          <a:pt x="2149411" y="132218"/>
                          <a:pt x="2157317" y="139172"/>
                        </a:cubicBezTo>
                        <a:cubicBezTo>
                          <a:pt x="2164270" y="145268"/>
                          <a:pt x="2170271" y="143458"/>
                          <a:pt x="2178939" y="145172"/>
                        </a:cubicBezTo>
                        <a:cubicBezTo>
                          <a:pt x="2187607" y="146887"/>
                          <a:pt x="2191893" y="168509"/>
                          <a:pt x="2207419" y="165080"/>
                        </a:cubicBezTo>
                        <a:cubicBezTo>
                          <a:pt x="2222945" y="161651"/>
                          <a:pt x="2265330" y="182320"/>
                          <a:pt x="2290381" y="182320"/>
                        </a:cubicBezTo>
                        <a:cubicBezTo>
                          <a:pt x="2315432" y="182320"/>
                          <a:pt x="2318004" y="161555"/>
                          <a:pt x="2310289" y="160698"/>
                        </a:cubicBezTo>
                        <a:cubicBezTo>
                          <a:pt x="2302478" y="159841"/>
                          <a:pt x="2309431" y="147744"/>
                          <a:pt x="2323243" y="127837"/>
                        </a:cubicBezTo>
                        <a:cubicBezTo>
                          <a:pt x="2337054" y="107930"/>
                          <a:pt x="2279999" y="93261"/>
                          <a:pt x="2279999" y="108787"/>
                        </a:cubicBezTo>
                        <a:cubicBezTo>
                          <a:pt x="2279999" y="124313"/>
                          <a:pt x="2263616" y="105358"/>
                          <a:pt x="2258377" y="95833"/>
                        </a:cubicBezTo>
                        <a:cubicBezTo>
                          <a:pt x="2253234" y="86498"/>
                          <a:pt x="2177224" y="103739"/>
                          <a:pt x="2177224" y="113264"/>
                        </a:cubicBezTo>
                        <a:close/>
                        <a:moveTo>
                          <a:pt x="1745170" y="543603"/>
                        </a:moveTo>
                        <a:cubicBezTo>
                          <a:pt x="1758982" y="550556"/>
                          <a:pt x="1769364" y="547889"/>
                          <a:pt x="1767649" y="534078"/>
                        </a:cubicBezTo>
                        <a:cubicBezTo>
                          <a:pt x="1765935" y="520267"/>
                          <a:pt x="1734217" y="538079"/>
                          <a:pt x="1745170" y="543603"/>
                        </a:cubicBezTo>
                        <a:close/>
                        <a:moveTo>
                          <a:pt x="2108930" y="27729"/>
                        </a:moveTo>
                        <a:cubicBezTo>
                          <a:pt x="2112359" y="14775"/>
                          <a:pt x="2055019" y="20395"/>
                          <a:pt x="2070068" y="32873"/>
                        </a:cubicBezTo>
                        <a:cubicBezTo>
                          <a:pt x="2075307" y="37254"/>
                          <a:pt x="2105501" y="40683"/>
                          <a:pt x="2108930" y="27729"/>
                        </a:cubicBezTo>
                        <a:close/>
                        <a:moveTo>
                          <a:pt x="4652105" y="654188"/>
                        </a:moveTo>
                        <a:cubicBezTo>
                          <a:pt x="4669346" y="662856"/>
                          <a:pt x="4679728" y="643806"/>
                          <a:pt x="4693539" y="653331"/>
                        </a:cubicBezTo>
                        <a:cubicBezTo>
                          <a:pt x="4707351" y="662856"/>
                          <a:pt x="4741068" y="649045"/>
                          <a:pt x="4754880" y="646378"/>
                        </a:cubicBezTo>
                        <a:cubicBezTo>
                          <a:pt x="4768691" y="643806"/>
                          <a:pt x="4761833" y="626471"/>
                          <a:pt x="4722877" y="621327"/>
                        </a:cubicBezTo>
                        <a:cubicBezTo>
                          <a:pt x="4684109" y="616184"/>
                          <a:pt x="4633532" y="644949"/>
                          <a:pt x="4652105" y="654188"/>
                        </a:cubicBezTo>
                        <a:close/>
                        <a:moveTo>
                          <a:pt x="2311146" y="235088"/>
                        </a:moveTo>
                        <a:cubicBezTo>
                          <a:pt x="2323243" y="242042"/>
                          <a:pt x="2362105" y="226421"/>
                          <a:pt x="2388013" y="227278"/>
                        </a:cubicBezTo>
                        <a:cubicBezTo>
                          <a:pt x="2413921" y="228135"/>
                          <a:pt x="2486501" y="207371"/>
                          <a:pt x="2489168" y="193559"/>
                        </a:cubicBezTo>
                        <a:cubicBezTo>
                          <a:pt x="2491740" y="179748"/>
                          <a:pt x="2462403" y="180605"/>
                          <a:pt x="2451163" y="168509"/>
                        </a:cubicBezTo>
                        <a:cubicBezTo>
                          <a:pt x="2439924" y="156412"/>
                          <a:pt x="2414873" y="166794"/>
                          <a:pt x="2408777" y="177176"/>
                        </a:cubicBezTo>
                        <a:cubicBezTo>
                          <a:pt x="2402681" y="187559"/>
                          <a:pt x="2395823" y="178034"/>
                          <a:pt x="2412206" y="161651"/>
                        </a:cubicBezTo>
                        <a:cubicBezTo>
                          <a:pt x="2428684" y="145172"/>
                          <a:pt x="2395823" y="132218"/>
                          <a:pt x="2394966" y="142601"/>
                        </a:cubicBezTo>
                        <a:cubicBezTo>
                          <a:pt x="2394109" y="152983"/>
                          <a:pt x="2363819" y="144315"/>
                          <a:pt x="2363819" y="153840"/>
                        </a:cubicBezTo>
                        <a:cubicBezTo>
                          <a:pt x="2363819" y="163365"/>
                          <a:pt x="2352580" y="167651"/>
                          <a:pt x="2353437" y="177176"/>
                        </a:cubicBezTo>
                        <a:cubicBezTo>
                          <a:pt x="2354294" y="186701"/>
                          <a:pt x="2332672" y="172033"/>
                          <a:pt x="2331815" y="193559"/>
                        </a:cubicBezTo>
                        <a:cubicBezTo>
                          <a:pt x="2331053" y="215276"/>
                          <a:pt x="2298478" y="227849"/>
                          <a:pt x="2311146" y="235088"/>
                        </a:cubicBezTo>
                        <a:close/>
                        <a:moveTo>
                          <a:pt x="3425952" y="413111"/>
                        </a:moveTo>
                        <a:cubicBezTo>
                          <a:pt x="3438049" y="419207"/>
                          <a:pt x="3442430" y="425207"/>
                          <a:pt x="3449288" y="432161"/>
                        </a:cubicBezTo>
                        <a:cubicBezTo>
                          <a:pt x="3456241" y="439114"/>
                          <a:pt x="3482149" y="428732"/>
                          <a:pt x="3492532" y="425207"/>
                        </a:cubicBezTo>
                        <a:cubicBezTo>
                          <a:pt x="3502914" y="421778"/>
                          <a:pt x="3503771" y="440733"/>
                          <a:pt x="3520154" y="430351"/>
                        </a:cubicBezTo>
                        <a:cubicBezTo>
                          <a:pt x="3536633" y="419969"/>
                          <a:pt x="3553015" y="425207"/>
                          <a:pt x="3571970" y="425207"/>
                        </a:cubicBezTo>
                        <a:cubicBezTo>
                          <a:pt x="3591020" y="425207"/>
                          <a:pt x="3568541" y="401871"/>
                          <a:pt x="3569399" y="391489"/>
                        </a:cubicBezTo>
                        <a:cubicBezTo>
                          <a:pt x="3570255" y="381107"/>
                          <a:pt x="3591877" y="388060"/>
                          <a:pt x="3584924" y="396632"/>
                        </a:cubicBezTo>
                        <a:cubicBezTo>
                          <a:pt x="3578066" y="405300"/>
                          <a:pt x="3595306" y="425112"/>
                          <a:pt x="3622929" y="423398"/>
                        </a:cubicBezTo>
                        <a:cubicBezTo>
                          <a:pt x="3650552" y="421683"/>
                          <a:pt x="3629882" y="404348"/>
                          <a:pt x="3643693" y="398347"/>
                        </a:cubicBezTo>
                        <a:cubicBezTo>
                          <a:pt x="3657505" y="392251"/>
                          <a:pt x="3655790" y="385393"/>
                          <a:pt x="3635883" y="373296"/>
                        </a:cubicBezTo>
                        <a:cubicBezTo>
                          <a:pt x="3615976" y="361199"/>
                          <a:pt x="3590068" y="369010"/>
                          <a:pt x="3572827" y="361199"/>
                        </a:cubicBezTo>
                        <a:cubicBezTo>
                          <a:pt x="3554349" y="352913"/>
                          <a:pt x="3532251" y="352532"/>
                          <a:pt x="3531394" y="371582"/>
                        </a:cubicBezTo>
                        <a:cubicBezTo>
                          <a:pt x="3530536" y="390632"/>
                          <a:pt x="3494246" y="350817"/>
                          <a:pt x="3475196" y="344816"/>
                        </a:cubicBezTo>
                        <a:cubicBezTo>
                          <a:pt x="3456146" y="338816"/>
                          <a:pt x="3397377" y="398823"/>
                          <a:pt x="3425952" y="413111"/>
                        </a:cubicBezTo>
                        <a:close/>
                        <a:moveTo>
                          <a:pt x="3606546" y="523696"/>
                        </a:moveTo>
                        <a:cubicBezTo>
                          <a:pt x="3622071" y="520267"/>
                          <a:pt x="3595306" y="491692"/>
                          <a:pt x="3568541" y="487406"/>
                        </a:cubicBezTo>
                        <a:cubicBezTo>
                          <a:pt x="3541776" y="483119"/>
                          <a:pt x="3516820" y="505122"/>
                          <a:pt x="3520154" y="509885"/>
                        </a:cubicBezTo>
                        <a:cubicBezTo>
                          <a:pt x="3527870" y="521124"/>
                          <a:pt x="3590925" y="527220"/>
                          <a:pt x="3606546" y="523696"/>
                        </a:cubicBezTo>
                        <a:close/>
                        <a:moveTo>
                          <a:pt x="3537395" y="466641"/>
                        </a:moveTo>
                        <a:cubicBezTo>
                          <a:pt x="3537395" y="453687"/>
                          <a:pt x="3490341" y="471404"/>
                          <a:pt x="3509772" y="477881"/>
                        </a:cubicBezTo>
                        <a:cubicBezTo>
                          <a:pt x="3520059" y="481405"/>
                          <a:pt x="3537395" y="479595"/>
                          <a:pt x="3537395" y="466641"/>
                        </a:cubicBezTo>
                        <a:close/>
                        <a:moveTo>
                          <a:pt x="3687699" y="412253"/>
                        </a:moveTo>
                        <a:cubicBezTo>
                          <a:pt x="3708463" y="413968"/>
                          <a:pt x="3718846" y="433875"/>
                          <a:pt x="3758565" y="436447"/>
                        </a:cubicBezTo>
                        <a:cubicBezTo>
                          <a:pt x="3798379" y="439019"/>
                          <a:pt x="3827716" y="431208"/>
                          <a:pt x="3828574" y="422636"/>
                        </a:cubicBezTo>
                        <a:cubicBezTo>
                          <a:pt x="3829431" y="413968"/>
                          <a:pt x="3792283" y="401014"/>
                          <a:pt x="3781044" y="407967"/>
                        </a:cubicBezTo>
                        <a:cubicBezTo>
                          <a:pt x="3769804" y="414825"/>
                          <a:pt x="3761137" y="396728"/>
                          <a:pt x="3747325" y="401014"/>
                        </a:cubicBezTo>
                        <a:cubicBezTo>
                          <a:pt x="3733514" y="405300"/>
                          <a:pt x="3714464" y="404443"/>
                          <a:pt x="3707511" y="392346"/>
                        </a:cubicBezTo>
                        <a:cubicBezTo>
                          <a:pt x="3700748" y="380249"/>
                          <a:pt x="3677412" y="411396"/>
                          <a:pt x="3687699" y="412253"/>
                        </a:cubicBezTo>
                        <a:close/>
                        <a:moveTo>
                          <a:pt x="800672" y="61448"/>
                        </a:moveTo>
                        <a:cubicBezTo>
                          <a:pt x="820578" y="43255"/>
                          <a:pt x="846487" y="60590"/>
                          <a:pt x="849916" y="51923"/>
                        </a:cubicBezTo>
                        <a:cubicBezTo>
                          <a:pt x="853344" y="43255"/>
                          <a:pt x="812768" y="40683"/>
                          <a:pt x="798100" y="48494"/>
                        </a:cubicBezTo>
                        <a:cubicBezTo>
                          <a:pt x="783431" y="56304"/>
                          <a:pt x="749046" y="50018"/>
                          <a:pt x="753142" y="59733"/>
                        </a:cubicBezTo>
                        <a:cubicBezTo>
                          <a:pt x="755713" y="65734"/>
                          <a:pt x="780764" y="79545"/>
                          <a:pt x="800672" y="61448"/>
                        </a:cubicBezTo>
                        <a:close/>
                        <a:moveTo>
                          <a:pt x="3599593" y="1521821"/>
                        </a:moveTo>
                        <a:cubicBezTo>
                          <a:pt x="3590068" y="1496770"/>
                          <a:pt x="3613404" y="1472577"/>
                          <a:pt x="3596164" y="1459623"/>
                        </a:cubicBezTo>
                        <a:cubicBezTo>
                          <a:pt x="3578924" y="1446669"/>
                          <a:pt x="3585781" y="1419903"/>
                          <a:pt x="3577209" y="1425047"/>
                        </a:cubicBezTo>
                        <a:cubicBezTo>
                          <a:pt x="3568541" y="1430286"/>
                          <a:pt x="3577209" y="1453622"/>
                          <a:pt x="3563398" y="1455336"/>
                        </a:cubicBezTo>
                        <a:cubicBezTo>
                          <a:pt x="3549586" y="1457051"/>
                          <a:pt x="3562540" y="1470005"/>
                          <a:pt x="3557397" y="1487340"/>
                        </a:cubicBezTo>
                        <a:cubicBezTo>
                          <a:pt x="3552158" y="1504581"/>
                          <a:pt x="3559969" y="1529631"/>
                          <a:pt x="3566922" y="1545252"/>
                        </a:cubicBezTo>
                        <a:cubicBezTo>
                          <a:pt x="3573875" y="1560778"/>
                          <a:pt x="3557397" y="1643741"/>
                          <a:pt x="3564350" y="1657647"/>
                        </a:cubicBezTo>
                        <a:cubicBezTo>
                          <a:pt x="3571208" y="1671458"/>
                          <a:pt x="3553111" y="1732609"/>
                          <a:pt x="3559111" y="1739753"/>
                        </a:cubicBezTo>
                        <a:cubicBezTo>
                          <a:pt x="3569494" y="1751849"/>
                          <a:pt x="3562540" y="1723370"/>
                          <a:pt x="3578066" y="1720703"/>
                        </a:cubicBezTo>
                        <a:cubicBezTo>
                          <a:pt x="3593592" y="1718131"/>
                          <a:pt x="3593592" y="1737943"/>
                          <a:pt x="3603117" y="1742324"/>
                        </a:cubicBezTo>
                        <a:cubicBezTo>
                          <a:pt x="3612642" y="1746611"/>
                          <a:pt x="3606546" y="1714702"/>
                          <a:pt x="3597974" y="1716416"/>
                        </a:cubicBezTo>
                        <a:cubicBezTo>
                          <a:pt x="3589305" y="1718131"/>
                          <a:pt x="3582448" y="1695652"/>
                          <a:pt x="3578066" y="1681841"/>
                        </a:cubicBezTo>
                        <a:cubicBezTo>
                          <a:pt x="3573780" y="1668029"/>
                          <a:pt x="3586734" y="1651551"/>
                          <a:pt x="3586734" y="1634311"/>
                        </a:cubicBezTo>
                        <a:cubicBezTo>
                          <a:pt x="3586734" y="1617071"/>
                          <a:pt x="3608355" y="1617928"/>
                          <a:pt x="3621310" y="1630882"/>
                        </a:cubicBezTo>
                        <a:cubicBezTo>
                          <a:pt x="3634264" y="1643836"/>
                          <a:pt x="3635978" y="1635168"/>
                          <a:pt x="3630835" y="1625739"/>
                        </a:cubicBezTo>
                        <a:cubicBezTo>
                          <a:pt x="3625501" y="1616023"/>
                          <a:pt x="3609118" y="1546871"/>
                          <a:pt x="3599593" y="1521821"/>
                        </a:cubicBezTo>
                        <a:close/>
                        <a:moveTo>
                          <a:pt x="881919" y="53637"/>
                        </a:moveTo>
                        <a:cubicBezTo>
                          <a:pt x="894016" y="62305"/>
                          <a:pt x="848201" y="59638"/>
                          <a:pt x="842200" y="68306"/>
                        </a:cubicBezTo>
                        <a:cubicBezTo>
                          <a:pt x="836200" y="76973"/>
                          <a:pt x="809530" y="73830"/>
                          <a:pt x="814578" y="83831"/>
                        </a:cubicBezTo>
                        <a:cubicBezTo>
                          <a:pt x="819722" y="94214"/>
                          <a:pt x="862965" y="95071"/>
                          <a:pt x="862965" y="86403"/>
                        </a:cubicBezTo>
                        <a:cubicBezTo>
                          <a:pt x="862965" y="77735"/>
                          <a:pt x="885444" y="85546"/>
                          <a:pt x="886301" y="77735"/>
                        </a:cubicBezTo>
                        <a:cubicBezTo>
                          <a:pt x="887158" y="69925"/>
                          <a:pt x="896683" y="61352"/>
                          <a:pt x="920877" y="59638"/>
                        </a:cubicBezTo>
                        <a:cubicBezTo>
                          <a:pt x="945070" y="57923"/>
                          <a:pt x="945070" y="49256"/>
                          <a:pt x="922591" y="38873"/>
                        </a:cubicBezTo>
                        <a:cubicBezTo>
                          <a:pt x="900017" y="28586"/>
                          <a:pt x="869823" y="44969"/>
                          <a:pt x="881919" y="53637"/>
                        </a:cubicBezTo>
                        <a:close/>
                        <a:moveTo>
                          <a:pt x="844772" y="751820"/>
                        </a:moveTo>
                        <a:cubicBezTo>
                          <a:pt x="868108" y="773441"/>
                          <a:pt x="888016" y="742295"/>
                          <a:pt x="899255" y="740580"/>
                        </a:cubicBezTo>
                        <a:cubicBezTo>
                          <a:pt x="910494" y="738866"/>
                          <a:pt x="892397" y="726769"/>
                          <a:pt x="873347" y="721530"/>
                        </a:cubicBezTo>
                        <a:cubicBezTo>
                          <a:pt x="854297" y="716387"/>
                          <a:pt x="827151" y="735532"/>
                          <a:pt x="844772" y="751820"/>
                        </a:cubicBezTo>
                        <a:close/>
                        <a:moveTo>
                          <a:pt x="4984337" y="899171"/>
                        </a:moveTo>
                        <a:cubicBezTo>
                          <a:pt x="4975765" y="896123"/>
                          <a:pt x="4948048" y="878407"/>
                          <a:pt x="4941093" y="868501"/>
                        </a:cubicBezTo>
                        <a:cubicBezTo>
                          <a:pt x="4934236" y="858595"/>
                          <a:pt x="4900898" y="853832"/>
                          <a:pt x="4900898" y="858976"/>
                        </a:cubicBezTo>
                        <a:cubicBezTo>
                          <a:pt x="4900898" y="864119"/>
                          <a:pt x="4890135" y="857642"/>
                          <a:pt x="4887468" y="852118"/>
                        </a:cubicBezTo>
                        <a:cubicBezTo>
                          <a:pt x="4884897" y="846498"/>
                          <a:pt x="4849844" y="845641"/>
                          <a:pt x="4849463" y="851642"/>
                        </a:cubicBezTo>
                        <a:cubicBezTo>
                          <a:pt x="4848987" y="857738"/>
                          <a:pt x="4857654" y="858119"/>
                          <a:pt x="4862894" y="865072"/>
                        </a:cubicBezTo>
                        <a:cubicBezTo>
                          <a:pt x="4868037" y="871930"/>
                          <a:pt x="4855940" y="875835"/>
                          <a:pt x="4858512" y="883646"/>
                        </a:cubicBezTo>
                        <a:cubicBezTo>
                          <a:pt x="4861084" y="891456"/>
                          <a:pt x="4845559" y="879740"/>
                          <a:pt x="4839938" y="875454"/>
                        </a:cubicBezTo>
                        <a:cubicBezTo>
                          <a:pt x="4834319" y="871168"/>
                          <a:pt x="4836890" y="854309"/>
                          <a:pt x="4838604" y="845641"/>
                        </a:cubicBezTo>
                        <a:cubicBezTo>
                          <a:pt x="4840319" y="836973"/>
                          <a:pt x="4828699" y="838688"/>
                          <a:pt x="4827365" y="830115"/>
                        </a:cubicBezTo>
                        <a:cubicBezTo>
                          <a:pt x="4826032" y="821447"/>
                          <a:pt x="4787170" y="803731"/>
                          <a:pt x="4770786" y="796873"/>
                        </a:cubicBezTo>
                        <a:cubicBezTo>
                          <a:pt x="4754308" y="789920"/>
                          <a:pt x="4733163" y="783919"/>
                          <a:pt x="4727544" y="775251"/>
                        </a:cubicBezTo>
                        <a:cubicBezTo>
                          <a:pt x="4721923" y="766583"/>
                          <a:pt x="4692586" y="765726"/>
                          <a:pt x="4681348" y="754106"/>
                        </a:cubicBezTo>
                        <a:cubicBezTo>
                          <a:pt x="4670108" y="742485"/>
                          <a:pt x="4620863" y="721721"/>
                          <a:pt x="4599718" y="720387"/>
                        </a:cubicBezTo>
                        <a:cubicBezTo>
                          <a:pt x="4578573" y="719054"/>
                          <a:pt x="4583240" y="707433"/>
                          <a:pt x="4572953" y="709148"/>
                        </a:cubicBezTo>
                        <a:cubicBezTo>
                          <a:pt x="4562570" y="710862"/>
                          <a:pt x="4518089" y="708767"/>
                          <a:pt x="4504277" y="706576"/>
                        </a:cubicBezTo>
                        <a:cubicBezTo>
                          <a:pt x="4490466" y="704385"/>
                          <a:pt x="4487418" y="714767"/>
                          <a:pt x="4477512" y="710862"/>
                        </a:cubicBezTo>
                        <a:cubicBezTo>
                          <a:pt x="4467606" y="706957"/>
                          <a:pt x="4416171" y="688383"/>
                          <a:pt x="4410075" y="695336"/>
                        </a:cubicBezTo>
                        <a:cubicBezTo>
                          <a:pt x="4404074" y="702290"/>
                          <a:pt x="4406646" y="712196"/>
                          <a:pt x="4400550" y="713910"/>
                        </a:cubicBezTo>
                        <a:cubicBezTo>
                          <a:pt x="4394549" y="715625"/>
                          <a:pt x="4400550" y="724292"/>
                          <a:pt x="4414837" y="737246"/>
                        </a:cubicBezTo>
                        <a:cubicBezTo>
                          <a:pt x="4429125" y="750200"/>
                          <a:pt x="4420458" y="760202"/>
                          <a:pt x="4407504" y="765821"/>
                        </a:cubicBezTo>
                        <a:cubicBezTo>
                          <a:pt x="4394549" y="771441"/>
                          <a:pt x="4373785" y="760583"/>
                          <a:pt x="4367308" y="750677"/>
                        </a:cubicBezTo>
                        <a:cubicBezTo>
                          <a:pt x="4360831" y="740771"/>
                          <a:pt x="4343115" y="745057"/>
                          <a:pt x="4338828" y="732103"/>
                        </a:cubicBezTo>
                        <a:cubicBezTo>
                          <a:pt x="4334542" y="719149"/>
                          <a:pt x="4344067" y="716958"/>
                          <a:pt x="4352640" y="724292"/>
                        </a:cubicBezTo>
                        <a:cubicBezTo>
                          <a:pt x="4361307" y="731627"/>
                          <a:pt x="4372928" y="725626"/>
                          <a:pt x="4374261" y="716101"/>
                        </a:cubicBezTo>
                        <a:cubicBezTo>
                          <a:pt x="4375594" y="706576"/>
                          <a:pt x="4350925" y="700099"/>
                          <a:pt x="4337494" y="700956"/>
                        </a:cubicBezTo>
                        <a:cubicBezTo>
                          <a:pt x="4324160" y="701813"/>
                          <a:pt x="4316730" y="720387"/>
                          <a:pt x="4302918" y="728198"/>
                        </a:cubicBezTo>
                        <a:cubicBezTo>
                          <a:pt x="4289108" y="736008"/>
                          <a:pt x="4235482" y="725150"/>
                          <a:pt x="4229862" y="720006"/>
                        </a:cubicBezTo>
                        <a:cubicBezTo>
                          <a:pt x="4224242" y="714863"/>
                          <a:pt x="4149471" y="720006"/>
                          <a:pt x="4141755" y="725150"/>
                        </a:cubicBezTo>
                        <a:cubicBezTo>
                          <a:pt x="4133945" y="730293"/>
                          <a:pt x="4139565" y="750677"/>
                          <a:pt x="4135660" y="752391"/>
                        </a:cubicBezTo>
                        <a:cubicBezTo>
                          <a:pt x="4131754" y="754106"/>
                          <a:pt x="4127849" y="729055"/>
                          <a:pt x="4127849" y="724292"/>
                        </a:cubicBezTo>
                        <a:cubicBezTo>
                          <a:pt x="4127849" y="719530"/>
                          <a:pt x="4118800" y="716101"/>
                          <a:pt x="4105370" y="716101"/>
                        </a:cubicBezTo>
                        <a:cubicBezTo>
                          <a:pt x="4092035" y="716101"/>
                          <a:pt x="4084225" y="715625"/>
                          <a:pt x="4089845" y="710005"/>
                        </a:cubicBezTo>
                        <a:cubicBezTo>
                          <a:pt x="4095464" y="704385"/>
                          <a:pt x="4084605" y="698765"/>
                          <a:pt x="4094988" y="691431"/>
                        </a:cubicBezTo>
                        <a:cubicBezTo>
                          <a:pt x="4105370" y="684097"/>
                          <a:pt x="4076033" y="661142"/>
                          <a:pt x="4047458" y="649902"/>
                        </a:cubicBezTo>
                        <a:cubicBezTo>
                          <a:pt x="4018979" y="638663"/>
                          <a:pt x="3954113" y="645140"/>
                          <a:pt x="3936873" y="650283"/>
                        </a:cubicBezTo>
                        <a:cubicBezTo>
                          <a:pt x="3919633" y="655427"/>
                          <a:pt x="3885057" y="653712"/>
                          <a:pt x="3868579" y="654188"/>
                        </a:cubicBezTo>
                        <a:cubicBezTo>
                          <a:pt x="3852196" y="654665"/>
                          <a:pt x="3865530" y="647711"/>
                          <a:pt x="3860768" y="639901"/>
                        </a:cubicBezTo>
                        <a:cubicBezTo>
                          <a:pt x="3856005" y="632090"/>
                          <a:pt x="3827907" y="622661"/>
                          <a:pt x="3824002" y="629138"/>
                        </a:cubicBezTo>
                        <a:cubicBezTo>
                          <a:pt x="3820097" y="635615"/>
                          <a:pt x="3812762" y="629138"/>
                          <a:pt x="3812762" y="624375"/>
                        </a:cubicBezTo>
                        <a:cubicBezTo>
                          <a:pt x="3812762" y="619613"/>
                          <a:pt x="3786378" y="610088"/>
                          <a:pt x="3775996" y="612278"/>
                        </a:cubicBezTo>
                        <a:cubicBezTo>
                          <a:pt x="3765613" y="614469"/>
                          <a:pt x="3760851" y="602753"/>
                          <a:pt x="3772948" y="602753"/>
                        </a:cubicBezTo>
                        <a:cubicBezTo>
                          <a:pt x="3785045" y="602753"/>
                          <a:pt x="3805809" y="605325"/>
                          <a:pt x="3796760" y="591514"/>
                        </a:cubicBezTo>
                        <a:cubicBezTo>
                          <a:pt x="3787711" y="577703"/>
                          <a:pt x="3709892" y="573321"/>
                          <a:pt x="3702558" y="575988"/>
                        </a:cubicBezTo>
                        <a:cubicBezTo>
                          <a:pt x="3695224" y="578560"/>
                          <a:pt x="3702082" y="588466"/>
                          <a:pt x="3685222" y="604468"/>
                        </a:cubicBezTo>
                        <a:cubicBezTo>
                          <a:pt x="3668363" y="620470"/>
                          <a:pt x="3651980" y="609707"/>
                          <a:pt x="3654076" y="601896"/>
                        </a:cubicBezTo>
                        <a:cubicBezTo>
                          <a:pt x="3656266" y="594086"/>
                          <a:pt x="3676936" y="595419"/>
                          <a:pt x="3676936" y="587609"/>
                        </a:cubicBezTo>
                        <a:cubicBezTo>
                          <a:pt x="3676936" y="579798"/>
                          <a:pt x="3648456" y="584180"/>
                          <a:pt x="3644170" y="577703"/>
                        </a:cubicBezTo>
                        <a:cubicBezTo>
                          <a:pt x="3639788" y="571226"/>
                          <a:pt x="3650170" y="566939"/>
                          <a:pt x="3660553" y="569892"/>
                        </a:cubicBezTo>
                        <a:cubicBezTo>
                          <a:pt x="3670935" y="572940"/>
                          <a:pt x="3689128" y="574655"/>
                          <a:pt x="3689889" y="569892"/>
                        </a:cubicBezTo>
                        <a:cubicBezTo>
                          <a:pt x="3690747" y="565130"/>
                          <a:pt x="3679127" y="564272"/>
                          <a:pt x="3661791" y="561224"/>
                        </a:cubicBezTo>
                        <a:cubicBezTo>
                          <a:pt x="3644551" y="558176"/>
                          <a:pt x="3602641" y="548270"/>
                          <a:pt x="3580543" y="550461"/>
                        </a:cubicBezTo>
                        <a:cubicBezTo>
                          <a:pt x="3558540" y="552652"/>
                          <a:pt x="3548539" y="542270"/>
                          <a:pt x="3536537" y="541412"/>
                        </a:cubicBezTo>
                        <a:cubicBezTo>
                          <a:pt x="3524440" y="540555"/>
                          <a:pt x="3524440" y="547889"/>
                          <a:pt x="3530060" y="554843"/>
                        </a:cubicBezTo>
                        <a:cubicBezTo>
                          <a:pt x="3535680" y="561796"/>
                          <a:pt x="3518439" y="566082"/>
                          <a:pt x="3504152" y="563891"/>
                        </a:cubicBezTo>
                        <a:cubicBezTo>
                          <a:pt x="3489864" y="561701"/>
                          <a:pt x="3469195" y="571702"/>
                          <a:pt x="3477387" y="581989"/>
                        </a:cubicBezTo>
                        <a:cubicBezTo>
                          <a:pt x="3485579" y="592371"/>
                          <a:pt x="3493770" y="578941"/>
                          <a:pt x="3500723" y="582465"/>
                        </a:cubicBezTo>
                        <a:cubicBezTo>
                          <a:pt x="3507581" y="585894"/>
                          <a:pt x="3482626" y="593228"/>
                          <a:pt x="3492913" y="597991"/>
                        </a:cubicBezTo>
                        <a:cubicBezTo>
                          <a:pt x="3503295" y="602753"/>
                          <a:pt x="3501581" y="612659"/>
                          <a:pt x="3501961" y="617898"/>
                        </a:cubicBezTo>
                        <a:cubicBezTo>
                          <a:pt x="3502343" y="623042"/>
                          <a:pt x="3484721" y="625709"/>
                          <a:pt x="3478244" y="617898"/>
                        </a:cubicBezTo>
                        <a:cubicBezTo>
                          <a:pt x="3471767" y="610088"/>
                          <a:pt x="3462718" y="617041"/>
                          <a:pt x="3450527" y="616184"/>
                        </a:cubicBezTo>
                        <a:cubicBezTo>
                          <a:pt x="3438430" y="615326"/>
                          <a:pt x="3429381" y="620946"/>
                          <a:pt x="3442335" y="622661"/>
                        </a:cubicBezTo>
                        <a:cubicBezTo>
                          <a:pt x="3455289" y="624375"/>
                          <a:pt x="3459575" y="632567"/>
                          <a:pt x="3442335" y="634281"/>
                        </a:cubicBezTo>
                        <a:cubicBezTo>
                          <a:pt x="3425095" y="635996"/>
                          <a:pt x="3429381" y="618279"/>
                          <a:pt x="3418999" y="620470"/>
                        </a:cubicBezTo>
                        <a:cubicBezTo>
                          <a:pt x="3408616" y="622661"/>
                          <a:pt x="3386138" y="612278"/>
                          <a:pt x="3374041" y="612659"/>
                        </a:cubicBezTo>
                        <a:cubicBezTo>
                          <a:pt x="3361944" y="613040"/>
                          <a:pt x="3356324" y="622565"/>
                          <a:pt x="3340322" y="623899"/>
                        </a:cubicBezTo>
                        <a:cubicBezTo>
                          <a:pt x="3324320" y="625232"/>
                          <a:pt x="3302699" y="615707"/>
                          <a:pt x="3296222" y="607040"/>
                        </a:cubicBezTo>
                        <a:cubicBezTo>
                          <a:pt x="3289745" y="598372"/>
                          <a:pt x="3287649" y="595800"/>
                          <a:pt x="3279838" y="605706"/>
                        </a:cubicBezTo>
                        <a:cubicBezTo>
                          <a:pt x="3272028" y="615612"/>
                          <a:pt x="3271647" y="634662"/>
                          <a:pt x="3263836" y="635900"/>
                        </a:cubicBezTo>
                        <a:cubicBezTo>
                          <a:pt x="3256026" y="637234"/>
                          <a:pt x="3253073" y="654093"/>
                          <a:pt x="3245263" y="658379"/>
                        </a:cubicBezTo>
                        <a:cubicBezTo>
                          <a:pt x="3237452" y="662666"/>
                          <a:pt x="3237071" y="651902"/>
                          <a:pt x="3227070" y="652760"/>
                        </a:cubicBezTo>
                        <a:cubicBezTo>
                          <a:pt x="3217164" y="653617"/>
                          <a:pt x="3185160" y="622565"/>
                          <a:pt x="3183445" y="613421"/>
                        </a:cubicBezTo>
                        <a:cubicBezTo>
                          <a:pt x="3181731" y="604373"/>
                          <a:pt x="3161824" y="587037"/>
                          <a:pt x="3156680" y="583608"/>
                        </a:cubicBezTo>
                        <a:cubicBezTo>
                          <a:pt x="3151441" y="580179"/>
                          <a:pt x="3161824" y="578465"/>
                          <a:pt x="3168301" y="583989"/>
                        </a:cubicBezTo>
                        <a:cubicBezTo>
                          <a:pt x="3174778" y="589609"/>
                          <a:pt x="3182969" y="589609"/>
                          <a:pt x="3189446" y="586180"/>
                        </a:cubicBezTo>
                        <a:cubicBezTo>
                          <a:pt x="3195923" y="582751"/>
                          <a:pt x="3195066" y="566749"/>
                          <a:pt x="3183827" y="566273"/>
                        </a:cubicBezTo>
                        <a:cubicBezTo>
                          <a:pt x="3172587" y="565892"/>
                          <a:pt x="3176873" y="556367"/>
                          <a:pt x="3182493" y="554557"/>
                        </a:cubicBezTo>
                        <a:cubicBezTo>
                          <a:pt x="3188113" y="552842"/>
                          <a:pt x="3169539" y="535983"/>
                          <a:pt x="3176397" y="534269"/>
                        </a:cubicBezTo>
                        <a:cubicBezTo>
                          <a:pt x="3183255" y="532554"/>
                          <a:pt x="3180302" y="525220"/>
                          <a:pt x="3170777" y="523886"/>
                        </a:cubicBezTo>
                        <a:cubicBezTo>
                          <a:pt x="3161252" y="522553"/>
                          <a:pt x="3151346" y="514838"/>
                          <a:pt x="3150870" y="510075"/>
                        </a:cubicBezTo>
                        <a:cubicBezTo>
                          <a:pt x="3150489" y="505313"/>
                          <a:pt x="3110293" y="503598"/>
                          <a:pt x="3112008" y="510456"/>
                        </a:cubicBezTo>
                        <a:cubicBezTo>
                          <a:pt x="3113722" y="517409"/>
                          <a:pt x="3099054" y="515219"/>
                          <a:pt x="3101245" y="509599"/>
                        </a:cubicBezTo>
                        <a:cubicBezTo>
                          <a:pt x="3103436" y="503979"/>
                          <a:pt x="3086957" y="505694"/>
                          <a:pt x="3068002" y="500550"/>
                        </a:cubicBezTo>
                        <a:cubicBezTo>
                          <a:pt x="3049048" y="495311"/>
                          <a:pt x="3048572" y="481976"/>
                          <a:pt x="3042095" y="481119"/>
                        </a:cubicBezTo>
                        <a:cubicBezTo>
                          <a:pt x="3035618" y="480262"/>
                          <a:pt x="3037808" y="499693"/>
                          <a:pt x="3028283" y="495407"/>
                        </a:cubicBezTo>
                        <a:cubicBezTo>
                          <a:pt x="3018758" y="491120"/>
                          <a:pt x="3008376" y="499312"/>
                          <a:pt x="3013614" y="510551"/>
                        </a:cubicBezTo>
                        <a:cubicBezTo>
                          <a:pt x="3018758" y="521791"/>
                          <a:pt x="3014091" y="523505"/>
                          <a:pt x="3013138" y="532554"/>
                        </a:cubicBezTo>
                        <a:cubicBezTo>
                          <a:pt x="3012281" y="541603"/>
                          <a:pt x="3007138" y="537698"/>
                          <a:pt x="2995898" y="533888"/>
                        </a:cubicBezTo>
                        <a:cubicBezTo>
                          <a:pt x="2984659" y="529982"/>
                          <a:pt x="2984659" y="543413"/>
                          <a:pt x="2960465" y="537317"/>
                        </a:cubicBezTo>
                        <a:cubicBezTo>
                          <a:pt x="2936271" y="531316"/>
                          <a:pt x="2925413" y="537793"/>
                          <a:pt x="2921127" y="529982"/>
                        </a:cubicBezTo>
                        <a:cubicBezTo>
                          <a:pt x="2916841" y="522172"/>
                          <a:pt x="2909411" y="521315"/>
                          <a:pt x="2908554" y="527792"/>
                        </a:cubicBezTo>
                        <a:cubicBezTo>
                          <a:pt x="2907696" y="534269"/>
                          <a:pt x="2870549" y="531697"/>
                          <a:pt x="2867501" y="522172"/>
                        </a:cubicBezTo>
                        <a:cubicBezTo>
                          <a:pt x="2864453" y="512647"/>
                          <a:pt x="2873978" y="510932"/>
                          <a:pt x="2879598" y="508361"/>
                        </a:cubicBezTo>
                        <a:cubicBezTo>
                          <a:pt x="2885218" y="505789"/>
                          <a:pt x="2873597" y="501884"/>
                          <a:pt x="2853214" y="503217"/>
                        </a:cubicBezTo>
                        <a:cubicBezTo>
                          <a:pt x="2832925" y="504551"/>
                          <a:pt x="2819876" y="492835"/>
                          <a:pt x="2799207" y="495026"/>
                        </a:cubicBezTo>
                        <a:cubicBezTo>
                          <a:pt x="2778443" y="497216"/>
                          <a:pt x="2732246" y="501503"/>
                          <a:pt x="2725769" y="504551"/>
                        </a:cubicBezTo>
                        <a:cubicBezTo>
                          <a:pt x="2719292" y="507599"/>
                          <a:pt x="2731865" y="519219"/>
                          <a:pt x="2721864" y="520076"/>
                        </a:cubicBezTo>
                        <a:cubicBezTo>
                          <a:pt x="2711958" y="520934"/>
                          <a:pt x="2718816" y="501026"/>
                          <a:pt x="2717102" y="491597"/>
                        </a:cubicBezTo>
                        <a:cubicBezTo>
                          <a:pt x="2715387" y="482072"/>
                          <a:pt x="2700242" y="480738"/>
                          <a:pt x="2702433" y="488168"/>
                        </a:cubicBezTo>
                        <a:cubicBezTo>
                          <a:pt x="2704624" y="495502"/>
                          <a:pt x="2678620" y="498074"/>
                          <a:pt x="2672239" y="492454"/>
                        </a:cubicBezTo>
                        <a:cubicBezTo>
                          <a:pt x="2665762" y="486834"/>
                          <a:pt x="2655379" y="479500"/>
                          <a:pt x="2638520" y="475214"/>
                        </a:cubicBezTo>
                        <a:cubicBezTo>
                          <a:pt x="2621661" y="470927"/>
                          <a:pt x="2600897" y="489025"/>
                          <a:pt x="2605659" y="494264"/>
                        </a:cubicBezTo>
                        <a:cubicBezTo>
                          <a:pt x="2610422" y="499407"/>
                          <a:pt x="2622899" y="495597"/>
                          <a:pt x="2623375" y="499026"/>
                        </a:cubicBezTo>
                        <a:cubicBezTo>
                          <a:pt x="2624233" y="506170"/>
                          <a:pt x="2587561" y="503408"/>
                          <a:pt x="2587561" y="509408"/>
                        </a:cubicBezTo>
                        <a:cubicBezTo>
                          <a:pt x="2587561" y="515504"/>
                          <a:pt x="2553462" y="523696"/>
                          <a:pt x="2543080" y="524934"/>
                        </a:cubicBezTo>
                        <a:cubicBezTo>
                          <a:pt x="2514695" y="528458"/>
                          <a:pt x="2508504" y="528363"/>
                          <a:pt x="2495169" y="539603"/>
                        </a:cubicBezTo>
                        <a:cubicBezTo>
                          <a:pt x="2481739" y="550842"/>
                          <a:pt x="2492121" y="529697"/>
                          <a:pt x="2502503" y="519314"/>
                        </a:cubicBezTo>
                        <a:cubicBezTo>
                          <a:pt x="2512886" y="508932"/>
                          <a:pt x="2523649" y="513218"/>
                          <a:pt x="2529745" y="505027"/>
                        </a:cubicBezTo>
                        <a:cubicBezTo>
                          <a:pt x="2535745" y="496835"/>
                          <a:pt x="2545270" y="497693"/>
                          <a:pt x="2561749" y="495121"/>
                        </a:cubicBezTo>
                        <a:cubicBezTo>
                          <a:pt x="2578132" y="492549"/>
                          <a:pt x="2577274" y="483024"/>
                          <a:pt x="2585085" y="479595"/>
                        </a:cubicBezTo>
                        <a:cubicBezTo>
                          <a:pt x="2592895" y="476166"/>
                          <a:pt x="2611850" y="468832"/>
                          <a:pt x="2615279" y="461021"/>
                        </a:cubicBezTo>
                        <a:cubicBezTo>
                          <a:pt x="2618708" y="453211"/>
                          <a:pt x="2657665" y="440257"/>
                          <a:pt x="2665380" y="440733"/>
                        </a:cubicBezTo>
                        <a:cubicBezTo>
                          <a:pt x="2673191" y="441209"/>
                          <a:pt x="2674905" y="425207"/>
                          <a:pt x="2679192" y="425207"/>
                        </a:cubicBezTo>
                        <a:cubicBezTo>
                          <a:pt x="2683574" y="425207"/>
                          <a:pt x="2705957" y="415301"/>
                          <a:pt x="2714625" y="411396"/>
                        </a:cubicBezTo>
                        <a:cubicBezTo>
                          <a:pt x="2723293" y="407491"/>
                          <a:pt x="2727579" y="399299"/>
                          <a:pt x="2728055" y="393680"/>
                        </a:cubicBezTo>
                        <a:cubicBezTo>
                          <a:pt x="2728531" y="388060"/>
                          <a:pt x="2716435" y="388917"/>
                          <a:pt x="2715101" y="383774"/>
                        </a:cubicBezTo>
                        <a:cubicBezTo>
                          <a:pt x="2713768" y="378630"/>
                          <a:pt x="2720721" y="382059"/>
                          <a:pt x="2729770" y="378630"/>
                        </a:cubicBezTo>
                        <a:cubicBezTo>
                          <a:pt x="2738818" y="375201"/>
                          <a:pt x="2729770" y="363104"/>
                          <a:pt x="2722436" y="365200"/>
                        </a:cubicBezTo>
                        <a:cubicBezTo>
                          <a:pt x="2715101" y="367391"/>
                          <a:pt x="2726341" y="358723"/>
                          <a:pt x="2719864" y="350912"/>
                        </a:cubicBezTo>
                        <a:cubicBezTo>
                          <a:pt x="2713387" y="343102"/>
                          <a:pt x="2700433" y="355675"/>
                          <a:pt x="2700814" y="347483"/>
                        </a:cubicBezTo>
                        <a:cubicBezTo>
                          <a:pt x="2701290" y="339292"/>
                          <a:pt x="2699956" y="328910"/>
                          <a:pt x="2694813" y="323766"/>
                        </a:cubicBezTo>
                        <a:cubicBezTo>
                          <a:pt x="2689670" y="318527"/>
                          <a:pt x="2680145" y="332815"/>
                          <a:pt x="2669381" y="324623"/>
                        </a:cubicBezTo>
                        <a:cubicBezTo>
                          <a:pt x="2658618" y="316432"/>
                          <a:pt x="2626995" y="311193"/>
                          <a:pt x="2626995" y="314717"/>
                        </a:cubicBezTo>
                        <a:cubicBezTo>
                          <a:pt x="2626995" y="318146"/>
                          <a:pt x="2611850" y="309479"/>
                          <a:pt x="2608897" y="313003"/>
                        </a:cubicBezTo>
                        <a:cubicBezTo>
                          <a:pt x="2605849" y="316432"/>
                          <a:pt x="2580799" y="316051"/>
                          <a:pt x="2572988" y="313860"/>
                        </a:cubicBezTo>
                        <a:cubicBezTo>
                          <a:pt x="2565273" y="311765"/>
                          <a:pt x="2554415" y="316908"/>
                          <a:pt x="2554033" y="324623"/>
                        </a:cubicBezTo>
                        <a:cubicBezTo>
                          <a:pt x="2553652" y="332434"/>
                          <a:pt x="2522982" y="329386"/>
                          <a:pt x="2517362" y="328052"/>
                        </a:cubicBezTo>
                        <a:cubicBezTo>
                          <a:pt x="2511743" y="326719"/>
                          <a:pt x="2538508" y="304716"/>
                          <a:pt x="2538508" y="300811"/>
                        </a:cubicBezTo>
                        <a:cubicBezTo>
                          <a:pt x="2538508" y="296906"/>
                          <a:pt x="2493169" y="301668"/>
                          <a:pt x="2490502" y="297382"/>
                        </a:cubicBezTo>
                        <a:cubicBezTo>
                          <a:pt x="2487930" y="293096"/>
                          <a:pt x="2465927" y="291762"/>
                          <a:pt x="2455926" y="292143"/>
                        </a:cubicBezTo>
                        <a:cubicBezTo>
                          <a:pt x="2446020" y="292524"/>
                          <a:pt x="2455545" y="289571"/>
                          <a:pt x="2464594" y="288714"/>
                        </a:cubicBezTo>
                        <a:cubicBezTo>
                          <a:pt x="2473643" y="287857"/>
                          <a:pt x="2481834" y="280046"/>
                          <a:pt x="2491835" y="278332"/>
                        </a:cubicBezTo>
                        <a:cubicBezTo>
                          <a:pt x="2501741" y="276617"/>
                          <a:pt x="2499550" y="273188"/>
                          <a:pt x="2495264" y="267092"/>
                        </a:cubicBezTo>
                        <a:cubicBezTo>
                          <a:pt x="2490978" y="261092"/>
                          <a:pt x="2480596" y="264044"/>
                          <a:pt x="2470595" y="261092"/>
                        </a:cubicBezTo>
                        <a:cubicBezTo>
                          <a:pt x="2460688" y="258044"/>
                          <a:pt x="2448592" y="253757"/>
                          <a:pt x="2439924" y="253281"/>
                        </a:cubicBezTo>
                        <a:cubicBezTo>
                          <a:pt x="2431256" y="252805"/>
                          <a:pt x="2421731" y="257567"/>
                          <a:pt x="2401443" y="261473"/>
                        </a:cubicBezTo>
                        <a:cubicBezTo>
                          <a:pt x="2381155" y="265378"/>
                          <a:pt x="2379440" y="280904"/>
                          <a:pt x="2369058" y="285666"/>
                        </a:cubicBezTo>
                        <a:cubicBezTo>
                          <a:pt x="2358676" y="290429"/>
                          <a:pt x="2340578" y="309383"/>
                          <a:pt x="2349151" y="311193"/>
                        </a:cubicBezTo>
                        <a:cubicBezTo>
                          <a:pt x="2357818" y="312908"/>
                          <a:pt x="2353437" y="318146"/>
                          <a:pt x="2354770" y="323766"/>
                        </a:cubicBezTo>
                        <a:cubicBezTo>
                          <a:pt x="2356104" y="329386"/>
                          <a:pt x="2348293" y="330624"/>
                          <a:pt x="2338388" y="328910"/>
                        </a:cubicBezTo>
                        <a:cubicBezTo>
                          <a:pt x="2328481" y="327195"/>
                          <a:pt x="2293429" y="327576"/>
                          <a:pt x="2293905" y="335006"/>
                        </a:cubicBezTo>
                        <a:cubicBezTo>
                          <a:pt x="2294287" y="342340"/>
                          <a:pt x="2314194" y="345769"/>
                          <a:pt x="2312955" y="349674"/>
                        </a:cubicBezTo>
                        <a:cubicBezTo>
                          <a:pt x="2311622" y="353579"/>
                          <a:pt x="2297811" y="349293"/>
                          <a:pt x="2290953" y="345388"/>
                        </a:cubicBezTo>
                        <a:cubicBezTo>
                          <a:pt x="2284000" y="341483"/>
                          <a:pt x="2268474" y="343673"/>
                          <a:pt x="2265426" y="351008"/>
                        </a:cubicBezTo>
                        <a:cubicBezTo>
                          <a:pt x="2262378" y="358342"/>
                          <a:pt x="2250281" y="356627"/>
                          <a:pt x="2246376" y="354913"/>
                        </a:cubicBezTo>
                        <a:cubicBezTo>
                          <a:pt x="2242471" y="353198"/>
                          <a:pt x="2233803" y="358342"/>
                          <a:pt x="2227421" y="356246"/>
                        </a:cubicBezTo>
                        <a:cubicBezTo>
                          <a:pt x="2220944" y="354056"/>
                          <a:pt x="2240375" y="344626"/>
                          <a:pt x="2235613" y="339768"/>
                        </a:cubicBezTo>
                        <a:cubicBezTo>
                          <a:pt x="2230850" y="335006"/>
                          <a:pt x="2210086" y="339387"/>
                          <a:pt x="2207990" y="347102"/>
                        </a:cubicBezTo>
                        <a:cubicBezTo>
                          <a:pt x="2205799" y="354913"/>
                          <a:pt x="2193321" y="341483"/>
                          <a:pt x="2188559" y="344054"/>
                        </a:cubicBezTo>
                        <a:cubicBezTo>
                          <a:pt x="2183796" y="346626"/>
                          <a:pt x="2178653" y="349674"/>
                          <a:pt x="2169509" y="353579"/>
                        </a:cubicBezTo>
                        <a:cubicBezTo>
                          <a:pt x="2160461" y="357485"/>
                          <a:pt x="2144840" y="349293"/>
                          <a:pt x="2141411" y="356151"/>
                        </a:cubicBezTo>
                        <a:cubicBezTo>
                          <a:pt x="2137981" y="363104"/>
                          <a:pt x="2158746" y="365200"/>
                          <a:pt x="2159127" y="368248"/>
                        </a:cubicBezTo>
                        <a:cubicBezTo>
                          <a:pt x="2159603" y="371296"/>
                          <a:pt x="2112074" y="370820"/>
                          <a:pt x="2110740" y="375582"/>
                        </a:cubicBezTo>
                        <a:cubicBezTo>
                          <a:pt x="2109406" y="380345"/>
                          <a:pt x="2093500" y="380345"/>
                          <a:pt x="2073973" y="380726"/>
                        </a:cubicBezTo>
                        <a:cubicBezTo>
                          <a:pt x="2054543" y="381202"/>
                          <a:pt x="2062353" y="390632"/>
                          <a:pt x="2046732" y="393680"/>
                        </a:cubicBezTo>
                        <a:cubicBezTo>
                          <a:pt x="2031206" y="396728"/>
                          <a:pt x="2024253" y="397109"/>
                          <a:pt x="2019109" y="404919"/>
                        </a:cubicBezTo>
                        <a:cubicBezTo>
                          <a:pt x="2013966" y="412730"/>
                          <a:pt x="2001774" y="413968"/>
                          <a:pt x="1996631" y="407967"/>
                        </a:cubicBezTo>
                        <a:cubicBezTo>
                          <a:pt x="1991487" y="401966"/>
                          <a:pt x="1977199" y="411015"/>
                          <a:pt x="1984914" y="411872"/>
                        </a:cubicBezTo>
                        <a:cubicBezTo>
                          <a:pt x="1992725" y="412730"/>
                          <a:pt x="1985391" y="420540"/>
                          <a:pt x="1980629" y="418826"/>
                        </a:cubicBezTo>
                        <a:cubicBezTo>
                          <a:pt x="1975866" y="417111"/>
                          <a:pt x="1962055" y="427017"/>
                          <a:pt x="1969865" y="426160"/>
                        </a:cubicBezTo>
                        <a:cubicBezTo>
                          <a:pt x="1977676" y="425303"/>
                          <a:pt x="1981486" y="431780"/>
                          <a:pt x="1977676" y="436542"/>
                        </a:cubicBezTo>
                        <a:cubicBezTo>
                          <a:pt x="1973770" y="441305"/>
                          <a:pt x="1956911" y="430922"/>
                          <a:pt x="1952625" y="435209"/>
                        </a:cubicBezTo>
                        <a:cubicBezTo>
                          <a:pt x="1948339" y="439590"/>
                          <a:pt x="1960816" y="445115"/>
                          <a:pt x="1968627" y="444257"/>
                        </a:cubicBezTo>
                        <a:cubicBezTo>
                          <a:pt x="1976438" y="443400"/>
                          <a:pt x="1980724" y="448544"/>
                          <a:pt x="1981581" y="454163"/>
                        </a:cubicBezTo>
                        <a:cubicBezTo>
                          <a:pt x="1982438" y="459783"/>
                          <a:pt x="1963388" y="450734"/>
                          <a:pt x="1959578" y="455497"/>
                        </a:cubicBezTo>
                        <a:cubicBezTo>
                          <a:pt x="1955673" y="460259"/>
                          <a:pt x="1962626" y="462450"/>
                          <a:pt x="1970818" y="463307"/>
                        </a:cubicBezTo>
                        <a:cubicBezTo>
                          <a:pt x="1979104" y="464165"/>
                          <a:pt x="1973008" y="467213"/>
                          <a:pt x="1980343" y="473690"/>
                        </a:cubicBezTo>
                        <a:cubicBezTo>
                          <a:pt x="1980914" y="474166"/>
                          <a:pt x="1981390" y="474642"/>
                          <a:pt x="1981772" y="475118"/>
                        </a:cubicBezTo>
                        <a:cubicBezTo>
                          <a:pt x="1986248" y="480452"/>
                          <a:pt x="1977866" y="482357"/>
                          <a:pt x="1978628" y="487501"/>
                        </a:cubicBezTo>
                        <a:cubicBezTo>
                          <a:pt x="1979486" y="493121"/>
                          <a:pt x="1970437" y="495311"/>
                          <a:pt x="1970437" y="490073"/>
                        </a:cubicBezTo>
                        <a:cubicBezTo>
                          <a:pt x="1970437" y="484929"/>
                          <a:pt x="1947577" y="483119"/>
                          <a:pt x="1942814" y="488739"/>
                        </a:cubicBezTo>
                        <a:cubicBezTo>
                          <a:pt x="1938052" y="494359"/>
                          <a:pt x="1934623" y="498645"/>
                          <a:pt x="1929003" y="493502"/>
                        </a:cubicBezTo>
                        <a:cubicBezTo>
                          <a:pt x="1923383" y="488358"/>
                          <a:pt x="1907000" y="494835"/>
                          <a:pt x="1885759" y="495692"/>
                        </a:cubicBezTo>
                        <a:cubicBezTo>
                          <a:pt x="1864614" y="496550"/>
                          <a:pt x="1820989" y="498264"/>
                          <a:pt x="1810131" y="502169"/>
                        </a:cubicBezTo>
                        <a:cubicBezTo>
                          <a:pt x="1799272" y="506075"/>
                          <a:pt x="1790224" y="521219"/>
                          <a:pt x="1800225" y="531125"/>
                        </a:cubicBezTo>
                        <a:cubicBezTo>
                          <a:pt x="1810131" y="541031"/>
                          <a:pt x="1800606" y="545413"/>
                          <a:pt x="1800606" y="551890"/>
                        </a:cubicBezTo>
                        <a:cubicBezTo>
                          <a:pt x="1800606" y="558367"/>
                          <a:pt x="1826514" y="571797"/>
                          <a:pt x="1840420" y="573035"/>
                        </a:cubicBezTo>
                        <a:cubicBezTo>
                          <a:pt x="1854232" y="574369"/>
                          <a:pt x="1865471" y="591133"/>
                          <a:pt x="1857280" y="601515"/>
                        </a:cubicBezTo>
                        <a:cubicBezTo>
                          <a:pt x="1849088" y="611897"/>
                          <a:pt x="1824038" y="598467"/>
                          <a:pt x="1807559" y="585513"/>
                        </a:cubicBezTo>
                        <a:cubicBezTo>
                          <a:pt x="1791176" y="572559"/>
                          <a:pt x="1753076" y="567320"/>
                          <a:pt x="1740598" y="568273"/>
                        </a:cubicBezTo>
                        <a:cubicBezTo>
                          <a:pt x="1728025" y="569130"/>
                          <a:pt x="1735360" y="557033"/>
                          <a:pt x="1719453" y="557414"/>
                        </a:cubicBezTo>
                        <a:cubicBezTo>
                          <a:pt x="1703451" y="557891"/>
                          <a:pt x="1690021" y="572083"/>
                          <a:pt x="1700879" y="572083"/>
                        </a:cubicBezTo>
                        <a:cubicBezTo>
                          <a:pt x="1711643" y="572083"/>
                          <a:pt x="1718596" y="571226"/>
                          <a:pt x="1712976" y="576369"/>
                        </a:cubicBezTo>
                        <a:cubicBezTo>
                          <a:pt x="1707356" y="581513"/>
                          <a:pt x="1716024" y="580274"/>
                          <a:pt x="1728978" y="585894"/>
                        </a:cubicBezTo>
                        <a:cubicBezTo>
                          <a:pt x="1741932" y="591514"/>
                          <a:pt x="1718214" y="599324"/>
                          <a:pt x="1704784" y="590276"/>
                        </a:cubicBezTo>
                        <a:cubicBezTo>
                          <a:pt x="1691354" y="581227"/>
                          <a:pt x="1677162" y="589799"/>
                          <a:pt x="1673257" y="596753"/>
                        </a:cubicBezTo>
                        <a:cubicBezTo>
                          <a:pt x="1669352" y="603706"/>
                          <a:pt x="1688782" y="623518"/>
                          <a:pt x="1712119" y="626947"/>
                        </a:cubicBezTo>
                        <a:cubicBezTo>
                          <a:pt x="1735455" y="630376"/>
                          <a:pt x="1727645" y="637710"/>
                          <a:pt x="1738503" y="641615"/>
                        </a:cubicBezTo>
                        <a:cubicBezTo>
                          <a:pt x="1749266" y="645521"/>
                          <a:pt x="1741551" y="649807"/>
                          <a:pt x="1734217" y="650283"/>
                        </a:cubicBezTo>
                        <a:cubicBezTo>
                          <a:pt x="1726882" y="650759"/>
                          <a:pt x="1712214" y="639044"/>
                          <a:pt x="1700498" y="633043"/>
                        </a:cubicBezTo>
                        <a:cubicBezTo>
                          <a:pt x="1688782" y="626947"/>
                          <a:pt x="1657350" y="635615"/>
                          <a:pt x="1650873" y="628757"/>
                        </a:cubicBezTo>
                        <a:cubicBezTo>
                          <a:pt x="1644396" y="621899"/>
                          <a:pt x="1655159" y="614945"/>
                          <a:pt x="1649063" y="609802"/>
                        </a:cubicBezTo>
                        <a:cubicBezTo>
                          <a:pt x="1643063" y="604563"/>
                          <a:pt x="1648206" y="592943"/>
                          <a:pt x="1656016" y="580846"/>
                        </a:cubicBezTo>
                        <a:cubicBezTo>
                          <a:pt x="1663827" y="568749"/>
                          <a:pt x="1654683" y="547985"/>
                          <a:pt x="1643443" y="544556"/>
                        </a:cubicBezTo>
                        <a:cubicBezTo>
                          <a:pt x="1632204" y="541127"/>
                          <a:pt x="1633061" y="552747"/>
                          <a:pt x="1635728" y="556176"/>
                        </a:cubicBezTo>
                        <a:cubicBezTo>
                          <a:pt x="1638300" y="559605"/>
                          <a:pt x="1637062" y="576083"/>
                          <a:pt x="1628394" y="586847"/>
                        </a:cubicBezTo>
                        <a:cubicBezTo>
                          <a:pt x="1619726" y="597610"/>
                          <a:pt x="1593342" y="597610"/>
                          <a:pt x="1593342" y="605039"/>
                        </a:cubicBezTo>
                        <a:cubicBezTo>
                          <a:pt x="1593342" y="612374"/>
                          <a:pt x="1575625" y="617993"/>
                          <a:pt x="1581722" y="623137"/>
                        </a:cubicBezTo>
                        <a:cubicBezTo>
                          <a:pt x="1587818" y="628280"/>
                          <a:pt x="1611535" y="655141"/>
                          <a:pt x="1614964" y="663332"/>
                        </a:cubicBezTo>
                        <a:cubicBezTo>
                          <a:pt x="1618393" y="671524"/>
                          <a:pt x="1593818" y="697432"/>
                          <a:pt x="1597628" y="712577"/>
                        </a:cubicBezTo>
                        <a:cubicBezTo>
                          <a:pt x="1601533" y="727721"/>
                          <a:pt x="1594199" y="734579"/>
                          <a:pt x="1598962" y="741914"/>
                        </a:cubicBezTo>
                        <a:cubicBezTo>
                          <a:pt x="1603724" y="749248"/>
                          <a:pt x="1614488" y="742771"/>
                          <a:pt x="1621441" y="745819"/>
                        </a:cubicBezTo>
                        <a:cubicBezTo>
                          <a:pt x="1628394" y="748867"/>
                          <a:pt x="1639538" y="741437"/>
                          <a:pt x="1655540" y="738485"/>
                        </a:cubicBezTo>
                        <a:cubicBezTo>
                          <a:pt x="1671542" y="735437"/>
                          <a:pt x="1700879" y="752296"/>
                          <a:pt x="1711737" y="757535"/>
                        </a:cubicBezTo>
                        <a:cubicBezTo>
                          <a:pt x="1722501" y="762678"/>
                          <a:pt x="1716881" y="771346"/>
                          <a:pt x="1722501" y="780014"/>
                        </a:cubicBezTo>
                        <a:cubicBezTo>
                          <a:pt x="1728121" y="788681"/>
                          <a:pt x="1709547" y="788681"/>
                          <a:pt x="1709071" y="801635"/>
                        </a:cubicBezTo>
                        <a:cubicBezTo>
                          <a:pt x="1708689" y="814589"/>
                          <a:pt x="1741455" y="820209"/>
                          <a:pt x="1742789" y="824114"/>
                        </a:cubicBezTo>
                        <a:cubicBezTo>
                          <a:pt x="1744123" y="828020"/>
                          <a:pt x="1719453" y="824972"/>
                          <a:pt x="1709928" y="821543"/>
                        </a:cubicBezTo>
                        <a:cubicBezTo>
                          <a:pt x="1700403" y="818114"/>
                          <a:pt x="1699546" y="805541"/>
                          <a:pt x="1696593" y="802969"/>
                        </a:cubicBezTo>
                        <a:cubicBezTo>
                          <a:pt x="1693545" y="800397"/>
                          <a:pt x="1703070" y="790015"/>
                          <a:pt x="1703927" y="781823"/>
                        </a:cubicBezTo>
                        <a:cubicBezTo>
                          <a:pt x="1704784" y="773632"/>
                          <a:pt x="1693164" y="768869"/>
                          <a:pt x="1689259" y="763250"/>
                        </a:cubicBezTo>
                        <a:cubicBezTo>
                          <a:pt x="1685354" y="757630"/>
                          <a:pt x="1678495" y="749438"/>
                          <a:pt x="1670685" y="751153"/>
                        </a:cubicBezTo>
                        <a:cubicBezTo>
                          <a:pt x="1662874" y="752867"/>
                          <a:pt x="1634394" y="755439"/>
                          <a:pt x="1625727" y="763250"/>
                        </a:cubicBezTo>
                        <a:cubicBezTo>
                          <a:pt x="1617059" y="771060"/>
                          <a:pt x="1627061" y="793063"/>
                          <a:pt x="1631823" y="803921"/>
                        </a:cubicBezTo>
                        <a:cubicBezTo>
                          <a:pt x="1636586" y="814685"/>
                          <a:pt x="1606772" y="829829"/>
                          <a:pt x="1607629" y="838497"/>
                        </a:cubicBezTo>
                        <a:cubicBezTo>
                          <a:pt x="1608487" y="847165"/>
                          <a:pt x="1598580" y="851070"/>
                          <a:pt x="1585627" y="857928"/>
                        </a:cubicBezTo>
                        <a:cubicBezTo>
                          <a:pt x="1572673" y="864786"/>
                          <a:pt x="1558385" y="870025"/>
                          <a:pt x="1558861" y="881264"/>
                        </a:cubicBezTo>
                        <a:cubicBezTo>
                          <a:pt x="1559337" y="892504"/>
                          <a:pt x="1541621" y="886408"/>
                          <a:pt x="1532572" y="881264"/>
                        </a:cubicBezTo>
                        <a:cubicBezTo>
                          <a:pt x="1523524" y="876026"/>
                          <a:pt x="1511808" y="884312"/>
                          <a:pt x="1498854" y="883836"/>
                        </a:cubicBezTo>
                        <a:cubicBezTo>
                          <a:pt x="1485900" y="883455"/>
                          <a:pt x="1485900" y="872597"/>
                          <a:pt x="1475518" y="876502"/>
                        </a:cubicBezTo>
                        <a:cubicBezTo>
                          <a:pt x="1465136" y="880407"/>
                          <a:pt x="1458277" y="871739"/>
                          <a:pt x="1461230" y="864024"/>
                        </a:cubicBezTo>
                        <a:cubicBezTo>
                          <a:pt x="1464278" y="856214"/>
                          <a:pt x="1475899" y="862310"/>
                          <a:pt x="1476756" y="867929"/>
                        </a:cubicBezTo>
                        <a:cubicBezTo>
                          <a:pt x="1477613" y="873549"/>
                          <a:pt x="1484947" y="870977"/>
                          <a:pt x="1493615" y="866215"/>
                        </a:cubicBezTo>
                        <a:cubicBezTo>
                          <a:pt x="1502283" y="861452"/>
                          <a:pt x="1497996" y="872311"/>
                          <a:pt x="1510474" y="873168"/>
                        </a:cubicBezTo>
                        <a:cubicBezTo>
                          <a:pt x="1523047" y="874025"/>
                          <a:pt x="1516094" y="866691"/>
                          <a:pt x="1525619" y="867548"/>
                        </a:cubicBezTo>
                        <a:cubicBezTo>
                          <a:pt x="1535144" y="868406"/>
                          <a:pt x="1535525" y="865453"/>
                          <a:pt x="1532572" y="860595"/>
                        </a:cubicBezTo>
                        <a:cubicBezTo>
                          <a:pt x="1529524" y="855833"/>
                          <a:pt x="1539526" y="852404"/>
                          <a:pt x="1545527" y="849832"/>
                        </a:cubicBezTo>
                        <a:cubicBezTo>
                          <a:pt x="1552289" y="846879"/>
                          <a:pt x="1548956" y="837259"/>
                          <a:pt x="1554575" y="834306"/>
                        </a:cubicBezTo>
                        <a:cubicBezTo>
                          <a:pt x="1560195" y="831258"/>
                          <a:pt x="1556289" y="825257"/>
                          <a:pt x="1562290" y="824781"/>
                        </a:cubicBezTo>
                        <a:cubicBezTo>
                          <a:pt x="1568386" y="824400"/>
                          <a:pt x="1570958" y="815256"/>
                          <a:pt x="1576578" y="815256"/>
                        </a:cubicBezTo>
                        <a:cubicBezTo>
                          <a:pt x="1582198" y="815256"/>
                          <a:pt x="1585246" y="806207"/>
                          <a:pt x="1581722" y="801445"/>
                        </a:cubicBezTo>
                        <a:cubicBezTo>
                          <a:pt x="1578293" y="796682"/>
                          <a:pt x="1583912" y="783728"/>
                          <a:pt x="1589532" y="782014"/>
                        </a:cubicBezTo>
                        <a:cubicBezTo>
                          <a:pt x="1595152" y="780299"/>
                          <a:pt x="1595628" y="775061"/>
                          <a:pt x="1590389" y="771251"/>
                        </a:cubicBezTo>
                        <a:cubicBezTo>
                          <a:pt x="1585150" y="767345"/>
                          <a:pt x="1566196" y="754391"/>
                          <a:pt x="1567434" y="746200"/>
                        </a:cubicBezTo>
                        <a:cubicBezTo>
                          <a:pt x="1568768" y="738008"/>
                          <a:pt x="1564005" y="722864"/>
                          <a:pt x="1566577" y="716387"/>
                        </a:cubicBezTo>
                        <a:cubicBezTo>
                          <a:pt x="1569148" y="709910"/>
                          <a:pt x="1567053" y="696479"/>
                          <a:pt x="1566100" y="688669"/>
                        </a:cubicBezTo>
                        <a:cubicBezTo>
                          <a:pt x="1565243" y="680858"/>
                          <a:pt x="1570863" y="672286"/>
                          <a:pt x="1573435" y="657998"/>
                        </a:cubicBezTo>
                        <a:cubicBezTo>
                          <a:pt x="1576006" y="643711"/>
                          <a:pt x="1558290" y="628566"/>
                          <a:pt x="1549622" y="624756"/>
                        </a:cubicBezTo>
                        <a:cubicBezTo>
                          <a:pt x="1540954" y="620851"/>
                          <a:pt x="1546574" y="613040"/>
                          <a:pt x="1559147" y="602753"/>
                        </a:cubicBezTo>
                        <a:cubicBezTo>
                          <a:pt x="1571720" y="592371"/>
                          <a:pt x="1572577" y="559986"/>
                          <a:pt x="1571720" y="553033"/>
                        </a:cubicBezTo>
                        <a:cubicBezTo>
                          <a:pt x="1570863" y="546080"/>
                          <a:pt x="1545336" y="540079"/>
                          <a:pt x="1535430" y="540936"/>
                        </a:cubicBezTo>
                        <a:cubicBezTo>
                          <a:pt x="1525524" y="541793"/>
                          <a:pt x="1488757" y="540079"/>
                          <a:pt x="1479709" y="538364"/>
                        </a:cubicBezTo>
                        <a:cubicBezTo>
                          <a:pt x="1470660" y="536650"/>
                          <a:pt x="1467612" y="546175"/>
                          <a:pt x="1463231" y="554747"/>
                        </a:cubicBezTo>
                        <a:cubicBezTo>
                          <a:pt x="1458944" y="563415"/>
                          <a:pt x="1449419" y="576750"/>
                          <a:pt x="1443799" y="596276"/>
                        </a:cubicBezTo>
                        <a:cubicBezTo>
                          <a:pt x="1438180" y="615707"/>
                          <a:pt x="1415319" y="621803"/>
                          <a:pt x="1404938" y="626090"/>
                        </a:cubicBezTo>
                        <a:cubicBezTo>
                          <a:pt x="1394555" y="630376"/>
                          <a:pt x="1388078" y="644663"/>
                          <a:pt x="1392841" y="651617"/>
                        </a:cubicBezTo>
                        <a:cubicBezTo>
                          <a:pt x="1397603" y="658570"/>
                          <a:pt x="1404556" y="652950"/>
                          <a:pt x="1409319" y="655522"/>
                        </a:cubicBezTo>
                        <a:cubicBezTo>
                          <a:pt x="1414081" y="658094"/>
                          <a:pt x="1408843" y="676286"/>
                          <a:pt x="1405890" y="678858"/>
                        </a:cubicBezTo>
                        <a:cubicBezTo>
                          <a:pt x="1402842" y="681430"/>
                          <a:pt x="1411510" y="687907"/>
                          <a:pt x="1404175" y="692669"/>
                        </a:cubicBezTo>
                        <a:cubicBezTo>
                          <a:pt x="1396841" y="697432"/>
                          <a:pt x="1389888" y="707338"/>
                          <a:pt x="1394270" y="712577"/>
                        </a:cubicBezTo>
                        <a:cubicBezTo>
                          <a:pt x="1398555" y="717720"/>
                          <a:pt x="1419797" y="720387"/>
                          <a:pt x="1428845" y="725531"/>
                        </a:cubicBezTo>
                        <a:cubicBezTo>
                          <a:pt x="1437894" y="730674"/>
                          <a:pt x="1434465" y="740199"/>
                          <a:pt x="1441418" y="749343"/>
                        </a:cubicBezTo>
                        <a:cubicBezTo>
                          <a:pt x="1448276" y="758392"/>
                          <a:pt x="1455705" y="752772"/>
                          <a:pt x="1459135" y="758392"/>
                        </a:cubicBezTo>
                        <a:cubicBezTo>
                          <a:pt x="1462564" y="764012"/>
                          <a:pt x="1446657" y="786491"/>
                          <a:pt x="1440942" y="787348"/>
                        </a:cubicBezTo>
                        <a:cubicBezTo>
                          <a:pt x="1435322" y="788205"/>
                          <a:pt x="1412462" y="764488"/>
                          <a:pt x="1405509" y="759249"/>
                        </a:cubicBezTo>
                        <a:cubicBezTo>
                          <a:pt x="1398555" y="754106"/>
                          <a:pt x="1371790" y="745819"/>
                          <a:pt x="1358456" y="738961"/>
                        </a:cubicBezTo>
                        <a:cubicBezTo>
                          <a:pt x="1345025" y="732008"/>
                          <a:pt x="1334262" y="732865"/>
                          <a:pt x="1319593" y="722959"/>
                        </a:cubicBezTo>
                        <a:cubicBezTo>
                          <a:pt x="1304925" y="713053"/>
                          <a:pt x="1292352" y="708290"/>
                          <a:pt x="1265587" y="708767"/>
                        </a:cubicBezTo>
                        <a:cubicBezTo>
                          <a:pt x="1238822" y="709148"/>
                          <a:pt x="1221486" y="702671"/>
                          <a:pt x="1212437" y="704004"/>
                        </a:cubicBezTo>
                        <a:cubicBezTo>
                          <a:pt x="1203388" y="705338"/>
                          <a:pt x="1206818" y="694955"/>
                          <a:pt x="1190815" y="688002"/>
                        </a:cubicBezTo>
                        <a:cubicBezTo>
                          <a:pt x="1174813" y="681049"/>
                          <a:pt x="1164431" y="671619"/>
                          <a:pt x="1155382" y="676382"/>
                        </a:cubicBezTo>
                        <a:cubicBezTo>
                          <a:pt x="1146334" y="681144"/>
                          <a:pt x="1149762" y="698384"/>
                          <a:pt x="1163574" y="700575"/>
                        </a:cubicBezTo>
                        <a:cubicBezTo>
                          <a:pt x="1177385" y="702766"/>
                          <a:pt x="1170432" y="710100"/>
                          <a:pt x="1185196" y="709243"/>
                        </a:cubicBezTo>
                        <a:cubicBezTo>
                          <a:pt x="1199864" y="708386"/>
                          <a:pt x="1204246" y="713529"/>
                          <a:pt x="1203770" y="722578"/>
                        </a:cubicBezTo>
                        <a:cubicBezTo>
                          <a:pt x="1203293" y="731627"/>
                          <a:pt x="1210627" y="740675"/>
                          <a:pt x="1217200" y="746771"/>
                        </a:cubicBezTo>
                        <a:cubicBezTo>
                          <a:pt x="1223677" y="752867"/>
                          <a:pt x="1219772" y="762773"/>
                          <a:pt x="1208151" y="762773"/>
                        </a:cubicBezTo>
                        <a:cubicBezTo>
                          <a:pt x="1196435" y="762773"/>
                          <a:pt x="1183100" y="764488"/>
                          <a:pt x="1188244" y="772679"/>
                        </a:cubicBezTo>
                        <a:cubicBezTo>
                          <a:pt x="1193387" y="780871"/>
                          <a:pt x="1184814" y="783062"/>
                          <a:pt x="1173099" y="778775"/>
                        </a:cubicBezTo>
                        <a:cubicBezTo>
                          <a:pt x="1161479" y="774394"/>
                          <a:pt x="1168336" y="766202"/>
                          <a:pt x="1173099" y="761440"/>
                        </a:cubicBezTo>
                        <a:cubicBezTo>
                          <a:pt x="1177861" y="756677"/>
                          <a:pt x="1162717" y="750677"/>
                          <a:pt x="1155382" y="748010"/>
                        </a:cubicBezTo>
                        <a:cubicBezTo>
                          <a:pt x="1148048" y="745438"/>
                          <a:pt x="1118711" y="767060"/>
                          <a:pt x="1110424" y="770489"/>
                        </a:cubicBezTo>
                        <a:cubicBezTo>
                          <a:pt x="1102233" y="773918"/>
                          <a:pt x="1081944" y="765250"/>
                          <a:pt x="1061180" y="770489"/>
                        </a:cubicBezTo>
                        <a:cubicBezTo>
                          <a:pt x="1040416" y="775727"/>
                          <a:pt x="1041749" y="792110"/>
                          <a:pt x="1033939" y="790396"/>
                        </a:cubicBezTo>
                        <a:cubicBezTo>
                          <a:pt x="1026128" y="788681"/>
                          <a:pt x="1003268" y="792587"/>
                          <a:pt x="994600" y="787348"/>
                        </a:cubicBezTo>
                        <a:cubicBezTo>
                          <a:pt x="985933" y="782204"/>
                          <a:pt x="992886" y="779156"/>
                          <a:pt x="1001935" y="779537"/>
                        </a:cubicBezTo>
                        <a:cubicBezTo>
                          <a:pt x="1010983" y="780014"/>
                          <a:pt x="1014031" y="776966"/>
                          <a:pt x="1008888" y="770870"/>
                        </a:cubicBezTo>
                        <a:cubicBezTo>
                          <a:pt x="1003649" y="764869"/>
                          <a:pt x="1015841" y="755344"/>
                          <a:pt x="1015365" y="750962"/>
                        </a:cubicBezTo>
                        <a:cubicBezTo>
                          <a:pt x="1014889" y="746676"/>
                          <a:pt x="981265" y="757916"/>
                          <a:pt x="975646" y="762583"/>
                        </a:cubicBezTo>
                        <a:cubicBezTo>
                          <a:pt x="970026" y="767345"/>
                          <a:pt x="976122" y="776013"/>
                          <a:pt x="970026" y="779061"/>
                        </a:cubicBezTo>
                        <a:cubicBezTo>
                          <a:pt x="963930" y="782109"/>
                          <a:pt x="964025" y="773822"/>
                          <a:pt x="957072" y="771251"/>
                        </a:cubicBezTo>
                        <a:cubicBezTo>
                          <a:pt x="950214" y="768679"/>
                          <a:pt x="899636" y="780299"/>
                          <a:pt x="890111" y="791158"/>
                        </a:cubicBezTo>
                        <a:cubicBezTo>
                          <a:pt x="880586" y="801921"/>
                          <a:pt x="862013" y="802397"/>
                          <a:pt x="862013" y="808398"/>
                        </a:cubicBezTo>
                        <a:cubicBezTo>
                          <a:pt x="862013" y="814494"/>
                          <a:pt x="839152" y="814018"/>
                          <a:pt x="830008" y="818304"/>
                        </a:cubicBezTo>
                        <a:cubicBezTo>
                          <a:pt x="820960" y="822590"/>
                          <a:pt x="826961" y="840307"/>
                          <a:pt x="823531" y="848975"/>
                        </a:cubicBezTo>
                        <a:cubicBezTo>
                          <a:pt x="820102" y="857642"/>
                          <a:pt x="784670" y="855071"/>
                          <a:pt x="773811" y="855452"/>
                        </a:cubicBezTo>
                        <a:cubicBezTo>
                          <a:pt x="763048" y="855928"/>
                          <a:pt x="759143" y="834687"/>
                          <a:pt x="750475" y="833449"/>
                        </a:cubicBezTo>
                        <a:cubicBezTo>
                          <a:pt x="741807" y="832115"/>
                          <a:pt x="747046" y="820114"/>
                          <a:pt x="749618" y="814875"/>
                        </a:cubicBezTo>
                        <a:cubicBezTo>
                          <a:pt x="752189" y="809636"/>
                          <a:pt x="759143" y="814018"/>
                          <a:pt x="769905" y="807065"/>
                        </a:cubicBezTo>
                        <a:cubicBezTo>
                          <a:pt x="780669" y="800111"/>
                          <a:pt x="791527" y="810494"/>
                          <a:pt x="795814" y="805731"/>
                        </a:cubicBezTo>
                        <a:cubicBezTo>
                          <a:pt x="800100" y="800969"/>
                          <a:pt x="779336" y="788491"/>
                          <a:pt x="778097" y="777632"/>
                        </a:cubicBezTo>
                        <a:cubicBezTo>
                          <a:pt x="776764" y="766869"/>
                          <a:pt x="753903" y="763821"/>
                          <a:pt x="740950" y="767250"/>
                        </a:cubicBezTo>
                        <a:cubicBezTo>
                          <a:pt x="727996" y="770679"/>
                          <a:pt x="713708" y="767631"/>
                          <a:pt x="704659" y="763345"/>
                        </a:cubicBezTo>
                        <a:cubicBezTo>
                          <a:pt x="695610" y="759059"/>
                          <a:pt x="696468" y="771155"/>
                          <a:pt x="709803" y="774584"/>
                        </a:cubicBezTo>
                        <a:cubicBezTo>
                          <a:pt x="723233" y="778013"/>
                          <a:pt x="716280" y="788396"/>
                          <a:pt x="718471" y="794873"/>
                        </a:cubicBezTo>
                        <a:cubicBezTo>
                          <a:pt x="720661" y="801350"/>
                          <a:pt x="715042" y="816018"/>
                          <a:pt x="707231" y="827258"/>
                        </a:cubicBezTo>
                        <a:cubicBezTo>
                          <a:pt x="699421" y="838497"/>
                          <a:pt x="705040" y="838021"/>
                          <a:pt x="716756" y="837640"/>
                        </a:cubicBezTo>
                        <a:cubicBezTo>
                          <a:pt x="728377" y="837259"/>
                          <a:pt x="727520" y="852404"/>
                          <a:pt x="727520" y="863548"/>
                        </a:cubicBezTo>
                        <a:cubicBezTo>
                          <a:pt x="727520" y="874787"/>
                          <a:pt x="718471" y="877835"/>
                          <a:pt x="718471" y="886027"/>
                        </a:cubicBezTo>
                        <a:cubicBezTo>
                          <a:pt x="718471" y="894218"/>
                          <a:pt x="708946" y="882122"/>
                          <a:pt x="705898" y="885551"/>
                        </a:cubicBezTo>
                        <a:cubicBezTo>
                          <a:pt x="702850" y="888980"/>
                          <a:pt x="699039" y="883836"/>
                          <a:pt x="697325" y="876883"/>
                        </a:cubicBezTo>
                        <a:cubicBezTo>
                          <a:pt x="695610" y="870025"/>
                          <a:pt x="677894" y="873835"/>
                          <a:pt x="667988" y="871263"/>
                        </a:cubicBezTo>
                        <a:cubicBezTo>
                          <a:pt x="658082" y="868691"/>
                          <a:pt x="654177" y="872978"/>
                          <a:pt x="649414" y="880312"/>
                        </a:cubicBezTo>
                        <a:cubicBezTo>
                          <a:pt x="644652" y="887646"/>
                          <a:pt x="630841" y="890694"/>
                          <a:pt x="623506" y="891551"/>
                        </a:cubicBezTo>
                        <a:cubicBezTo>
                          <a:pt x="615315" y="892504"/>
                          <a:pt x="603218" y="906696"/>
                          <a:pt x="595408" y="911840"/>
                        </a:cubicBezTo>
                        <a:cubicBezTo>
                          <a:pt x="587597" y="917078"/>
                          <a:pt x="586359" y="926984"/>
                          <a:pt x="597122" y="937367"/>
                        </a:cubicBezTo>
                        <a:cubicBezTo>
                          <a:pt x="607980" y="947749"/>
                          <a:pt x="610076" y="954607"/>
                          <a:pt x="609219" y="960227"/>
                        </a:cubicBezTo>
                        <a:cubicBezTo>
                          <a:pt x="608362" y="965846"/>
                          <a:pt x="578929" y="964132"/>
                          <a:pt x="574262" y="958036"/>
                        </a:cubicBezTo>
                        <a:cubicBezTo>
                          <a:pt x="569500" y="952035"/>
                          <a:pt x="550450" y="949844"/>
                          <a:pt x="543973" y="951083"/>
                        </a:cubicBezTo>
                        <a:cubicBezTo>
                          <a:pt x="537496" y="952416"/>
                          <a:pt x="519779" y="931652"/>
                          <a:pt x="510730" y="931271"/>
                        </a:cubicBezTo>
                        <a:cubicBezTo>
                          <a:pt x="501682" y="930794"/>
                          <a:pt x="496062" y="942034"/>
                          <a:pt x="493014" y="947654"/>
                        </a:cubicBezTo>
                        <a:cubicBezTo>
                          <a:pt x="489966" y="953273"/>
                          <a:pt x="497300" y="954988"/>
                          <a:pt x="501682" y="964513"/>
                        </a:cubicBezTo>
                        <a:cubicBezTo>
                          <a:pt x="505968" y="974038"/>
                          <a:pt x="521970" y="974419"/>
                          <a:pt x="530161" y="974419"/>
                        </a:cubicBezTo>
                        <a:cubicBezTo>
                          <a:pt x="538353" y="974419"/>
                          <a:pt x="535305" y="986992"/>
                          <a:pt x="532733" y="992135"/>
                        </a:cubicBezTo>
                        <a:cubicBezTo>
                          <a:pt x="530161" y="997279"/>
                          <a:pt x="515017" y="1001184"/>
                          <a:pt x="510730" y="995564"/>
                        </a:cubicBezTo>
                        <a:cubicBezTo>
                          <a:pt x="506444" y="989945"/>
                          <a:pt x="488252" y="995564"/>
                          <a:pt x="487775" y="988611"/>
                        </a:cubicBezTo>
                        <a:cubicBezTo>
                          <a:pt x="487394" y="981753"/>
                          <a:pt x="474440" y="971371"/>
                          <a:pt x="461010" y="973466"/>
                        </a:cubicBezTo>
                        <a:cubicBezTo>
                          <a:pt x="447675" y="975657"/>
                          <a:pt x="445008" y="966989"/>
                          <a:pt x="445865" y="956607"/>
                        </a:cubicBezTo>
                        <a:cubicBezTo>
                          <a:pt x="446722" y="946225"/>
                          <a:pt x="438531" y="940224"/>
                          <a:pt x="438912" y="935462"/>
                        </a:cubicBezTo>
                        <a:cubicBezTo>
                          <a:pt x="439388" y="930699"/>
                          <a:pt x="432911" y="921174"/>
                          <a:pt x="439769" y="916412"/>
                        </a:cubicBezTo>
                        <a:cubicBezTo>
                          <a:pt x="446722" y="911649"/>
                          <a:pt x="441484" y="904315"/>
                          <a:pt x="441960" y="897838"/>
                        </a:cubicBezTo>
                        <a:cubicBezTo>
                          <a:pt x="442436" y="891361"/>
                          <a:pt x="430339" y="881455"/>
                          <a:pt x="419481" y="881455"/>
                        </a:cubicBezTo>
                        <a:cubicBezTo>
                          <a:pt x="408622" y="881455"/>
                          <a:pt x="410813" y="870692"/>
                          <a:pt x="401764" y="868501"/>
                        </a:cubicBezTo>
                        <a:cubicBezTo>
                          <a:pt x="392716" y="866310"/>
                          <a:pt x="374523" y="851165"/>
                          <a:pt x="373285" y="844688"/>
                        </a:cubicBezTo>
                        <a:cubicBezTo>
                          <a:pt x="371951" y="838211"/>
                          <a:pt x="358140" y="837354"/>
                          <a:pt x="362902" y="835163"/>
                        </a:cubicBezTo>
                        <a:cubicBezTo>
                          <a:pt x="367665" y="832973"/>
                          <a:pt x="378428" y="836021"/>
                          <a:pt x="386239" y="843831"/>
                        </a:cubicBezTo>
                        <a:cubicBezTo>
                          <a:pt x="394049" y="851642"/>
                          <a:pt x="406527" y="858500"/>
                          <a:pt x="426815" y="861071"/>
                        </a:cubicBezTo>
                        <a:cubicBezTo>
                          <a:pt x="447199" y="863643"/>
                          <a:pt x="455390" y="873168"/>
                          <a:pt x="477774" y="877073"/>
                        </a:cubicBezTo>
                        <a:cubicBezTo>
                          <a:pt x="500253" y="880979"/>
                          <a:pt x="513683" y="883550"/>
                          <a:pt x="546068" y="888313"/>
                        </a:cubicBezTo>
                        <a:cubicBezTo>
                          <a:pt x="578453" y="893075"/>
                          <a:pt x="621696" y="860214"/>
                          <a:pt x="630745" y="851165"/>
                        </a:cubicBezTo>
                        <a:cubicBezTo>
                          <a:pt x="639794" y="842117"/>
                          <a:pt x="628174" y="823543"/>
                          <a:pt x="628174" y="816590"/>
                        </a:cubicBezTo>
                        <a:cubicBezTo>
                          <a:pt x="628174" y="809732"/>
                          <a:pt x="613505" y="808779"/>
                          <a:pt x="611314" y="803636"/>
                        </a:cubicBezTo>
                        <a:cubicBezTo>
                          <a:pt x="609124" y="798397"/>
                          <a:pt x="599599" y="788967"/>
                          <a:pt x="587121" y="788967"/>
                        </a:cubicBezTo>
                        <a:cubicBezTo>
                          <a:pt x="574548" y="788967"/>
                          <a:pt x="572833" y="774680"/>
                          <a:pt x="562927" y="775632"/>
                        </a:cubicBezTo>
                        <a:cubicBezTo>
                          <a:pt x="553022" y="776489"/>
                          <a:pt x="546068" y="771251"/>
                          <a:pt x="520160" y="754010"/>
                        </a:cubicBezTo>
                        <a:cubicBezTo>
                          <a:pt x="494252" y="736770"/>
                          <a:pt x="458343" y="724197"/>
                          <a:pt x="451866" y="727245"/>
                        </a:cubicBezTo>
                        <a:cubicBezTo>
                          <a:pt x="445389" y="730293"/>
                          <a:pt x="441103" y="732008"/>
                          <a:pt x="436721" y="725531"/>
                        </a:cubicBezTo>
                        <a:cubicBezTo>
                          <a:pt x="432435" y="719054"/>
                          <a:pt x="422434" y="719911"/>
                          <a:pt x="415576" y="725054"/>
                        </a:cubicBezTo>
                        <a:cubicBezTo>
                          <a:pt x="408622" y="730198"/>
                          <a:pt x="401764" y="720292"/>
                          <a:pt x="388811" y="723340"/>
                        </a:cubicBezTo>
                        <a:cubicBezTo>
                          <a:pt x="375856" y="726388"/>
                          <a:pt x="368903" y="717720"/>
                          <a:pt x="372332" y="713815"/>
                        </a:cubicBezTo>
                        <a:cubicBezTo>
                          <a:pt x="375761" y="709910"/>
                          <a:pt x="394811" y="713434"/>
                          <a:pt x="393954" y="706957"/>
                        </a:cubicBezTo>
                        <a:cubicBezTo>
                          <a:pt x="393096" y="700480"/>
                          <a:pt x="386143" y="706957"/>
                          <a:pt x="374523" y="699146"/>
                        </a:cubicBezTo>
                        <a:cubicBezTo>
                          <a:pt x="362807" y="691336"/>
                          <a:pt x="356425" y="696575"/>
                          <a:pt x="353758" y="703052"/>
                        </a:cubicBezTo>
                        <a:cubicBezTo>
                          <a:pt x="351187" y="709529"/>
                          <a:pt x="342138" y="707814"/>
                          <a:pt x="336042" y="702194"/>
                        </a:cubicBezTo>
                        <a:cubicBezTo>
                          <a:pt x="335470" y="701623"/>
                          <a:pt x="334803" y="701242"/>
                          <a:pt x="334042" y="700766"/>
                        </a:cubicBezTo>
                        <a:cubicBezTo>
                          <a:pt x="332041" y="711624"/>
                          <a:pt x="325660" y="712672"/>
                          <a:pt x="319183" y="711243"/>
                        </a:cubicBezTo>
                        <a:cubicBezTo>
                          <a:pt x="311372" y="709529"/>
                          <a:pt x="303657" y="722483"/>
                          <a:pt x="294989" y="722483"/>
                        </a:cubicBezTo>
                        <a:cubicBezTo>
                          <a:pt x="286321" y="722483"/>
                          <a:pt x="276892" y="732008"/>
                          <a:pt x="275082" y="739723"/>
                        </a:cubicBezTo>
                        <a:cubicBezTo>
                          <a:pt x="273368" y="747533"/>
                          <a:pt x="263843" y="743152"/>
                          <a:pt x="263843" y="748391"/>
                        </a:cubicBezTo>
                        <a:cubicBezTo>
                          <a:pt x="263843" y="753629"/>
                          <a:pt x="263843" y="758773"/>
                          <a:pt x="259461" y="763916"/>
                        </a:cubicBezTo>
                        <a:cubicBezTo>
                          <a:pt x="255175" y="769155"/>
                          <a:pt x="259461" y="771727"/>
                          <a:pt x="263843" y="780299"/>
                        </a:cubicBezTo>
                        <a:cubicBezTo>
                          <a:pt x="268128" y="788967"/>
                          <a:pt x="277653" y="788110"/>
                          <a:pt x="281940" y="790682"/>
                        </a:cubicBezTo>
                        <a:cubicBezTo>
                          <a:pt x="286226" y="793253"/>
                          <a:pt x="302704" y="807065"/>
                          <a:pt x="302704" y="812303"/>
                        </a:cubicBezTo>
                        <a:cubicBezTo>
                          <a:pt x="302704" y="817542"/>
                          <a:pt x="289750" y="830496"/>
                          <a:pt x="284607" y="833925"/>
                        </a:cubicBezTo>
                        <a:cubicBezTo>
                          <a:pt x="279368" y="837354"/>
                          <a:pt x="272510" y="846022"/>
                          <a:pt x="275939" y="851165"/>
                        </a:cubicBezTo>
                        <a:cubicBezTo>
                          <a:pt x="279368" y="856404"/>
                          <a:pt x="294132" y="877931"/>
                          <a:pt x="303562" y="895266"/>
                        </a:cubicBezTo>
                        <a:cubicBezTo>
                          <a:pt x="313087" y="912506"/>
                          <a:pt x="300133" y="904791"/>
                          <a:pt x="294037" y="912506"/>
                        </a:cubicBezTo>
                        <a:cubicBezTo>
                          <a:pt x="288036" y="920317"/>
                          <a:pt x="296608" y="929842"/>
                          <a:pt x="298323" y="934985"/>
                        </a:cubicBezTo>
                        <a:cubicBezTo>
                          <a:pt x="300133" y="940129"/>
                          <a:pt x="290513" y="939272"/>
                          <a:pt x="291465" y="943653"/>
                        </a:cubicBezTo>
                        <a:cubicBezTo>
                          <a:pt x="292322" y="948035"/>
                          <a:pt x="305276" y="949749"/>
                          <a:pt x="306133" y="953178"/>
                        </a:cubicBezTo>
                        <a:cubicBezTo>
                          <a:pt x="306991" y="956607"/>
                          <a:pt x="297466" y="960989"/>
                          <a:pt x="301752" y="967847"/>
                        </a:cubicBezTo>
                        <a:cubicBezTo>
                          <a:pt x="306133" y="974800"/>
                          <a:pt x="316420" y="974705"/>
                          <a:pt x="317278" y="983372"/>
                        </a:cubicBezTo>
                        <a:cubicBezTo>
                          <a:pt x="318135" y="992040"/>
                          <a:pt x="298228" y="992897"/>
                          <a:pt x="299180" y="999851"/>
                        </a:cubicBezTo>
                        <a:cubicBezTo>
                          <a:pt x="300038" y="1006709"/>
                          <a:pt x="325088" y="1015376"/>
                          <a:pt x="336328" y="1028330"/>
                        </a:cubicBezTo>
                        <a:cubicBezTo>
                          <a:pt x="347567" y="1041284"/>
                          <a:pt x="346710" y="1044713"/>
                          <a:pt x="344138" y="1051667"/>
                        </a:cubicBezTo>
                        <a:cubicBezTo>
                          <a:pt x="338899" y="1065573"/>
                          <a:pt x="307848" y="1077575"/>
                          <a:pt x="300894" y="1093100"/>
                        </a:cubicBezTo>
                        <a:cubicBezTo>
                          <a:pt x="294037" y="1108626"/>
                          <a:pt x="268033" y="1117294"/>
                          <a:pt x="255937" y="1129391"/>
                        </a:cubicBezTo>
                        <a:cubicBezTo>
                          <a:pt x="250984" y="1134344"/>
                          <a:pt x="246126" y="1141011"/>
                          <a:pt x="242030" y="1147107"/>
                        </a:cubicBezTo>
                        <a:cubicBezTo>
                          <a:pt x="247174" y="1145774"/>
                          <a:pt x="251270" y="1144250"/>
                          <a:pt x="254222" y="1142726"/>
                        </a:cubicBezTo>
                        <a:cubicBezTo>
                          <a:pt x="261175" y="1139202"/>
                          <a:pt x="265843" y="1156061"/>
                          <a:pt x="272796" y="1161776"/>
                        </a:cubicBezTo>
                        <a:cubicBezTo>
                          <a:pt x="279749" y="1167395"/>
                          <a:pt x="293561" y="1162157"/>
                          <a:pt x="298228" y="1167395"/>
                        </a:cubicBezTo>
                        <a:cubicBezTo>
                          <a:pt x="302990" y="1172539"/>
                          <a:pt x="294322" y="1173015"/>
                          <a:pt x="284416" y="1171301"/>
                        </a:cubicBezTo>
                        <a:cubicBezTo>
                          <a:pt x="274511" y="1169586"/>
                          <a:pt x="271843" y="1175587"/>
                          <a:pt x="256318" y="1180826"/>
                        </a:cubicBezTo>
                        <a:cubicBezTo>
                          <a:pt x="244697" y="1184731"/>
                          <a:pt x="245840" y="1188827"/>
                          <a:pt x="241935" y="1192065"/>
                        </a:cubicBezTo>
                        <a:cubicBezTo>
                          <a:pt x="248888" y="1202257"/>
                          <a:pt x="239553" y="1203495"/>
                          <a:pt x="236029" y="1211211"/>
                        </a:cubicBezTo>
                        <a:cubicBezTo>
                          <a:pt x="232124" y="1219688"/>
                          <a:pt x="226980" y="1220926"/>
                          <a:pt x="226314" y="1226165"/>
                        </a:cubicBezTo>
                        <a:cubicBezTo>
                          <a:pt x="225647" y="1231403"/>
                          <a:pt x="227647" y="1235214"/>
                          <a:pt x="228314" y="1243024"/>
                        </a:cubicBezTo>
                        <a:cubicBezTo>
                          <a:pt x="228981" y="1250835"/>
                          <a:pt x="230219" y="1252073"/>
                          <a:pt x="234791" y="1258550"/>
                        </a:cubicBezTo>
                        <a:cubicBezTo>
                          <a:pt x="239363" y="1265027"/>
                          <a:pt x="230886" y="1265027"/>
                          <a:pt x="226980" y="1268265"/>
                        </a:cubicBezTo>
                        <a:cubicBezTo>
                          <a:pt x="223075" y="1271504"/>
                          <a:pt x="225743" y="1278648"/>
                          <a:pt x="230886" y="1283791"/>
                        </a:cubicBezTo>
                        <a:cubicBezTo>
                          <a:pt x="236125" y="1288935"/>
                          <a:pt x="236125" y="1295411"/>
                          <a:pt x="234124" y="1299983"/>
                        </a:cubicBezTo>
                        <a:cubicBezTo>
                          <a:pt x="232220" y="1304556"/>
                          <a:pt x="238696" y="1312271"/>
                          <a:pt x="243173" y="1316843"/>
                        </a:cubicBezTo>
                        <a:cubicBezTo>
                          <a:pt x="247745" y="1321415"/>
                          <a:pt x="247079" y="1333702"/>
                          <a:pt x="250984" y="1336940"/>
                        </a:cubicBezTo>
                        <a:cubicBezTo>
                          <a:pt x="254889" y="1340179"/>
                          <a:pt x="259366" y="1343418"/>
                          <a:pt x="266509" y="1341512"/>
                        </a:cubicBezTo>
                        <a:cubicBezTo>
                          <a:pt x="273653" y="1339607"/>
                          <a:pt x="278130" y="1342846"/>
                          <a:pt x="281368" y="1348656"/>
                        </a:cubicBezTo>
                        <a:cubicBezTo>
                          <a:pt x="284607" y="1354466"/>
                          <a:pt x="289846" y="1351895"/>
                          <a:pt x="296989" y="1348656"/>
                        </a:cubicBezTo>
                        <a:cubicBezTo>
                          <a:pt x="304133" y="1345418"/>
                          <a:pt x="320326" y="1354466"/>
                          <a:pt x="324231" y="1356467"/>
                        </a:cubicBezTo>
                        <a:cubicBezTo>
                          <a:pt x="328136" y="1358372"/>
                          <a:pt x="326136" y="1369421"/>
                          <a:pt x="326803" y="1376565"/>
                        </a:cubicBezTo>
                        <a:cubicBezTo>
                          <a:pt x="327470" y="1383708"/>
                          <a:pt x="322897" y="1392757"/>
                          <a:pt x="330041" y="1397329"/>
                        </a:cubicBezTo>
                        <a:cubicBezTo>
                          <a:pt x="337185" y="1401901"/>
                          <a:pt x="335185" y="1412188"/>
                          <a:pt x="343662" y="1415427"/>
                        </a:cubicBezTo>
                        <a:cubicBezTo>
                          <a:pt x="352139" y="1418665"/>
                          <a:pt x="355378" y="1430286"/>
                          <a:pt x="360521" y="1431619"/>
                        </a:cubicBezTo>
                        <a:cubicBezTo>
                          <a:pt x="365664" y="1432952"/>
                          <a:pt x="375380" y="1440668"/>
                          <a:pt x="376714" y="1446478"/>
                        </a:cubicBezTo>
                        <a:cubicBezTo>
                          <a:pt x="378047" y="1452288"/>
                          <a:pt x="367665" y="1457527"/>
                          <a:pt x="361759" y="1460099"/>
                        </a:cubicBezTo>
                        <a:cubicBezTo>
                          <a:pt x="355949" y="1462670"/>
                          <a:pt x="344900" y="1452288"/>
                          <a:pt x="340995" y="1456860"/>
                        </a:cubicBezTo>
                        <a:cubicBezTo>
                          <a:pt x="337089" y="1461432"/>
                          <a:pt x="342329" y="1469814"/>
                          <a:pt x="345471" y="1484102"/>
                        </a:cubicBezTo>
                        <a:cubicBezTo>
                          <a:pt x="348710" y="1498389"/>
                          <a:pt x="351282" y="1499627"/>
                          <a:pt x="357759" y="1499627"/>
                        </a:cubicBezTo>
                        <a:cubicBezTo>
                          <a:pt x="364236" y="1499627"/>
                          <a:pt x="366808" y="1495151"/>
                          <a:pt x="371380" y="1492484"/>
                        </a:cubicBezTo>
                        <a:cubicBezTo>
                          <a:pt x="375951" y="1489912"/>
                          <a:pt x="386334" y="1493817"/>
                          <a:pt x="390810" y="1491817"/>
                        </a:cubicBezTo>
                        <a:cubicBezTo>
                          <a:pt x="395383" y="1489912"/>
                          <a:pt x="411575" y="1489245"/>
                          <a:pt x="414814" y="1494389"/>
                        </a:cubicBezTo>
                        <a:cubicBezTo>
                          <a:pt x="418052" y="1499532"/>
                          <a:pt x="421291" y="1511915"/>
                          <a:pt x="418719" y="1516391"/>
                        </a:cubicBezTo>
                        <a:cubicBezTo>
                          <a:pt x="416147" y="1520964"/>
                          <a:pt x="421957" y="1526107"/>
                          <a:pt x="425196" y="1532584"/>
                        </a:cubicBezTo>
                        <a:cubicBezTo>
                          <a:pt x="428434" y="1539061"/>
                          <a:pt x="442055" y="1535823"/>
                          <a:pt x="446532" y="1537823"/>
                        </a:cubicBezTo>
                        <a:cubicBezTo>
                          <a:pt x="451104" y="1539728"/>
                          <a:pt x="461391" y="1554015"/>
                          <a:pt x="459486" y="1560492"/>
                        </a:cubicBezTo>
                        <a:cubicBezTo>
                          <a:pt x="457581" y="1566969"/>
                          <a:pt x="465963" y="1568303"/>
                          <a:pt x="470535" y="1566302"/>
                        </a:cubicBezTo>
                        <a:cubicBezTo>
                          <a:pt x="475107" y="1564398"/>
                          <a:pt x="479584" y="1569541"/>
                          <a:pt x="484822" y="1572779"/>
                        </a:cubicBezTo>
                        <a:cubicBezTo>
                          <a:pt x="489966" y="1576018"/>
                          <a:pt x="494538" y="1574685"/>
                          <a:pt x="499776" y="1571446"/>
                        </a:cubicBezTo>
                        <a:cubicBezTo>
                          <a:pt x="504920" y="1568207"/>
                          <a:pt x="513397" y="1565636"/>
                          <a:pt x="515969" y="1570112"/>
                        </a:cubicBezTo>
                        <a:cubicBezTo>
                          <a:pt x="518541" y="1574685"/>
                          <a:pt x="528923" y="1583066"/>
                          <a:pt x="528923" y="1585638"/>
                        </a:cubicBezTo>
                        <a:cubicBezTo>
                          <a:pt x="528923" y="1588210"/>
                          <a:pt x="545116" y="1585638"/>
                          <a:pt x="552926" y="1589544"/>
                        </a:cubicBezTo>
                        <a:cubicBezTo>
                          <a:pt x="560737" y="1593449"/>
                          <a:pt x="569119" y="1591448"/>
                          <a:pt x="577596" y="1596020"/>
                        </a:cubicBezTo>
                        <a:cubicBezTo>
                          <a:pt x="585978" y="1600593"/>
                          <a:pt x="593788" y="1601259"/>
                          <a:pt x="594455" y="1606403"/>
                        </a:cubicBezTo>
                        <a:cubicBezTo>
                          <a:pt x="595122" y="1611546"/>
                          <a:pt x="586073" y="1616118"/>
                          <a:pt x="586073" y="1618690"/>
                        </a:cubicBezTo>
                        <a:cubicBezTo>
                          <a:pt x="586073" y="1621262"/>
                          <a:pt x="593217" y="1623262"/>
                          <a:pt x="593217" y="1627167"/>
                        </a:cubicBezTo>
                        <a:cubicBezTo>
                          <a:pt x="593217" y="1631073"/>
                          <a:pt x="584168" y="1631073"/>
                          <a:pt x="582835" y="1634311"/>
                        </a:cubicBezTo>
                        <a:cubicBezTo>
                          <a:pt x="581501" y="1637549"/>
                          <a:pt x="587978" y="1642121"/>
                          <a:pt x="589312" y="1645360"/>
                        </a:cubicBezTo>
                        <a:cubicBezTo>
                          <a:pt x="590645" y="1648598"/>
                          <a:pt x="584168" y="1659648"/>
                          <a:pt x="584168" y="1662886"/>
                        </a:cubicBezTo>
                        <a:cubicBezTo>
                          <a:pt x="584168" y="1666124"/>
                          <a:pt x="564737" y="1662219"/>
                          <a:pt x="560165" y="1662219"/>
                        </a:cubicBezTo>
                        <a:cubicBezTo>
                          <a:pt x="555593" y="1662219"/>
                          <a:pt x="541972" y="1677173"/>
                          <a:pt x="537496" y="1677745"/>
                        </a:cubicBezTo>
                        <a:cubicBezTo>
                          <a:pt x="533590" y="1678316"/>
                          <a:pt x="535400" y="1685460"/>
                          <a:pt x="536829" y="1691556"/>
                        </a:cubicBezTo>
                        <a:cubicBezTo>
                          <a:pt x="550830" y="1688889"/>
                          <a:pt x="565118" y="1687841"/>
                          <a:pt x="566642" y="1690890"/>
                        </a:cubicBezTo>
                        <a:cubicBezTo>
                          <a:pt x="569214" y="1696033"/>
                          <a:pt x="536353" y="1709940"/>
                          <a:pt x="530352" y="1712035"/>
                        </a:cubicBezTo>
                        <a:cubicBezTo>
                          <a:pt x="524256" y="1714226"/>
                          <a:pt x="541972" y="1723274"/>
                          <a:pt x="541591" y="1728513"/>
                        </a:cubicBezTo>
                        <a:cubicBezTo>
                          <a:pt x="541211" y="1733657"/>
                          <a:pt x="522541" y="1734990"/>
                          <a:pt x="524256" y="1745373"/>
                        </a:cubicBezTo>
                        <a:cubicBezTo>
                          <a:pt x="525970" y="1755755"/>
                          <a:pt x="518255" y="1757945"/>
                          <a:pt x="508254" y="1757945"/>
                        </a:cubicBezTo>
                        <a:cubicBezTo>
                          <a:pt x="498348" y="1757945"/>
                          <a:pt x="495681" y="1763946"/>
                          <a:pt x="500443" y="1764803"/>
                        </a:cubicBezTo>
                        <a:cubicBezTo>
                          <a:pt x="505206" y="1765661"/>
                          <a:pt x="504730" y="1778615"/>
                          <a:pt x="523399" y="1783377"/>
                        </a:cubicBezTo>
                        <a:cubicBezTo>
                          <a:pt x="541972" y="1788140"/>
                          <a:pt x="561880" y="1805380"/>
                          <a:pt x="577882" y="1822715"/>
                        </a:cubicBezTo>
                        <a:cubicBezTo>
                          <a:pt x="580168" y="1825097"/>
                          <a:pt x="582739" y="1827097"/>
                          <a:pt x="585502" y="1828716"/>
                        </a:cubicBezTo>
                        <a:cubicBezTo>
                          <a:pt x="590169" y="1825954"/>
                          <a:pt x="594170" y="1823954"/>
                          <a:pt x="596455" y="1823573"/>
                        </a:cubicBezTo>
                        <a:cubicBezTo>
                          <a:pt x="605504" y="1822239"/>
                          <a:pt x="622363" y="1827478"/>
                          <a:pt x="631507" y="1833955"/>
                        </a:cubicBezTo>
                        <a:cubicBezTo>
                          <a:pt x="640556" y="1840432"/>
                          <a:pt x="672941" y="1832621"/>
                          <a:pt x="676847" y="1837860"/>
                        </a:cubicBezTo>
                        <a:cubicBezTo>
                          <a:pt x="680752" y="1843004"/>
                          <a:pt x="688467" y="1849576"/>
                          <a:pt x="695039" y="1849576"/>
                        </a:cubicBezTo>
                        <a:cubicBezTo>
                          <a:pt x="701516" y="1849576"/>
                          <a:pt x="707993" y="1862530"/>
                          <a:pt x="713137" y="1858625"/>
                        </a:cubicBezTo>
                        <a:cubicBezTo>
                          <a:pt x="718280" y="1854719"/>
                          <a:pt x="737711" y="1854719"/>
                          <a:pt x="742950" y="1854719"/>
                        </a:cubicBezTo>
                        <a:cubicBezTo>
                          <a:pt x="748189" y="1854719"/>
                          <a:pt x="748189" y="1858625"/>
                          <a:pt x="753332" y="1858625"/>
                        </a:cubicBezTo>
                        <a:cubicBezTo>
                          <a:pt x="758571" y="1858625"/>
                          <a:pt x="758571" y="1878056"/>
                          <a:pt x="762381" y="1876818"/>
                        </a:cubicBezTo>
                        <a:cubicBezTo>
                          <a:pt x="766286" y="1875484"/>
                          <a:pt x="780479" y="1888438"/>
                          <a:pt x="789622" y="1889771"/>
                        </a:cubicBezTo>
                        <a:cubicBezTo>
                          <a:pt x="798671" y="1891105"/>
                          <a:pt x="807720" y="1906631"/>
                          <a:pt x="811625" y="1905297"/>
                        </a:cubicBezTo>
                        <a:cubicBezTo>
                          <a:pt x="815530" y="1903964"/>
                          <a:pt x="822007" y="1911774"/>
                          <a:pt x="824579" y="1905297"/>
                        </a:cubicBezTo>
                        <a:cubicBezTo>
                          <a:pt x="827055" y="1899201"/>
                          <a:pt x="839819" y="1902154"/>
                          <a:pt x="843439" y="1891486"/>
                        </a:cubicBezTo>
                        <a:cubicBezTo>
                          <a:pt x="827055" y="1871388"/>
                          <a:pt x="809434" y="1849100"/>
                          <a:pt x="809910" y="1840432"/>
                        </a:cubicBezTo>
                        <a:cubicBezTo>
                          <a:pt x="810768" y="1825764"/>
                          <a:pt x="816864" y="1816239"/>
                          <a:pt x="798671" y="1800713"/>
                        </a:cubicBezTo>
                        <a:cubicBezTo>
                          <a:pt x="780574" y="1785187"/>
                          <a:pt x="800385" y="1774805"/>
                          <a:pt x="813339" y="1758327"/>
                        </a:cubicBezTo>
                        <a:cubicBezTo>
                          <a:pt x="824960" y="1743658"/>
                          <a:pt x="849535" y="1737181"/>
                          <a:pt x="865155" y="1726799"/>
                        </a:cubicBezTo>
                        <a:cubicBezTo>
                          <a:pt x="862013" y="1724608"/>
                          <a:pt x="858774" y="1722608"/>
                          <a:pt x="855630" y="1721179"/>
                        </a:cubicBezTo>
                        <a:cubicBezTo>
                          <a:pt x="843915" y="1715940"/>
                          <a:pt x="840105" y="1710797"/>
                          <a:pt x="849153" y="1708225"/>
                        </a:cubicBezTo>
                        <a:cubicBezTo>
                          <a:pt x="858202" y="1705653"/>
                          <a:pt x="854297" y="1700415"/>
                          <a:pt x="845248" y="1690127"/>
                        </a:cubicBezTo>
                        <a:cubicBezTo>
                          <a:pt x="836200" y="1679745"/>
                          <a:pt x="832295" y="1669363"/>
                          <a:pt x="827055" y="1669363"/>
                        </a:cubicBezTo>
                        <a:cubicBezTo>
                          <a:pt x="821912" y="1669363"/>
                          <a:pt x="814102" y="1668029"/>
                          <a:pt x="806291" y="1670696"/>
                        </a:cubicBezTo>
                        <a:cubicBezTo>
                          <a:pt x="798480" y="1673268"/>
                          <a:pt x="799814" y="1664219"/>
                          <a:pt x="801148" y="1655171"/>
                        </a:cubicBezTo>
                        <a:cubicBezTo>
                          <a:pt x="802481" y="1646122"/>
                          <a:pt x="786860" y="1647360"/>
                          <a:pt x="784288" y="1643455"/>
                        </a:cubicBezTo>
                        <a:cubicBezTo>
                          <a:pt x="781717" y="1639550"/>
                          <a:pt x="788194" y="1626596"/>
                          <a:pt x="790765" y="1625357"/>
                        </a:cubicBezTo>
                        <a:cubicBezTo>
                          <a:pt x="793337" y="1624024"/>
                          <a:pt x="801148" y="1620214"/>
                          <a:pt x="801148" y="1616309"/>
                        </a:cubicBezTo>
                        <a:cubicBezTo>
                          <a:pt x="801148" y="1612403"/>
                          <a:pt x="786860" y="1611070"/>
                          <a:pt x="792099" y="1602021"/>
                        </a:cubicBezTo>
                        <a:cubicBezTo>
                          <a:pt x="797337" y="1592973"/>
                          <a:pt x="807625" y="1592973"/>
                          <a:pt x="807625" y="1583924"/>
                        </a:cubicBezTo>
                        <a:cubicBezTo>
                          <a:pt x="807625" y="1574875"/>
                          <a:pt x="815435" y="1567065"/>
                          <a:pt x="824484" y="1573541"/>
                        </a:cubicBezTo>
                        <a:cubicBezTo>
                          <a:pt x="833533" y="1580019"/>
                          <a:pt x="837438" y="1596878"/>
                          <a:pt x="847820" y="1592973"/>
                        </a:cubicBezTo>
                        <a:cubicBezTo>
                          <a:pt x="858202" y="1589067"/>
                          <a:pt x="851725" y="1580019"/>
                          <a:pt x="850392" y="1574875"/>
                        </a:cubicBezTo>
                        <a:cubicBezTo>
                          <a:pt x="849058" y="1569636"/>
                          <a:pt x="846487" y="1561921"/>
                          <a:pt x="858202" y="1559349"/>
                        </a:cubicBezTo>
                        <a:cubicBezTo>
                          <a:pt x="869823" y="1556777"/>
                          <a:pt x="864679" y="1545062"/>
                          <a:pt x="873728" y="1545062"/>
                        </a:cubicBezTo>
                        <a:cubicBezTo>
                          <a:pt x="882777" y="1545062"/>
                          <a:pt x="899636" y="1533441"/>
                          <a:pt x="904875" y="1530774"/>
                        </a:cubicBezTo>
                        <a:cubicBezTo>
                          <a:pt x="910114" y="1528202"/>
                          <a:pt x="921734" y="1521725"/>
                          <a:pt x="926878" y="1524297"/>
                        </a:cubicBezTo>
                        <a:cubicBezTo>
                          <a:pt x="932116" y="1526869"/>
                          <a:pt x="938593" y="1533346"/>
                          <a:pt x="942499" y="1524297"/>
                        </a:cubicBezTo>
                        <a:cubicBezTo>
                          <a:pt x="946404" y="1515248"/>
                          <a:pt x="961930" y="1519154"/>
                          <a:pt x="963263" y="1524297"/>
                        </a:cubicBezTo>
                        <a:cubicBezTo>
                          <a:pt x="964596" y="1529536"/>
                          <a:pt x="989171" y="1529536"/>
                          <a:pt x="996982" y="1534679"/>
                        </a:cubicBezTo>
                        <a:cubicBezTo>
                          <a:pt x="1004792" y="1539918"/>
                          <a:pt x="1021556" y="1550205"/>
                          <a:pt x="1021556" y="1555444"/>
                        </a:cubicBezTo>
                        <a:cubicBezTo>
                          <a:pt x="1021556" y="1560587"/>
                          <a:pt x="1029367" y="1568398"/>
                          <a:pt x="1029367" y="1559349"/>
                        </a:cubicBezTo>
                        <a:cubicBezTo>
                          <a:pt x="1029367" y="1550300"/>
                          <a:pt x="1035844" y="1552872"/>
                          <a:pt x="1046226" y="1559349"/>
                        </a:cubicBezTo>
                        <a:cubicBezTo>
                          <a:pt x="1056608" y="1565826"/>
                          <a:pt x="1070896" y="1563254"/>
                          <a:pt x="1073468" y="1556777"/>
                        </a:cubicBezTo>
                        <a:cubicBezTo>
                          <a:pt x="1076039" y="1550300"/>
                          <a:pt x="1095470" y="1542490"/>
                          <a:pt x="1101947" y="1547729"/>
                        </a:cubicBezTo>
                        <a:cubicBezTo>
                          <a:pt x="1108424" y="1552968"/>
                          <a:pt x="1110996" y="1556777"/>
                          <a:pt x="1118806" y="1549062"/>
                        </a:cubicBezTo>
                        <a:cubicBezTo>
                          <a:pt x="1126521" y="1541252"/>
                          <a:pt x="1144714" y="1542585"/>
                          <a:pt x="1147286" y="1550396"/>
                        </a:cubicBezTo>
                        <a:cubicBezTo>
                          <a:pt x="1149858" y="1558206"/>
                          <a:pt x="1158907" y="1559444"/>
                          <a:pt x="1166717" y="1559444"/>
                        </a:cubicBezTo>
                        <a:cubicBezTo>
                          <a:pt x="1174528" y="1559444"/>
                          <a:pt x="1175766" y="1571065"/>
                          <a:pt x="1180909" y="1568493"/>
                        </a:cubicBezTo>
                        <a:cubicBezTo>
                          <a:pt x="1186148" y="1565921"/>
                          <a:pt x="1184814" y="1552968"/>
                          <a:pt x="1191292" y="1554206"/>
                        </a:cubicBezTo>
                        <a:cubicBezTo>
                          <a:pt x="1197769" y="1555539"/>
                          <a:pt x="1202912" y="1563254"/>
                          <a:pt x="1213295" y="1563254"/>
                        </a:cubicBezTo>
                        <a:cubicBezTo>
                          <a:pt x="1223677" y="1563254"/>
                          <a:pt x="1231392" y="1560683"/>
                          <a:pt x="1231392" y="1552872"/>
                        </a:cubicBezTo>
                        <a:cubicBezTo>
                          <a:pt x="1231392" y="1545062"/>
                          <a:pt x="1230153" y="1532108"/>
                          <a:pt x="1223677" y="1532108"/>
                        </a:cubicBezTo>
                        <a:cubicBezTo>
                          <a:pt x="1217200" y="1532108"/>
                          <a:pt x="1210723" y="1525631"/>
                          <a:pt x="1202912" y="1525631"/>
                        </a:cubicBezTo>
                        <a:cubicBezTo>
                          <a:pt x="1195102" y="1525631"/>
                          <a:pt x="1187386" y="1512677"/>
                          <a:pt x="1195102" y="1510105"/>
                        </a:cubicBezTo>
                        <a:cubicBezTo>
                          <a:pt x="1202912" y="1507533"/>
                          <a:pt x="1215866" y="1501056"/>
                          <a:pt x="1213199" y="1494579"/>
                        </a:cubicBezTo>
                        <a:cubicBezTo>
                          <a:pt x="1210627" y="1488102"/>
                          <a:pt x="1208055" y="1475148"/>
                          <a:pt x="1218438" y="1473815"/>
                        </a:cubicBezTo>
                        <a:cubicBezTo>
                          <a:pt x="1228820" y="1472481"/>
                          <a:pt x="1250823" y="1472481"/>
                          <a:pt x="1249585" y="1468671"/>
                        </a:cubicBezTo>
                        <a:cubicBezTo>
                          <a:pt x="1248251" y="1464766"/>
                          <a:pt x="1227582" y="1462194"/>
                          <a:pt x="1223677" y="1455717"/>
                        </a:cubicBezTo>
                        <a:cubicBezTo>
                          <a:pt x="1219772" y="1449240"/>
                          <a:pt x="1218438" y="1433715"/>
                          <a:pt x="1222343" y="1431048"/>
                        </a:cubicBezTo>
                        <a:cubicBezTo>
                          <a:pt x="1226248" y="1428476"/>
                          <a:pt x="1239202" y="1432381"/>
                          <a:pt x="1247013" y="1429714"/>
                        </a:cubicBezTo>
                        <a:cubicBezTo>
                          <a:pt x="1254823" y="1427142"/>
                          <a:pt x="1271683" y="1433619"/>
                          <a:pt x="1281969" y="1425809"/>
                        </a:cubicBezTo>
                        <a:cubicBezTo>
                          <a:pt x="1292352" y="1417998"/>
                          <a:pt x="1314355" y="1416760"/>
                          <a:pt x="1326070" y="1416760"/>
                        </a:cubicBezTo>
                        <a:cubicBezTo>
                          <a:pt x="1337691" y="1416760"/>
                          <a:pt x="1346835" y="1408949"/>
                          <a:pt x="1355884" y="1407711"/>
                        </a:cubicBezTo>
                        <a:cubicBezTo>
                          <a:pt x="1364932" y="1406378"/>
                          <a:pt x="1390936" y="1402568"/>
                          <a:pt x="1397318" y="1399901"/>
                        </a:cubicBezTo>
                        <a:cubicBezTo>
                          <a:pt x="1403795" y="1397329"/>
                          <a:pt x="1438751" y="1392186"/>
                          <a:pt x="1440085" y="1385613"/>
                        </a:cubicBezTo>
                        <a:cubicBezTo>
                          <a:pt x="1441418" y="1379136"/>
                          <a:pt x="1469231" y="1373898"/>
                          <a:pt x="1476375" y="1377231"/>
                        </a:cubicBezTo>
                        <a:cubicBezTo>
                          <a:pt x="1483519" y="1380470"/>
                          <a:pt x="1492568" y="1383041"/>
                          <a:pt x="1499045" y="1380470"/>
                        </a:cubicBezTo>
                        <a:cubicBezTo>
                          <a:pt x="1505522" y="1377898"/>
                          <a:pt x="1519142" y="1385042"/>
                          <a:pt x="1517809" y="1392186"/>
                        </a:cubicBezTo>
                        <a:cubicBezTo>
                          <a:pt x="1516475" y="1399329"/>
                          <a:pt x="1523619" y="1407044"/>
                          <a:pt x="1523047" y="1412950"/>
                        </a:cubicBezTo>
                        <a:cubicBezTo>
                          <a:pt x="1522380" y="1418760"/>
                          <a:pt x="1515903" y="1420761"/>
                          <a:pt x="1519809" y="1425237"/>
                        </a:cubicBezTo>
                        <a:cubicBezTo>
                          <a:pt x="1523714" y="1429809"/>
                          <a:pt x="1541240" y="1426571"/>
                          <a:pt x="1546384" y="1420665"/>
                        </a:cubicBezTo>
                        <a:cubicBezTo>
                          <a:pt x="1551622" y="1414855"/>
                          <a:pt x="1557433" y="1423237"/>
                          <a:pt x="1557433" y="1427809"/>
                        </a:cubicBezTo>
                        <a:cubicBezTo>
                          <a:pt x="1557433" y="1432381"/>
                          <a:pt x="1565814" y="1435619"/>
                          <a:pt x="1565814" y="1429714"/>
                        </a:cubicBezTo>
                        <a:cubicBezTo>
                          <a:pt x="1565814" y="1423808"/>
                          <a:pt x="1576197" y="1427809"/>
                          <a:pt x="1579436" y="1431619"/>
                        </a:cubicBezTo>
                        <a:cubicBezTo>
                          <a:pt x="1582674" y="1435524"/>
                          <a:pt x="1594961" y="1427047"/>
                          <a:pt x="1594961" y="1433524"/>
                        </a:cubicBezTo>
                        <a:cubicBezTo>
                          <a:pt x="1594961" y="1440001"/>
                          <a:pt x="1576768" y="1445144"/>
                          <a:pt x="1584579" y="1452288"/>
                        </a:cubicBezTo>
                        <a:cubicBezTo>
                          <a:pt x="1592294" y="1459432"/>
                          <a:pt x="1596866" y="1443811"/>
                          <a:pt x="1606582" y="1447145"/>
                        </a:cubicBezTo>
                        <a:cubicBezTo>
                          <a:pt x="1616297" y="1450383"/>
                          <a:pt x="1629251" y="1436096"/>
                          <a:pt x="1638300" y="1434191"/>
                        </a:cubicBezTo>
                        <a:cubicBezTo>
                          <a:pt x="1647349" y="1432190"/>
                          <a:pt x="1657064" y="1423808"/>
                          <a:pt x="1664875" y="1419236"/>
                        </a:cubicBezTo>
                        <a:cubicBezTo>
                          <a:pt x="1672685" y="1414665"/>
                          <a:pt x="1689545" y="1415998"/>
                          <a:pt x="1684305" y="1421141"/>
                        </a:cubicBezTo>
                        <a:cubicBezTo>
                          <a:pt x="1679067" y="1426285"/>
                          <a:pt x="1673257" y="1436000"/>
                          <a:pt x="1692783" y="1443144"/>
                        </a:cubicBezTo>
                        <a:cubicBezTo>
                          <a:pt x="1712214" y="1450288"/>
                          <a:pt x="1734217" y="1487912"/>
                          <a:pt x="1746504" y="1506676"/>
                        </a:cubicBezTo>
                        <a:cubicBezTo>
                          <a:pt x="1758791" y="1525440"/>
                          <a:pt x="1770507" y="1559159"/>
                          <a:pt x="1776984" y="1559159"/>
                        </a:cubicBezTo>
                        <a:cubicBezTo>
                          <a:pt x="1783461" y="1559159"/>
                          <a:pt x="1785461" y="1542299"/>
                          <a:pt x="1793843" y="1540394"/>
                        </a:cubicBezTo>
                        <a:cubicBezTo>
                          <a:pt x="1802225" y="1538490"/>
                          <a:pt x="1807464" y="1554587"/>
                          <a:pt x="1816512" y="1556587"/>
                        </a:cubicBezTo>
                        <a:cubicBezTo>
                          <a:pt x="1825561" y="1558587"/>
                          <a:pt x="1837849" y="1563731"/>
                          <a:pt x="1844993" y="1561159"/>
                        </a:cubicBezTo>
                        <a:cubicBezTo>
                          <a:pt x="1852136" y="1558587"/>
                          <a:pt x="1868328" y="1549539"/>
                          <a:pt x="1874139" y="1552777"/>
                        </a:cubicBezTo>
                        <a:cubicBezTo>
                          <a:pt x="1879949" y="1556015"/>
                          <a:pt x="1887760" y="1556015"/>
                          <a:pt x="1892903" y="1568303"/>
                        </a:cubicBezTo>
                        <a:cubicBezTo>
                          <a:pt x="1898046" y="1580590"/>
                          <a:pt x="1905857" y="1583257"/>
                          <a:pt x="1911001" y="1583257"/>
                        </a:cubicBezTo>
                        <a:cubicBezTo>
                          <a:pt x="1916144" y="1583257"/>
                          <a:pt x="1917287" y="1589067"/>
                          <a:pt x="1917287" y="1594306"/>
                        </a:cubicBezTo>
                        <a:cubicBezTo>
                          <a:pt x="1917287" y="1599545"/>
                          <a:pt x="1926812" y="1606403"/>
                          <a:pt x="1931955" y="1606403"/>
                        </a:cubicBezTo>
                        <a:cubicBezTo>
                          <a:pt x="1937099" y="1606403"/>
                          <a:pt x="1951005" y="1604688"/>
                          <a:pt x="1955292" y="1602021"/>
                        </a:cubicBezTo>
                        <a:cubicBezTo>
                          <a:pt x="1959578" y="1599449"/>
                          <a:pt x="1964817" y="1596878"/>
                          <a:pt x="1965674" y="1602878"/>
                        </a:cubicBezTo>
                        <a:cubicBezTo>
                          <a:pt x="1966531" y="1608879"/>
                          <a:pt x="1974342" y="1618404"/>
                          <a:pt x="1979486" y="1618404"/>
                        </a:cubicBezTo>
                        <a:cubicBezTo>
                          <a:pt x="1984724" y="1618404"/>
                          <a:pt x="1995011" y="1622786"/>
                          <a:pt x="1995868" y="1618404"/>
                        </a:cubicBezTo>
                        <a:cubicBezTo>
                          <a:pt x="1996726" y="1614118"/>
                          <a:pt x="2010537" y="1611546"/>
                          <a:pt x="2015776" y="1610594"/>
                        </a:cubicBezTo>
                        <a:cubicBezTo>
                          <a:pt x="2020919" y="1609736"/>
                          <a:pt x="2039112" y="1606307"/>
                          <a:pt x="2042541" y="1598497"/>
                        </a:cubicBezTo>
                        <a:cubicBezTo>
                          <a:pt x="2045970" y="1590686"/>
                          <a:pt x="2060638" y="1590686"/>
                          <a:pt x="2065020" y="1585543"/>
                        </a:cubicBezTo>
                        <a:cubicBezTo>
                          <a:pt x="2069306" y="1580399"/>
                          <a:pt x="2081403" y="1577732"/>
                          <a:pt x="2083975" y="1572589"/>
                        </a:cubicBezTo>
                        <a:cubicBezTo>
                          <a:pt x="2086547" y="1567445"/>
                          <a:pt x="2102072" y="1568303"/>
                          <a:pt x="2103882" y="1563921"/>
                        </a:cubicBezTo>
                        <a:cubicBezTo>
                          <a:pt x="2105597" y="1559635"/>
                          <a:pt x="2118550" y="1558778"/>
                          <a:pt x="2124647" y="1560492"/>
                        </a:cubicBezTo>
                        <a:cubicBezTo>
                          <a:pt x="2130647" y="1562302"/>
                          <a:pt x="2160937" y="1568303"/>
                          <a:pt x="2165223" y="1567445"/>
                        </a:cubicBezTo>
                        <a:cubicBezTo>
                          <a:pt x="2169509" y="1566588"/>
                          <a:pt x="2170462" y="1582971"/>
                          <a:pt x="2174748" y="1583828"/>
                        </a:cubicBezTo>
                        <a:cubicBezTo>
                          <a:pt x="2179129" y="1584686"/>
                          <a:pt x="2194655" y="1596782"/>
                          <a:pt x="2198941" y="1593353"/>
                        </a:cubicBezTo>
                        <a:cubicBezTo>
                          <a:pt x="2203228" y="1589924"/>
                          <a:pt x="2213610" y="1586400"/>
                          <a:pt x="2222278" y="1591639"/>
                        </a:cubicBezTo>
                        <a:cubicBezTo>
                          <a:pt x="2230945" y="1596878"/>
                          <a:pt x="2239613" y="1603736"/>
                          <a:pt x="2243042" y="1597735"/>
                        </a:cubicBezTo>
                        <a:cubicBezTo>
                          <a:pt x="2246471" y="1591639"/>
                          <a:pt x="2264664" y="1589067"/>
                          <a:pt x="2267236" y="1585638"/>
                        </a:cubicBezTo>
                        <a:cubicBezTo>
                          <a:pt x="2269808" y="1582209"/>
                          <a:pt x="2272379" y="1571827"/>
                          <a:pt x="2268093" y="1568303"/>
                        </a:cubicBezTo>
                        <a:cubicBezTo>
                          <a:pt x="2263807" y="1564874"/>
                          <a:pt x="2259425" y="1551062"/>
                          <a:pt x="2257711" y="1544109"/>
                        </a:cubicBezTo>
                        <a:cubicBezTo>
                          <a:pt x="2255996" y="1537156"/>
                          <a:pt x="2268093" y="1535441"/>
                          <a:pt x="2269808" y="1529441"/>
                        </a:cubicBezTo>
                        <a:cubicBezTo>
                          <a:pt x="2271522" y="1523440"/>
                          <a:pt x="2281904" y="1522487"/>
                          <a:pt x="2285333" y="1519058"/>
                        </a:cubicBezTo>
                        <a:cubicBezTo>
                          <a:pt x="2288762" y="1515629"/>
                          <a:pt x="2289620" y="1507819"/>
                          <a:pt x="2295715" y="1509533"/>
                        </a:cubicBezTo>
                        <a:cubicBezTo>
                          <a:pt x="2301716" y="1511248"/>
                          <a:pt x="2314670" y="1515629"/>
                          <a:pt x="2317337" y="1518201"/>
                        </a:cubicBezTo>
                        <a:cubicBezTo>
                          <a:pt x="2319909" y="1520773"/>
                          <a:pt x="2329434" y="1522487"/>
                          <a:pt x="2335435" y="1522487"/>
                        </a:cubicBezTo>
                        <a:cubicBezTo>
                          <a:pt x="2341530" y="1522487"/>
                          <a:pt x="2350961" y="1527631"/>
                          <a:pt x="2357056" y="1531155"/>
                        </a:cubicBezTo>
                        <a:cubicBezTo>
                          <a:pt x="2363152" y="1534584"/>
                          <a:pt x="2382107" y="1534584"/>
                          <a:pt x="2385536" y="1539823"/>
                        </a:cubicBezTo>
                        <a:cubicBezTo>
                          <a:pt x="2388965" y="1544966"/>
                          <a:pt x="2384679" y="1559730"/>
                          <a:pt x="2388965" y="1564874"/>
                        </a:cubicBezTo>
                        <a:cubicBezTo>
                          <a:pt x="2393252" y="1570017"/>
                          <a:pt x="2403634" y="1581257"/>
                          <a:pt x="2407063" y="1578685"/>
                        </a:cubicBezTo>
                        <a:cubicBezTo>
                          <a:pt x="2410492" y="1576113"/>
                          <a:pt x="2426970" y="1587353"/>
                          <a:pt x="2432971" y="1586400"/>
                        </a:cubicBezTo>
                        <a:cubicBezTo>
                          <a:pt x="2438972" y="1585543"/>
                          <a:pt x="2448497" y="1576018"/>
                          <a:pt x="2453640" y="1576018"/>
                        </a:cubicBezTo>
                        <a:cubicBezTo>
                          <a:pt x="2458879" y="1576018"/>
                          <a:pt x="2475262" y="1571732"/>
                          <a:pt x="2480405" y="1572589"/>
                        </a:cubicBezTo>
                        <a:cubicBezTo>
                          <a:pt x="2485549" y="1573446"/>
                          <a:pt x="2504599" y="1580399"/>
                          <a:pt x="2507170" y="1578590"/>
                        </a:cubicBezTo>
                        <a:cubicBezTo>
                          <a:pt x="2509742" y="1576875"/>
                          <a:pt x="2526983" y="1579447"/>
                          <a:pt x="2529649" y="1584686"/>
                        </a:cubicBezTo>
                        <a:cubicBezTo>
                          <a:pt x="2532221" y="1589829"/>
                          <a:pt x="2553843" y="1589829"/>
                          <a:pt x="2553843" y="1595925"/>
                        </a:cubicBezTo>
                        <a:cubicBezTo>
                          <a:pt x="2553843" y="1601926"/>
                          <a:pt x="2565939" y="1605450"/>
                          <a:pt x="2569369" y="1612308"/>
                        </a:cubicBezTo>
                        <a:cubicBezTo>
                          <a:pt x="2572798" y="1619261"/>
                          <a:pt x="2601373" y="1614880"/>
                          <a:pt x="2606516" y="1619261"/>
                        </a:cubicBezTo>
                        <a:cubicBezTo>
                          <a:pt x="2611660" y="1623548"/>
                          <a:pt x="2644521" y="1622690"/>
                          <a:pt x="2645378" y="1619261"/>
                        </a:cubicBezTo>
                        <a:cubicBezTo>
                          <a:pt x="2646236" y="1615832"/>
                          <a:pt x="2677382" y="1614023"/>
                          <a:pt x="2683383" y="1609736"/>
                        </a:cubicBezTo>
                        <a:cubicBezTo>
                          <a:pt x="2689479" y="1605450"/>
                          <a:pt x="2705862" y="1607165"/>
                          <a:pt x="2706719" y="1601069"/>
                        </a:cubicBezTo>
                        <a:cubicBezTo>
                          <a:pt x="2707577" y="1594973"/>
                          <a:pt x="2723102" y="1590686"/>
                          <a:pt x="2730056" y="1585543"/>
                        </a:cubicBezTo>
                        <a:cubicBezTo>
                          <a:pt x="2737009" y="1580399"/>
                          <a:pt x="2764631" y="1581161"/>
                          <a:pt x="2766346" y="1587257"/>
                        </a:cubicBezTo>
                        <a:cubicBezTo>
                          <a:pt x="2768060" y="1593258"/>
                          <a:pt x="2784443" y="1594973"/>
                          <a:pt x="2791397" y="1592401"/>
                        </a:cubicBezTo>
                        <a:cubicBezTo>
                          <a:pt x="2798350" y="1589829"/>
                          <a:pt x="2816447" y="1593258"/>
                          <a:pt x="2819019" y="1599354"/>
                        </a:cubicBezTo>
                        <a:cubicBezTo>
                          <a:pt x="2821591" y="1605355"/>
                          <a:pt x="2842355" y="1608879"/>
                          <a:pt x="2847594" y="1607165"/>
                        </a:cubicBezTo>
                        <a:cubicBezTo>
                          <a:pt x="2852738" y="1605450"/>
                          <a:pt x="2869216" y="1593353"/>
                          <a:pt x="2875216" y="1592496"/>
                        </a:cubicBezTo>
                        <a:cubicBezTo>
                          <a:pt x="2881313" y="1591639"/>
                          <a:pt x="2889885" y="1585543"/>
                          <a:pt x="2888170" y="1579542"/>
                        </a:cubicBezTo>
                        <a:cubicBezTo>
                          <a:pt x="2886456" y="1573446"/>
                          <a:pt x="2900267" y="1556206"/>
                          <a:pt x="2901982" y="1549348"/>
                        </a:cubicBezTo>
                        <a:cubicBezTo>
                          <a:pt x="2903696" y="1542395"/>
                          <a:pt x="2915793" y="1523440"/>
                          <a:pt x="2920079" y="1521630"/>
                        </a:cubicBezTo>
                        <a:cubicBezTo>
                          <a:pt x="2924365" y="1519916"/>
                          <a:pt x="2933890" y="1512105"/>
                          <a:pt x="2933033" y="1506962"/>
                        </a:cubicBezTo>
                        <a:cubicBezTo>
                          <a:pt x="2932176" y="1501818"/>
                          <a:pt x="2929604" y="1486197"/>
                          <a:pt x="2924365" y="1486197"/>
                        </a:cubicBezTo>
                        <a:cubicBezTo>
                          <a:pt x="2919222" y="1486197"/>
                          <a:pt x="2909697" y="1487054"/>
                          <a:pt x="2921794" y="1470671"/>
                        </a:cubicBezTo>
                        <a:cubicBezTo>
                          <a:pt x="2933890" y="1454289"/>
                          <a:pt x="2955512" y="1458575"/>
                          <a:pt x="2958941" y="1458575"/>
                        </a:cubicBezTo>
                        <a:cubicBezTo>
                          <a:pt x="2962370" y="1458575"/>
                          <a:pt x="2990088" y="1451621"/>
                          <a:pt x="3002185" y="1455146"/>
                        </a:cubicBezTo>
                        <a:cubicBezTo>
                          <a:pt x="3014281" y="1458575"/>
                          <a:pt x="3022092" y="1453431"/>
                          <a:pt x="3035046" y="1460289"/>
                        </a:cubicBezTo>
                        <a:cubicBezTo>
                          <a:pt x="3048000" y="1467147"/>
                          <a:pt x="3066193" y="1464575"/>
                          <a:pt x="3070479" y="1470671"/>
                        </a:cubicBezTo>
                        <a:cubicBezTo>
                          <a:pt x="3074765" y="1476768"/>
                          <a:pt x="3092101" y="1481911"/>
                          <a:pt x="3089529" y="1492293"/>
                        </a:cubicBezTo>
                        <a:cubicBezTo>
                          <a:pt x="3086957" y="1502675"/>
                          <a:pt x="3099054" y="1496579"/>
                          <a:pt x="3103340" y="1519058"/>
                        </a:cubicBezTo>
                        <a:cubicBezTo>
                          <a:pt x="3107721" y="1541537"/>
                          <a:pt x="3118009" y="1543252"/>
                          <a:pt x="3120581" y="1553634"/>
                        </a:cubicBezTo>
                        <a:cubicBezTo>
                          <a:pt x="3123152" y="1564016"/>
                          <a:pt x="3137059" y="1583066"/>
                          <a:pt x="3135249" y="1589067"/>
                        </a:cubicBezTo>
                        <a:cubicBezTo>
                          <a:pt x="3133534" y="1595068"/>
                          <a:pt x="3131820" y="1604593"/>
                          <a:pt x="3146488" y="1605545"/>
                        </a:cubicBezTo>
                        <a:cubicBezTo>
                          <a:pt x="3161157" y="1606403"/>
                          <a:pt x="3171539" y="1617642"/>
                          <a:pt x="3175063" y="1615928"/>
                        </a:cubicBezTo>
                        <a:cubicBezTo>
                          <a:pt x="3178493" y="1614213"/>
                          <a:pt x="3195828" y="1620214"/>
                          <a:pt x="3204400" y="1628882"/>
                        </a:cubicBezTo>
                        <a:cubicBezTo>
                          <a:pt x="3213068" y="1637549"/>
                          <a:pt x="3226022" y="1633263"/>
                          <a:pt x="3225165" y="1642693"/>
                        </a:cubicBezTo>
                        <a:cubicBezTo>
                          <a:pt x="3224308" y="1652218"/>
                          <a:pt x="3232118" y="1659933"/>
                          <a:pt x="3231166" y="1667744"/>
                        </a:cubicBezTo>
                        <a:cubicBezTo>
                          <a:pt x="3230308" y="1675554"/>
                          <a:pt x="3247644" y="1680698"/>
                          <a:pt x="3259741" y="1678983"/>
                        </a:cubicBezTo>
                        <a:cubicBezTo>
                          <a:pt x="3271838" y="1677269"/>
                          <a:pt x="3280505" y="1683269"/>
                          <a:pt x="3285649" y="1672887"/>
                        </a:cubicBezTo>
                        <a:cubicBezTo>
                          <a:pt x="3290888" y="1662505"/>
                          <a:pt x="3308128" y="1666886"/>
                          <a:pt x="3314224" y="1662505"/>
                        </a:cubicBezTo>
                        <a:cubicBezTo>
                          <a:pt x="3320224" y="1658219"/>
                          <a:pt x="3338417" y="1652980"/>
                          <a:pt x="3337560" y="1668601"/>
                        </a:cubicBezTo>
                        <a:cubicBezTo>
                          <a:pt x="3336703" y="1684127"/>
                          <a:pt x="3347085" y="1687651"/>
                          <a:pt x="3338417" y="1692794"/>
                        </a:cubicBezTo>
                        <a:cubicBezTo>
                          <a:pt x="3329749" y="1697938"/>
                          <a:pt x="3325463" y="1720417"/>
                          <a:pt x="3322891" y="1729942"/>
                        </a:cubicBezTo>
                        <a:cubicBezTo>
                          <a:pt x="3320320" y="1739467"/>
                          <a:pt x="3307366" y="1742039"/>
                          <a:pt x="3305651" y="1752421"/>
                        </a:cubicBezTo>
                        <a:cubicBezTo>
                          <a:pt x="3303937" y="1762803"/>
                          <a:pt x="3291840" y="1763661"/>
                          <a:pt x="3291840" y="1771471"/>
                        </a:cubicBezTo>
                        <a:cubicBezTo>
                          <a:pt x="3291840" y="1779281"/>
                          <a:pt x="3274600" y="1777567"/>
                          <a:pt x="3265932" y="1771471"/>
                        </a:cubicBezTo>
                        <a:cubicBezTo>
                          <a:pt x="3257359" y="1765375"/>
                          <a:pt x="3248692" y="1782711"/>
                          <a:pt x="3241738" y="1782711"/>
                        </a:cubicBezTo>
                        <a:cubicBezTo>
                          <a:pt x="3234785" y="1782711"/>
                          <a:pt x="3235643" y="1797379"/>
                          <a:pt x="3237357" y="1803475"/>
                        </a:cubicBezTo>
                        <a:cubicBezTo>
                          <a:pt x="3239167" y="1809476"/>
                          <a:pt x="3234785" y="1817286"/>
                          <a:pt x="3239167" y="1827669"/>
                        </a:cubicBezTo>
                        <a:cubicBezTo>
                          <a:pt x="3241453" y="1833193"/>
                          <a:pt x="3240024" y="1843766"/>
                          <a:pt x="3241167" y="1855577"/>
                        </a:cubicBezTo>
                        <a:cubicBezTo>
                          <a:pt x="3251739" y="1847957"/>
                          <a:pt x="3261264" y="1842337"/>
                          <a:pt x="3265455" y="1842337"/>
                        </a:cubicBezTo>
                        <a:cubicBezTo>
                          <a:pt x="3276219" y="1842337"/>
                          <a:pt x="3287077" y="1860911"/>
                          <a:pt x="3299174" y="1861292"/>
                        </a:cubicBezTo>
                        <a:cubicBezTo>
                          <a:pt x="3311271" y="1861768"/>
                          <a:pt x="3366135" y="1825002"/>
                          <a:pt x="3366516" y="1819001"/>
                        </a:cubicBezTo>
                        <a:cubicBezTo>
                          <a:pt x="3366992" y="1813000"/>
                          <a:pt x="3398901" y="1782234"/>
                          <a:pt x="3414046" y="1766327"/>
                        </a:cubicBezTo>
                        <a:cubicBezTo>
                          <a:pt x="3429190" y="1750325"/>
                          <a:pt x="3449098" y="1726989"/>
                          <a:pt x="3456813" y="1708892"/>
                        </a:cubicBezTo>
                        <a:cubicBezTo>
                          <a:pt x="3461575" y="1697748"/>
                          <a:pt x="3482721" y="1676031"/>
                          <a:pt x="3487960" y="1667363"/>
                        </a:cubicBezTo>
                        <a:cubicBezTo>
                          <a:pt x="3493103" y="1658695"/>
                          <a:pt x="3496627" y="1657838"/>
                          <a:pt x="3506152" y="1637549"/>
                        </a:cubicBezTo>
                        <a:cubicBezTo>
                          <a:pt x="3515582" y="1617261"/>
                          <a:pt x="3515582" y="1564112"/>
                          <a:pt x="3518725" y="1560587"/>
                        </a:cubicBezTo>
                        <a:cubicBezTo>
                          <a:pt x="3521774" y="1557158"/>
                          <a:pt x="3520059" y="1548110"/>
                          <a:pt x="3524345" y="1542490"/>
                        </a:cubicBezTo>
                        <a:cubicBezTo>
                          <a:pt x="3528631" y="1536870"/>
                          <a:pt x="3526441" y="1529155"/>
                          <a:pt x="3535108" y="1521725"/>
                        </a:cubicBezTo>
                        <a:cubicBezTo>
                          <a:pt x="3543776" y="1514391"/>
                          <a:pt x="3542062" y="1507914"/>
                          <a:pt x="3539871" y="1502294"/>
                        </a:cubicBezTo>
                        <a:cubicBezTo>
                          <a:pt x="3537680" y="1496675"/>
                          <a:pt x="3540252" y="1484197"/>
                          <a:pt x="3538156" y="1480292"/>
                        </a:cubicBezTo>
                        <a:cubicBezTo>
                          <a:pt x="3535966" y="1476386"/>
                          <a:pt x="3536442" y="1474672"/>
                          <a:pt x="3541586" y="1471624"/>
                        </a:cubicBezTo>
                        <a:cubicBezTo>
                          <a:pt x="3546824" y="1468576"/>
                          <a:pt x="3538156" y="1460765"/>
                          <a:pt x="3530822" y="1457336"/>
                        </a:cubicBezTo>
                        <a:cubicBezTo>
                          <a:pt x="3523488" y="1453907"/>
                          <a:pt x="3513963" y="1450860"/>
                          <a:pt x="3513105" y="1442668"/>
                        </a:cubicBezTo>
                        <a:cubicBezTo>
                          <a:pt x="3512249" y="1434477"/>
                          <a:pt x="3499771" y="1424570"/>
                          <a:pt x="3490150" y="1425332"/>
                        </a:cubicBezTo>
                        <a:cubicBezTo>
                          <a:pt x="3480625" y="1426190"/>
                          <a:pt x="3462909" y="1420189"/>
                          <a:pt x="3465100" y="1426190"/>
                        </a:cubicBezTo>
                        <a:cubicBezTo>
                          <a:pt x="3467290" y="1432190"/>
                          <a:pt x="3464243" y="1437429"/>
                          <a:pt x="3459480" y="1436096"/>
                        </a:cubicBezTo>
                        <a:cubicBezTo>
                          <a:pt x="3454718" y="1434762"/>
                          <a:pt x="3452527" y="1438668"/>
                          <a:pt x="3446907" y="1447335"/>
                        </a:cubicBezTo>
                        <a:cubicBezTo>
                          <a:pt x="3441287" y="1456003"/>
                          <a:pt x="3421380" y="1456860"/>
                          <a:pt x="3430524" y="1448669"/>
                        </a:cubicBezTo>
                        <a:cubicBezTo>
                          <a:pt x="3439573" y="1440477"/>
                          <a:pt x="3427476" y="1440001"/>
                          <a:pt x="3429190" y="1431428"/>
                        </a:cubicBezTo>
                        <a:cubicBezTo>
                          <a:pt x="3431000" y="1422761"/>
                          <a:pt x="3438239" y="1414093"/>
                          <a:pt x="3428333" y="1419713"/>
                        </a:cubicBezTo>
                        <a:cubicBezTo>
                          <a:pt x="3418427" y="1425332"/>
                          <a:pt x="3418427" y="1438763"/>
                          <a:pt x="3410140" y="1440477"/>
                        </a:cubicBezTo>
                        <a:cubicBezTo>
                          <a:pt x="3401949" y="1442192"/>
                          <a:pt x="3404521" y="1417141"/>
                          <a:pt x="3406711" y="1410664"/>
                        </a:cubicBezTo>
                        <a:cubicBezTo>
                          <a:pt x="3408902" y="1404187"/>
                          <a:pt x="3391567" y="1411140"/>
                          <a:pt x="3373469" y="1409807"/>
                        </a:cubicBezTo>
                        <a:cubicBezTo>
                          <a:pt x="3355277" y="1408473"/>
                          <a:pt x="3360039" y="1395995"/>
                          <a:pt x="3374803" y="1388185"/>
                        </a:cubicBezTo>
                        <a:cubicBezTo>
                          <a:pt x="3389471" y="1380374"/>
                          <a:pt x="3386899" y="1373040"/>
                          <a:pt x="3394234" y="1370087"/>
                        </a:cubicBezTo>
                        <a:cubicBezTo>
                          <a:pt x="3401568" y="1367040"/>
                          <a:pt x="3420618" y="1354562"/>
                          <a:pt x="3431858" y="1348085"/>
                        </a:cubicBezTo>
                        <a:cubicBezTo>
                          <a:pt x="3443097" y="1341608"/>
                          <a:pt x="3445288" y="1334273"/>
                          <a:pt x="3447859" y="1326939"/>
                        </a:cubicBezTo>
                        <a:cubicBezTo>
                          <a:pt x="3450431" y="1319605"/>
                          <a:pt x="3471196" y="1310461"/>
                          <a:pt x="3489770" y="1295411"/>
                        </a:cubicBezTo>
                        <a:cubicBezTo>
                          <a:pt x="3508343" y="1280267"/>
                          <a:pt x="3517392" y="1271599"/>
                          <a:pt x="3521774" y="1262550"/>
                        </a:cubicBezTo>
                        <a:cubicBezTo>
                          <a:pt x="3526060" y="1253502"/>
                          <a:pt x="3553682" y="1242262"/>
                          <a:pt x="3554158" y="1235309"/>
                        </a:cubicBezTo>
                        <a:cubicBezTo>
                          <a:pt x="3554540" y="1228356"/>
                          <a:pt x="3587020" y="1211115"/>
                          <a:pt x="3609022" y="1206734"/>
                        </a:cubicBezTo>
                        <a:cubicBezTo>
                          <a:pt x="3631025" y="1202448"/>
                          <a:pt x="3666077" y="1208067"/>
                          <a:pt x="3672554" y="1214544"/>
                        </a:cubicBezTo>
                        <a:cubicBezTo>
                          <a:pt x="3679031" y="1221021"/>
                          <a:pt x="3683794" y="1218449"/>
                          <a:pt x="3687699" y="1214163"/>
                        </a:cubicBezTo>
                        <a:cubicBezTo>
                          <a:pt x="3691604" y="1209877"/>
                          <a:pt x="3700177" y="1211973"/>
                          <a:pt x="3714940" y="1213687"/>
                        </a:cubicBezTo>
                        <a:cubicBezTo>
                          <a:pt x="3729609" y="1215402"/>
                          <a:pt x="3733133" y="1206734"/>
                          <a:pt x="3743039" y="1209782"/>
                        </a:cubicBezTo>
                        <a:cubicBezTo>
                          <a:pt x="3752945" y="1212830"/>
                          <a:pt x="3761137" y="1214544"/>
                          <a:pt x="3767233" y="1202828"/>
                        </a:cubicBezTo>
                        <a:cubicBezTo>
                          <a:pt x="3773329" y="1191113"/>
                          <a:pt x="3801808" y="1193303"/>
                          <a:pt x="3808286" y="1198066"/>
                        </a:cubicBezTo>
                        <a:cubicBezTo>
                          <a:pt x="3814763" y="1202828"/>
                          <a:pt x="3820001" y="1209306"/>
                          <a:pt x="3830288" y="1202352"/>
                        </a:cubicBezTo>
                        <a:cubicBezTo>
                          <a:pt x="3840670" y="1195399"/>
                          <a:pt x="3840670" y="1211401"/>
                          <a:pt x="3850577" y="1212735"/>
                        </a:cubicBezTo>
                        <a:cubicBezTo>
                          <a:pt x="3860483" y="1214068"/>
                          <a:pt x="3854006" y="1222640"/>
                          <a:pt x="3845433" y="1221783"/>
                        </a:cubicBezTo>
                        <a:cubicBezTo>
                          <a:pt x="3836765" y="1220926"/>
                          <a:pt x="3826002" y="1226069"/>
                          <a:pt x="3835908" y="1231689"/>
                        </a:cubicBezTo>
                        <a:cubicBezTo>
                          <a:pt x="3845814" y="1237309"/>
                          <a:pt x="3857530" y="1226450"/>
                          <a:pt x="3865340" y="1227308"/>
                        </a:cubicBezTo>
                        <a:cubicBezTo>
                          <a:pt x="3873056" y="1228165"/>
                          <a:pt x="3885152" y="1229022"/>
                          <a:pt x="3896011" y="1222164"/>
                        </a:cubicBezTo>
                        <a:cubicBezTo>
                          <a:pt x="3906869" y="1215211"/>
                          <a:pt x="3909822" y="1227784"/>
                          <a:pt x="3916775" y="1221688"/>
                        </a:cubicBezTo>
                        <a:cubicBezTo>
                          <a:pt x="3923729" y="1215687"/>
                          <a:pt x="3939254" y="1213877"/>
                          <a:pt x="3947064" y="1214354"/>
                        </a:cubicBezTo>
                        <a:cubicBezTo>
                          <a:pt x="3954875" y="1214830"/>
                          <a:pt x="3948398" y="1205305"/>
                          <a:pt x="3935444" y="1205305"/>
                        </a:cubicBezTo>
                        <a:cubicBezTo>
                          <a:pt x="3922490" y="1205305"/>
                          <a:pt x="3922871" y="1198447"/>
                          <a:pt x="3933254" y="1180635"/>
                        </a:cubicBezTo>
                        <a:cubicBezTo>
                          <a:pt x="3943636" y="1162919"/>
                          <a:pt x="3963448" y="1153394"/>
                          <a:pt x="3976021" y="1142631"/>
                        </a:cubicBezTo>
                        <a:cubicBezTo>
                          <a:pt x="3988594" y="1131867"/>
                          <a:pt x="3997643" y="1137011"/>
                          <a:pt x="3997643" y="1130057"/>
                        </a:cubicBezTo>
                        <a:cubicBezTo>
                          <a:pt x="3997643" y="1123199"/>
                          <a:pt x="4003643" y="1103673"/>
                          <a:pt x="4013168" y="1103292"/>
                        </a:cubicBezTo>
                        <a:cubicBezTo>
                          <a:pt x="4022693" y="1102816"/>
                          <a:pt x="4046411" y="1107198"/>
                          <a:pt x="4061079" y="1098911"/>
                        </a:cubicBezTo>
                        <a:cubicBezTo>
                          <a:pt x="4075747" y="1090719"/>
                          <a:pt x="4074414" y="1105007"/>
                          <a:pt x="4080510" y="1107102"/>
                        </a:cubicBezTo>
                        <a:cubicBezTo>
                          <a:pt x="4086511" y="1109293"/>
                          <a:pt x="4094797" y="1094529"/>
                          <a:pt x="4101656" y="1098911"/>
                        </a:cubicBezTo>
                        <a:cubicBezTo>
                          <a:pt x="4108609" y="1103292"/>
                          <a:pt x="4091273" y="1113579"/>
                          <a:pt x="4087368" y="1126152"/>
                        </a:cubicBezTo>
                        <a:cubicBezTo>
                          <a:pt x="4083463" y="1138725"/>
                          <a:pt x="4096417" y="1133963"/>
                          <a:pt x="4103751" y="1137392"/>
                        </a:cubicBezTo>
                        <a:cubicBezTo>
                          <a:pt x="4111085" y="1140821"/>
                          <a:pt x="4094226" y="1146060"/>
                          <a:pt x="4095940" y="1149489"/>
                        </a:cubicBezTo>
                        <a:cubicBezTo>
                          <a:pt x="4097655" y="1152918"/>
                          <a:pt x="4112324" y="1152918"/>
                          <a:pt x="4131374" y="1133963"/>
                        </a:cubicBezTo>
                        <a:cubicBezTo>
                          <a:pt x="4150424" y="1114913"/>
                          <a:pt x="4167664" y="1109769"/>
                          <a:pt x="4179761" y="1111103"/>
                        </a:cubicBezTo>
                        <a:cubicBezTo>
                          <a:pt x="4191857" y="1112436"/>
                          <a:pt x="4184904" y="1100340"/>
                          <a:pt x="4185856" y="1082623"/>
                        </a:cubicBezTo>
                        <a:cubicBezTo>
                          <a:pt x="4186714" y="1064906"/>
                          <a:pt x="4223862" y="1059668"/>
                          <a:pt x="4235958" y="1064906"/>
                        </a:cubicBezTo>
                        <a:cubicBezTo>
                          <a:pt x="4248054" y="1070050"/>
                          <a:pt x="4247197" y="1074812"/>
                          <a:pt x="4235482" y="1071765"/>
                        </a:cubicBezTo>
                        <a:cubicBezTo>
                          <a:pt x="4223862" y="1068716"/>
                          <a:pt x="4213003" y="1079099"/>
                          <a:pt x="4213479" y="1093767"/>
                        </a:cubicBezTo>
                        <a:cubicBezTo>
                          <a:pt x="4213955" y="1108436"/>
                          <a:pt x="4203097" y="1113198"/>
                          <a:pt x="4208717" y="1118818"/>
                        </a:cubicBezTo>
                        <a:cubicBezTo>
                          <a:pt x="4214337" y="1124438"/>
                          <a:pt x="4200430" y="1125676"/>
                          <a:pt x="4200049" y="1131772"/>
                        </a:cubicBezTo>
                        <a:cubicBezTo>
                          <a:pt x="4199572" y="1137773"/>
                          <a:pt x="4200049" y="1142535"/>
                          <a:pt x="4191381" y="1145107"/>
                        </a:cubicBezTo>
                        <a:cubicBezTo>
                          <a:pt x="4182808" y="1147679"/>
                          <a:pt x="4153757" y="1150727"/>
                          <a:pt x="4152900" y="1161966"/>
                        </a:cubicBezTo>
                        <a:cubicBezTo>
                          <a:pt x="4152043" y="1173206"/>
                          <a:pt x="4136517" y="1174539"/>
                          <a:pt x="4129088" y="1188350"/>
                        </a:cubicBezTo>
                        <a:cubicBezTo>
                          <a:pt x="4121753" y="1202162"/>
                          <a:pt x="4093654" y="1210353"/>
                          <a:pt x="4075080" y="1238071"/>
                        </a:cubicBezTo>
                        <a:cubicBezTo>
                          <a:pt x="4056507" y="1265694"/>
                          <a:pt x="4027170" y="1265694"/>
                          <a:pt x="4027170" y="1270837"/>
                        </a:cubicBezTo>
                        <a:cubicBezTo>
                          <a:pt x="4027170" y="1276076"/>
                          <a:pt x="4006882" y="1275599"/>
                          <a:pt x="3999929" y="1276457"/>
                        </a:cubicBezTo>
                        <a:cubicBezTo>
                          <a:pt x="3993070" y="1277314"/>
                          <a:pt x="4006406" y="1294173"/>
                          <a:pt x="3990022" y="1311890"/>
                        </a:cubicBezTo>
                        <a:cubicBezTo>
                          <a:pt x="3973640" y="1329606"/>
                          <a:pt x="3962781" y="1354181"/>
                          <a:pt x="3963257" y="1378850"/>
                        </a:cubicBezTo>
                        <a:cubicBezTo>
                          <a:pt x="3963733" y="1403425"/>
                          <a:pt x="3971925" y="1474291"/>
                          <a:pt x="3979259" y="1486864"/>
                        </a:cubicBezTo>
                        <a:cubicBezTo>
                          <a:pt x="3986593" y="1499437"/>
                          <a:pt x="3982307" y="1530107"/>
                          <a:pt x="3988308" y="1536585"/>
                        </a:cubicBezTo>
                        <a:cubicBezTo>
                          <a:pt x="3994309" y="1543061"/>
                          <a:pt x="3992213" y="1553825"/>
                          <a:pt x="3996118" y="1557730"/>
                        </a:cubicBezTo>
                        <a:cubicBezTo>
                          <a:pt x="4000024" y="1561635"/>
                          <a:pt x="4016026" y="1540490"/>
                          <a:pt x="4026789" y="1531346"/>
                        </a:cubicBezTo>
                        <a:cubicBezTo>
                          <a:pt x="4037647" y="1522297"/>
                          <a:pt x="4034123" y="1519249"/>
                          <a:pt x="4041458" y="1514486"/>
                        </a:cubicBezTo>
                        <a:cubicBezTo>
                          <a:pt x="4048792" y="1509724"/>
                          <a:pt x="4045744" y="1489817"/>
                          <a:pt x="4047934" y="1484673"/>
                        </a:cubicBezTo>
                        <a:cubicBezTo>
                          <a:pt x="4050125" y="1479530"/>
                          <a:pt x="4063460" y="1476863"/>
                          <a:pt x="4067842" y="1471338"/>
                        </a:cubicBezTo>
                        <a:cubicBezTo>
                          <a:pt x="4072128" y="1465719"/>
                          <a:pt x="4083368" y="1469148"/>
                          <a:pt x="4089463" y="1466957"/>
                        </a:cubicBezTo>
                        <a:cubicBezTo>
                          <a:pt x="4095464" y="1464861"/>
                          <a:pt x="4088987" y="1450574"/>
                          <a:pt x="4086892" y="1442382"/>
                        </a:cubicBezTo>
                        <a:cubicBezTo>
                          <a:pt x="4084701" y="1434191"/>
                          <a:pt x="4104608" y="1422951"/>
                          <a:pt x="4114990" y="1415617"/>
                        </a:cubicBezTo>
                        <a:cubicBezTo>
                          <a:pt x="4125373" y="1408283"/>
                          <a:pt x="4138327" y="1420379"/>
                          <a:pt x="4149947" y="1409616"/>
                        </a:cubicBezTo>
                        <a:cubicBezTo>
                          <a:pt x="4161663" y="1398853"/>
                          <a:pt x="4149090" y="1386280"/>
                          <a:pt x="4144804" y="1380660"/>
                        </a:cubicBezTo>
                        <a:cubicBezTo>
                          <a:pt x="4140518" y="1375040"/>
                          <a:pt x="4156424" y="1347799"/>
                          <a:pt x="4165568" y="1345227"/>
                        </a:cubicBezTo>
                        <a:cubicBezTo>
                          <a:pt x="4174617" y="1342656"/>
                          <a:pt x="4179379" y="1351704"/>
                          <a:pt x="4188047" y="1343894"/>
                        </a:cubicBezTo>
                        <a:cubicBezTo>
                          <a:pt x="4196715" y="1336083"/>
                          <a:pt x="4180237" y="1323606"/>
                          <a:pt x="4174236" y="1324463"/>
                        </a:cubicBezTo>
                        <a:cubicBezTo>
                          <a:pt x="4168235" y="1325320"/>
                          <a:pt x="4166045" y="1302460"/>
                          <a:pt x="4180332" y="1291602"/>
                        </a:cubicBezTo>
                        <a:cubicBezTo>
                          <a:pt x="4194620" y="1280838"/>
                          <a:pt x="4189000" y="1278648"/>
                          <a:pt x="4179475" y="1276076"/>
                        </a:cubicBezTo>
                        <a:cubicBezTo>
                          <a:pt x="4169950" y="1273504"/>
                          <a:pt x="4168235" y="1276933"/>
                          <a:pt x="4160901" y="1277409"/>
                        </a:cubicBezTo>
                        <a:cubicBezTo>
                          <a:pt x="4153567" y="1277790"/>
                          <a:pt x="4146233" y="1262265"/>
                          <a:pt x="4157472" y="1247215"/>
                        </a:cubicBezTo>
                        <a:cubicBezTo>
                          <a:pt x="4168711" y="1232070"/>
                          <a:pt x="4179475" y="1233785"/>
                          <a:pt x="4182142" y="1221307"/>
                        </a:cubicBezTo>
                        <a:cubicBezTo>
                          <a:pt x="4184713" y="1208734"/>
                          <a:pt x="4200239" y="1191018"/>
                          <a:pt x="4204145" y="1184540"/>
                        </a:cubicBezTo>
                        <a:cubicBezTo>
                          <a:pt x="4208050" y="1178064"/>
                          <a:pt x="4223576" y="1184540"/>
                          <a:pt x="4229672" y="1183207"/>
                        </a:cubicBezTo>
                        <a:cubicBezTo>
                          <a:pt x="4235673" y="1181873"/>
                          <a:pt x="4233577" y="1194827"/>
                          <a:pt x="4240911" y="1188350"/>
                        </a:cubicBezTo>
                        <a:cubicBezTo>
                          <a:pt x="4248245" y="1181873"/>
                          <a:pt x="4260342" y="1160252"/>
                          <a:pt x="4270248" y="1160252"/>
                        </a:cubicBezTo>
                        <a:cubicBezTo>
                          <a:pt x="4280154" y="1160252"/>
                          <a:pt x="4273677" y="1176254"/>
                          <a:pt x="4276344" y="1185683"/>
                        </a:cubicBezTo>
                        <a:cubicBezTo>
                          <a:pt x="4278916" y="1195208"/>
                          <a:pt x="4284536" y="1183112"/>
                          <a:pt x="4303586" y="1170158"/>
                        </a:cubicBezTo>
                        <a:cubicBezTo>
                          <a:pt x="4322540" y="1157204"/>
                          <a:pt x="4364069" y="1158442"/>
                          <a:pt x="4376642" y="1164538"/>
                        </a:cubicBezTo>
                        <a:cubicBezTo>
                          <a:pt x="4389215" y="1170634"/>
                          <a:pt x="4391311" y="1184826"/>
                          <a:pt x="4398264" y="1183112"/>
                        </a:cubicBezTo>
                        <a:cubicBezTo>
                          <a:pt x="4408741" y="1180540"/>
                          <a:pt x="4399979" y="1168824"/>
                          <a:pt x="4410361" y="1165871"/>
                        </a:cubicBezTo>
                        <a:cubicBezTo>
                          <a:pt x="4420743" y="1162823"/>
                          <a:pt x="4438840" y="1152060"/>
                          <a:pt x="4452748" y="1142059"/>
                        </a:cubicBezTo>
                        <a:cubicBezTo>
                          <a:pt x="4466558" y="1132153"/>
                          <a:pt x="4462653" y="1139487"/>
                          <a:pt x="4469987" y="1130439"/>
                        </a:cubicBezTo>
                        <a:cubicBezTo>
                          <a:pt x="4477322" y="1121390"/>
                          <a:pt x="4484656" y="1125295"/>
                          <a:pt x="4486847" y="1119199"/>
                        </a:cubicBezTo>
                        <a:cubicBezTo>
                          <a:pt x="4489037" y="1113103"/>
                          <a:pt x="4508849" y="1103197"/>
                          <a:pt x="4536091" y="1097101"/>
                        </a:cubicBezTo>
                        <a:cubicBezTo>
                          <a:pt x="4563333" y="1091100"/>
                          <a:pt x="4598670" y="1072907"/>
                          <a:pt x="4597050" y="1067288"/>
                        </a:cubicBezTo>
                        <a:cubicBezTo>
                          <a:pt x="4595337" y="1061668"/>
                          <a:pt x="4607434" y="1059096"/>
                          <a:pt x="4608672" y="1064716"/>
                        </a:cubicBezTo>
                        <a:cubicBezTo>
                          <a:pt x="4610004" y="1070336"/>
                          <a:pt x="4620292" y="1068145"/>
                          <a:pt x="4634580" y="1071193"/>
                        </a:cubicBezTo>
                        <a:cubicBezTo>
                          <a:pt x="4648867" y="1074241"/>
                          <a:pt x="4655343" y="1079861"/>
                          <a:pt x="4666583" y="1068621"/>
                        </a:cubicBezTo>
                        <a:cubicBezTo>
                          <a:pt x="4677822" y="1057382"/>
                          <a:pt x="4665250" y="1053476"/>
                          <a:pt x="4665727" y="1044904"/>
                        </a:cubicBezTo>
                        <a:cubicBezTo>
                          <a:pt x="4666107" y="1036236"/>
                          <a:pt x="4646295" y="1027187"/>
                          <a:pt x="4648867" y="1018139"/>
                        </a:cubicBezTo>
                        <a:cubicBezTo>
                          <a:pt x="4651439" y="1009090"/>
                          <a:pt x="4634198" y="984801"/>
                          <a:pt x="4628960" y="989659"/>
                        </a:cubicBezTo>
                        <a:cubicBezTo>
                          <a:pt x="4623721" y="994421"/>
                          <a:pt x="4611624" y="985754"/>
                          <a:pt x="4611624" y="978896"/>
                        </a:cubicBezTo>
                        <a:cubicBezTo>
                          <a:pt x="4611624" y="971942"/>
                          <a:pt x="4610767" y="963751"/>
                          <a:pt x="4602576" y="968990"/>
                        </a:cubicBezTo>
                        <a:cubicBezTo>
                          <a:pt x="4594384" y="974228"/>
                          <a:pt x="4580572" y="971561"/>
                          <a:pt x="4578000" y="963846"/>
                        </a:cubicBezTo>
                        <a:cubicBezTo>
                          <a:pt x="4575429" y="956036"/>
                          <a:pt x="4594003" y="950416"/>
                          <a:pt x="4606957" y="955655"/>
                        </a:cubicBezTo>
                        <a:cubicBezTo>
                          <a:pt x="4619911" y="960798"/>
                          <a:pt x="4616100" y="966037"/>
                          <a:pt x="4622483" y="969847"/>
                        </a:cubicBezTo>
                        <a:cubicBezTo>
                          <a:pt x="4628960" y="973752"/>
                          <a:pt x="4646677" y="972038"/>
                          <a:pt x="4655725" y="967751"/>
                        </a:cubicBezTo>
                        <a:cubicBezTo>
                          <a:pt x="4664773" y="963370"/>
                          <a:pt x="4690301" y="955178"/>
                          <a:pt x="4694586" y="947844"/>
                        </a:cubicBezTo>
                        <a:cubicBezTo>
                          <a:pt x="4698969" y="940510"/>
                          <a:pt x="4694111" y="936986"/>
                          <a:pt x="4702779" y="932699"/>
                        </a:cubicBezTo>
                        <a:cubicBezTo>
                          <a:pt x="4711446" y="928413"/>
                          <a:pt x="4704874" y="919269"/>
                          <a:pt x="4697540" y="915459"/>
                        </a:cubicBezTo>
                        <a:cubicBezTo>
                          <a:pt x="4690205" y="911554"/>
                          <a:pt x="4691920" y="901172"/>
                          <a:pt x="4699730" y="901172"/>
                        </a:cubicBezTo>
                        <a:cubicBezTo>
                          <a:pt x="4707446" y="901172"/>
                          <a:pt x="4705350" y="892123"/>
                          <a:pt x="4710494" y="891647"/>
                        </a:cubicBezTo>
                        <a:cubicBezTo>
                          <a:pt x="4715733" y="891170"/>
                          <a:pt x="4716494" y="895552"/>
                          <a:pt x="4726019" y="890789"/>
                        </a:cubicBezTo>
                        <a:cubicBezTo>
                          <a:pt x="4735544" y="886027"/>
                          <a:pt x="4726401" y="898124"/>
                          <a:pt x="4722114" y="906315"/>
                        </a:cubicBezTo>
                        <a:cubicBezTo>
                          <a:pt x="4717828" y="914507"/>
                          <a:pt x="4731163" y="921460"/>
                          <a:pt x="4732497" y="926222"/>
                        </a:cubicBezTo>
                        <a:cubicBezTo>
                          <a:pt x="4733829" y="930985"/>
                          <a:pt x="4752404" y="932699"/>
                          <a:pt x="4762690" y="927080"/>
                        </a:cubicBezTo>
                        <a:cubicBezTo>
                          <a:pt x="4773072" y="921460"/>
                          <a:pt x="4806316" y="934033"/>
                          <a:pt x="4808506" y="942224"/>
                        </a:cubicBezTo>
                        <a:cubicBezTo>
                          <a:pt x="4810697" y="950416"/>
                          <a:pt x="4815459" y="960417"/>
                          <a:pt x="4829270" y="967275"/>
                        </a:cubicBezTo>
                        <a:cubicBezTo>
                          <a:pt x="4843082" y="974133"/>
                          <a:pt x="4855654" y="971180"/>
                          <a:pt x="4858226" y="977657"/>
                        </a:cubicBezTo>
                        <a:cubicBezTo>
                          <a:pt x="4860798" y="984134"/>
                          <a:pt x="4866036" y="987563"/>
                          <a:pt x="4873752" y="985849"/>
                        </a:cubicBezTo>
                        <a:cubicBezTo>
                          <a:pt x="4881562" y="984134"/>
                          <a:pt x="4885849" y="992707"/>
                          <a:pt x="4891469" y="987563"/>
                        </a:cubicBezTo>
                        <a:cubicBezTo>
                          <a:pt x="4897088" y="982420"/>
                          <a:pt x="4900137" y="990611"/>
                          <a:pt x="4907471" y="984134"/>
                        </a:cubicBezTo>
                        <a:cubicBezTo>
                          <a:pt x="4914804" y="977657"/>
                          <a:pt x="4891469" y="973371"/>
                          <a:pt x="4894516" y="968132"/>
                        </a:cubicBezTo>
                        <a:cubicBezTo>
                          <a:pt x="4897565" y="962894"/>
                          <a:pt x="4902327" y="972038"/>
                          <a:pt x="4908804" y="971561"/>
                        </a:cubicBezTo>
                        <a:cubicBezTo>
                          <a:pt x="4915281" y="971180"/>
                          <a:pt x="4907090" y="958607"/>
                          <a:pt x="4911852" y="957274"/>
                        </a:cubicBezTo>
                        <a:cubicBezTo>
                          <a:pt x="4916615" y="955940"/>
                          <a:pt x="4912709" y="930032"/>
                          <a:pt x="4907566" y="928318"/>
                        </a:cubicBezTo>
                        <a:cubicBezTo>
                          <a:pt x="4902423" y="926603"/>
                          <a:pt x="4906708" y="917459"/>
                          <a:pt x="4916615" y="924889"/>
                        </a:cubicBezTo>
                        <a:cubicBezTo>
                          <a:pt x="4926521" y="932223"/>
                          <a:pt x="4942047" y="931842"/>
                          <a:pt x="4949475" y="931842"/>
                        </a:cubicBezTo>
                        <a:cubicBezTo>
                          <a:pt x="4956810" y="931842"/>
                          <a:pt x="4949857" y="924889"/>
                          <a:pt x="4942618" y="923651"/>
                        </a:cubicBezTo>
                        <a:cubicBezTo>
                          <a:pt x="4935283" y="922412"/>
                          <a:pt x="4943856" y="916316"/>
                          <a:pt x="4949095" y="921079"/>
                        </a:cubicBezTo>
                        <a:cubicBezTo>
                          <a:pt x="4954238" y="925841"/>
                          <a:pt x="4964240" y="928032"/>
                          <a:pt x="4965097" y="922793"/>
                        </a:cubicBezTo>
                        <a:cubicBezTo>
                          <a:pt x="4965954" y="917555"/>
                          <a:pt x="4971097" y="906410"/>
                          <a:pt x="4980241" y="906791"/>
                        </a:cubicBezTo>
                        <a:cubicBezTo>
                          <a:pt x="4989957" y="907363"/>
                          <a:pt x="4993005" y="902219"/>
                          <a:pt x="4984337" y="899171"/>
                        </a:cubicBezTo>
                        <a:close/>
                        <a:moveTo>
                          <a:pt x="2574703" y="1466099"/>
                        </a:moveTo>
                        <a:cubicBezTo>
                          <a:pt x="2550128" y="1488102"/>
                          <a:pt x="2500789" y="1493341"/>
                          <a:pt x="2500789" y="1511439"/>
                        </a:cubicBezTo>
                        <a:cubicBezTo>
                          <a:pt x="2500789" y="1529536"/>
                          <a:pt x="2441162" y="1538680"/>
                          <a:pt x="2436019" y="1530869"/>
                        </a:cubicBezTo>
                        <a:cubicBezTo>
                          <a:pt x="2431446" y="1524107"/>
                          <a:pt x="2480120" y="1521821"/>
                          <a:pt x="2491740" y="1495818"/>
                        </a:cubicBezTo>
                        <a:cubicBezTo>
                          <a:pt x="2503455" y="1469910"/>
                          <a:pt x="2547652" y="1456574"/>
                          <a:pt x="2569464" y="1421903"/>
                        </a:cubicBezTo>
                        <a:cubicBezTo>
                          <a:pt x="2584989" y="1397329"/>
                          <a:pt x="2598039" y="1359705"/>
                          <a:pt x="2607088" y="1362277"/>
                        </a:cubicBezTo>
                        <a:cubicBezTo>
                          <a:pt x="2616232" y="1364944"/>
                          <a:pt x="2599372" y="1444002"/>
                          <a:pt x="2574703" y="1466099"/>
                        </a:cubicBezTo>
                        <a:close/>
                        <a:moveTo>
                          <a:pt x="2684526" y="451115"/>
                        </a:moveTo>
                        <a:cubicBezTo>
                          <a:pt x="2681097" y="458069"/>
                          <a:pt x="2662238" y="458450"/>
                          <a:pt x="2667286" y="464927"/>
                        </a:cubicBezTo>
                        <a:cubicBezTo>
                          <a:pt x="2675954" y="476166"/>
                          <a:pt x="2719102" y="470165"/>
                          <a:pt x="2719959" y="456259"/>
                        </a:cubicBezTo>
                        <a:cubicBezTo>
                          <a:pt x="2720721" y="442543"/>
                          <a:pt x="2687955" y="444257"/>
                          <a:pt x="2684526" y="451115"/>
                        </a:cubicBezTo>
                        <a:close/>
                        <a:moveTo>
                          <a:pt x="1110901" y="24205"/>
                        </a:moveTo>
                        <a:cubicBezTo>
                          <a:pt x="1131665" y="24205"/>
                          <a:pt x="1125569" y="11251"/>
                          <a:pt x="1139381" y="12965"/>
                        </a:cubicBezTo>
                        <a:cubicBezTo>
                          <a:pt x="1153192" y="14680"/>
                          <a:pt x="1171289" y="13823"/>
                          <a:pt x="1164431" y="5155"/>
                        </a:cubicBezTo>
                        <a:cubicBezTo>
                          <a:pt x="1157573" y="-3513"/>
                          <a:pt x="1107377" y="-84"/>
                          <a:pt x="1112615" y="6869"/>
                        </a:cubicBezTo>
                        <a:cubicBezTo>
                          <a:pt x="1117759" y="13823"/>
                          <a:pt x="1072039" y="11156"/>
                          <a:pt x="1072896" y="13823"/>
                        </a:cubicBezTo>
                        <a:cubicBezTo>
                          <a:pt x="1074611" y="19061"/>
                          <a:pt x="1090136" y="24205"/>
                          <a:pt x="1110901" y="24205"/>
                        </a:cubicBezTo>
                        <a:close/>
                        <a:moveTo>
                          <a:pt x="1003745" y="82117"/>
                        </a:moveTo>
                        <a:cubicBezTo>
                          <a:pt x="1003745" y="68306"/>
                          <a:pt x="958786" y="83546"/>
                          <a:pt x="967454" y="86403"/>
                        </a:cubicBezTo>
                        <a:cubicBezTo>
                          <a:pt x="975170" y="89070"/>
                          <a:pt x="1003745" y="95928"/>
                          <a:pt x="1003745" y="82117"/>
                        </a:cubicBezTo>
                        <a:close/>
                        <a:moveTo>
                          <a:pt x="1115187" y="70877"/>
                        </a:moveTo>
                        <a:cubicBezTo>
                          <a:pt x="1117759" y="77735"/>
                          <a:pt x="1110901" y="78688"/>
                          <a:pt x="1093565" y="78688"/>
                        </a:cubicBezTo>
                        <a:cubicBezTo>
                          <a:pt x="1076230" y="78688"/>
                          <a:pt x="1067276" y="88403"/>
                          <a:pt x="1076325" y="95928"/>
                        </a:cubicBezTo>
                        <a:cubicBezTo>
                          <a:pt x="1086707" y="104596"/>
                          <a:pt x="1132522" y="101072"/>
                          <a:pt x="1140237" y="90785"/>
                        </a:cubicBezTo>
                        <a:cubicBezTo>
                          <a:pt x="1148048" y="80402"/>
                          <a:pt x="1167860" y="89070"/>
                          <a:pt x="1171289" y="78688"/>
                        </a:cubicBezTo>
                        <a:cubicBezTo>
                          <a:pt x="1174813" y="68306"/>
                          <a:pt x="1112615" y="64019"/>
                          <a:pt x="1115187" y="70877"/>
                        </a:cubicBezTo>
                        <a:close/>
                        <a:moveTo>
                          <a:pt x="1263015" y="54494"/>
                        </a:moveTo>
                        <a:cubicBezTo>
                          <a:pt x="1269016" y="46684"/>
                          <a:pt x="1251775" y="46684"/>
                          <a:pt x="1250061" y="38969"/>
                        </a:cubicBezTo>
                        <a:cubicBezTo>
                          <a:pt x="1248347" y="31158"/>
                          <a:pt x="1199959" y="29444"/>
                          <a:pt x="1202531" y="38111"/>
                        </a:cubicBezTo>
                        <a:cubicBezTo>
                          <a:pt x="1205103" y="46779"/>
                          <a:pt x="1169098" y="56114"/>
                          <a:pt x="1180052" y="64877"/>
                        </a:cubicBezTo>
                        <a:cubicBezTo>
                          <a:pt x="1200722" y="81260"/>
                          <a:pt x="1256919" y="62305"/>
                          <a:pt x="1263015" y="54494"/>
                        </a:cubicBezTo>
                        <a:close/>
                        <a:moveTo>
                          <a:pt x="1125569" y="40683"/>
                        </a:moveTo>
                        <a:cubicBezTo>
                          <a:pt x="1128141" y="22490"/>
                          <a:pt x="1097946" y="37254"/>
                          <a:pt x="1075468" y="27729"/>
                        </a:cubicBezTo>
                        <a:cubicBezTo>
                          <a:pt x="1052989" y="18204"/>
                          <a:pt x="1039749" y="18966"/>
                          <a:pt x="1054703" y="32015"/>
                        </a:cubicBezTo>
                        <a:cubicBezTo>
                          <a:pt x="1061656" y="38111"/>
                          <a:pt x="1016222" y="42779"/>
                          <a:pt x="1023556" y="50208"/>
                        </a:cubicBezTo>
                        <a:cubicBezTo>
                          <a:pt x="1040035" y="66591"/>
                          <a:pt x="1122997" y="58781"/>
                          <a:pt x="1125569" y="40683"/>
                        </a:cubicBezTo>
                        <a:close/>
                        <a:moveTo>
                          <a:pt x="996791" y="520267"/>
                        </a:moveTo>
                        <a:cubicBezTo>
                          <a:pt x="997648" y="528935"/>
                          <a:pt x="992410" y="534935"/>
                          <a:pt x="976027" y="534935"/>
                        </a:cubicBezTo>
                        <a:cubicBezTo>
                          <a:pt x="959548" y="534935"/>
                          <a:pt x="983837" y="545318"/>
                          <a:pt x="985552" y="554843"/>
                        </a:cubicBezTo>
                        <a:cubicBezTo>
                          <a:pt x="987266" y="564368"/>
                          <a:pt x="969169" y="557414"/>
                          <a:pt x="968311" y="572178"/>
                        </a:cubicBezTo>
                        <a:cubicBezTo>
                          <a:pt x="967454" y="586847"/>
                          <a:pt x="936307" y="572178"/>
                          <a:pt x="932021" y="591133"/>
                        </a:cubicBezTo>
                        <a:cubicBezTo>
                          <a:pt x="927735" y="610183"/>
                          <a:pt x="947547" y="607516"/>
                          <a:pt x="961358" y="608468"/>
                        </a:cubicBezTo>
                        <a:cubicBezTo>
                          <a:pt x="975170" y="609326"/>
                          <a:pt x="956120" y="622280"/>
                          <a:pt x="966502" y="630090"/>
                        </a:cubicBezTo>
                        <a:cubicBezTo>
                          <a:pt x="976884" y="637901"/>
                          <a:pt x="984599" y="635234"/>
                          <a:pt x="977741" y="620565"/>
                        </a:cubicBezTo>
                        <a:cubicBezTo>
                          <a:pt x="970788" y="605897"/>
                          <a:pt x="1014031" y="625709"/>
                          <a:pt x="1001077" y="637043"/>
                        </a:cubicBezTo>
                        <a:cubicBezTo>
                          <a:pt x="988123" y="648283"/>
                          <a:pt x="1021842" y="656855"/>
                          <a:pt x="1038225" y="657808"/>
                        </a:cubicBezTo>
                        <a:cubicBezTo>
                          <a:pt x="1054703" y="658665"/>
                          <a:pt x="1112901" y="671429"/>
                          <a:pt x="1114234" y="657808"/>
                        </a:cubicBezTo>
                        <a:cubicBezTo>
                          <a:pt x="1115092" y="649140"/>
                          <a:pt x="1092612" y="641425"/>
                          <a:pt x="1074515" y="622375"/>
                        </a:cubicBezTo>
                        <a:cubicBezTo>
                          <a:pt x="1056418" y="603420"/>
                          <a:pt x="1043368" y="572273"/>
                          <a:pt x="1064133" y="559319"/>
                        </a:cubicBezTo>
                        <a:cubicBezTo>
                          <a:pt x="1084897" y="546365"/>
                          <a:pt x="1066705" y="540269"/>
                          <a:pt x="1087469" y="525601"/>
                        </a:cubicBezTo>
                        <a:cubicBezTo>
                          <a:pt x="1108234" y="510932"/>
                          <a:pt x="1096137" y="497121"/>
                          <a:pt x="1113377" y="495311"/>
                        </a:cubicBezTo>
                        <a:cubicBezTo>
                          <a:pt x="1130618" y="493597"/>
                          <a:pt x="1111662" y="478071"/>
                          <a:pt x="1128903" y="475404"/>
                        </a:cubicBezTo>
                        <a:cubicBezTo>
                          <a:pt x="1146143" y="472832"/>
                          <a:pt x="1149668" y="453782"/>
                          <a:pt x="1147096" y="446924"/>
                        </a:cubicBezTo>
                        <a:cubicBezTo>
                          <a:pt x="1144524" y="440066"/>
                          <a:pt x="1165193" y="447782"/>
                          <a:pt x="1174718" y="437399"/>
                        </a:cubicBezTo>
                        <a:cubicBezTo>
                          <a:pt x="1184243" y="427017"/>
                          <a:pt x="1206722" y="433970"/>
                          <a:pt x="1213580" y="419302"/>
                        </a:cubicBezTo>
                        <a:cubicBezTo>
                          <a:pt x="1220533" y="404633"/>
                          <a:pt x="1319879" y="370915"/>
                          <a:pt x="1376077" y="357961"/>
                        </a:cubicBezTo>
                        <a:cubicBezTo>
                          <a:pt x="1432274" y="345007"/>
                          <a:pt x="1471136" y="321671"/>
                          <a:pt x="1451229" y="306145"/>
                        </a:cubicBezTo>
                        <a:cubicBezTo>
                          <a:pt x="1431321" y="290619"/>
                          <a:pt x="1375220" y="312241"/>
                          <a:pt x="1361313" y="323480"/>
                        </a:cubicBezTo>
                        <a:cubicBezTo>
                          <a:pt x="1347502" y="334720"/>
                          <a:pt x="1327595" y="326909"/>
                          <a:pt x="1313783" y="334720"/>
                        </a:cubicBezTo>
                        <a:cubicBezTo>
                          <a:pt x="1299972" y="342530"/>
                          <a:pt x="1270539" y="349388"/>
                          <a:pt x="1255871" y="339863"/>
                        </a:cubicBezTo>
                        <a:cubicBezTo>
                          <a:pt x="1241203" y="330338"/>
                          <a:pt x="1223867" y="351103"/>
                          <a:pt x="1212628" y="350246"/>
                        </a:cubicBezTo>
                        <a:cubicBezTo>
                          <a:pt x="1201388" y="349388"/>
                          <a:pt x="1188434" y="361485"/>
                          <a:pt x="1176338" y="360628"/>
                        </a:cubicBezTo>
                        <a:cubicBezTo>
                          <a:pt x="1164241" y="359771"/>
                          <a:pt x="1140047" y="370153"/>
                          <a:pt x="1138333" y="377011"/>
                        </a:cubicBezTo>
                        <a:cubicBezTo>
                          <a:pt x="1136618" y="383964"/>
                          <a:pt x="1115853" y="382154"/>
                          <a:pt x="1115853" y="390822"/>
                        </a:cubicBezTo>
                        <a:cubicBezTo>
                          <a:pt x="1115853" y="399490"/>
                          <a:pt x="1099375" y="407205"/>
                          <a:pt x="1090803" y="399490"/>
                        </a:cubicBezTo>
                        <a:cubicBezTo>
                          <a:pt x="1082135" y="391679"/>
                          <a:pt x="1071848" y="408158"/>
                          <a:pt x="1083945" y="419397"/>
                        </a:cubicBezTo>
                        <a:cubicBezTo>
                          <a:pt x="1096042" y="430637"/>
                          <a:pt x="1061466" y="431494"/>
                          <a:pt x="1067467" y="438352"/>
                        </a:cubicBezTo>
                        <a:cubicBezTo>
                          <a:pt x="1073562" y="445305"/>
                          <a:pt x="1054512" y="449591"/>
                          <a:pt x="1058799" y="457402"/>
                        </a:cubicBezTo>
                        <a:cubicBezTo>
                          <a:pt x="1063085" y="465212"/>
                          <a:pt x="1046702" y="467784"/>
                          <a:pt x="1033748" y="470356"/>
                        </a:cubicBezTo>
                        <a:cubicBezTo>
                          <a:pt x="1020794" y="472928"/>
                          <a:pt x="1013841" y="490263"/>
                          <a:pt x="1030319" y="491120"/>
                        </a:cubicBezTo>
                        <a:cubicBezTo>
                          <a:pt x="1046702" y="491978"/>
                          <a:pt x="1020794" y="494549"/>
                          <a:pt x="1022509" y="507503"/>
                        </a:cubicBezTo>
                        <a:cubicBezTo>
                          <a:pt x="1024509" y="520267"/>
                          <a:pt x="995934" y="511599"/>
                          <a:pt x="996791" y="520267"/>
                        </a:cubicBezTo>
                        <a:close/>
                      </a:path>
                    </a:pathLst>
                  </a:custGeom>
                  <a:solidFill>
                    <a:srgbClr val="F2F0F0"/>
                  </a:solidFill>
                  <a:ln w="2381" cap="flat">
                    <a:solidFill>
                      <a:srgbClr val="817F81"/>
                    </a:solidFill>
                    <a:prstDash val="solid"/>
                    <a:miter/>
                  </a:ln>
                </p:spPr>
                <p:txBody>
                  <a:bodyPr rtlCol="0" anchor="ctr"/>
                  <a:lstStyle/>
                  <a:p>
                    <a:endParaRPr lang="en-US"/>
                  </a:p>
                </p:txBody>
              </p:sp>
            </p:grpSp>
            <p:sp>
              <p:nvSpPr>
                <p:cNvPr id="391" name="Freeform: Shape 390">
                  <a:extLst>
                    <a:ext uri="{FF2B5EF4-FFF2-40B4-BE49-F238E27FC236}">
                      <a16:creationId xmlns:a16="http://schemas.microsoft.com/office/drawing/2014/main" id="{659268FA-8FCA-473E-B90C-DC36ED86427C}"/>
                    </a:ext>
                  </a:extLst>
                </p:cNvPr>
                <p:cNvSpPr/>
                <p:nvPr/>
              </p:nvSpPr>
              <p:spPr>
                <a:xfrm>
                  <a:off x="6125812" y="4070988"/>
                  <a:ext cx="533400" cy="552450"/>
                </a:xfrm>
                <a:custGeom>
                  <a:avLst/>
                  <a:gdLst>
                    <a:gd name="connsiteX0" fmla="*/ 490633 w 533400"/>
                    <a:gd name="connsiteY0" fmla="*/ 364709 h 552450"/>
                    <a:gd name="connsiteX1" fmla="*/ 477679 w 533400"/>
                    <a:gd name="connsiteY1" fmla="*/ 256505 h 552450"/>
                    <a:gd name="connsiteX2" fmla="*/ 480441 w 533400"/>
                    <a:gd name="connsiteY2" fmla="*/ 259267 h 552450"/>
                    <a:gd name="connsiteX3" fmla="*/ 479012 w 533400"/>
                    <a:gd name="connsiteY3" fmla="*/ 237074 h 552450"/>
                    <a:gd name="connsiteX4" fmla="*/ 477107 w 533400"/>
                    <a:gd name="connsiteY4" fmla="*/ 236502 h 552450"/>
                    <a:gd name="connsiteX5" fmla="*/ 471201 w 533400"/>
                    <a:gd name="connsiteY5" fmla="*/ 228025 h 552450"/>
                    <a:gd name="connsiteX6" fmla="*/ 477679 w 533400"/>
                    <a:gd name="connsiteY6" fmla="*/ 219548 h 552450"/>
                    <a:gd name="connsiteX7" fmla="*/ 483489 w 533400"/>
                    <a:gd name="connsiteY7" fmla="*/ 200784 h 552450"/>
                    <a:gd name="connsiteX8" fmla="*/ 487013 w 533400"/>
                    <a:gd name="connsiteY8" fmla="*/ 198021 h 552450"/>
                    <a:gd name="connsiteX9" fmla="*/ 491871 w 533400"/>
                    <a:gd name="connsiteY9" fmla="*/ 176781 h 552450"/>
                    <a:gd name="connsiteX10" fmla="*/ 497014 w 533400"/>
                    <a:gd name="connsiteY10" fmla="*/ 151539 h 552450"/>
                    <a:gd name="connsiteX11" fmla="*/ 504158 w 533400"/>
                    <a:gd name="connsiteY11" fmla="*/ 130775 h 552450"/>
                    <a:gd name="connsiteX12" fmla="*/ 515207 w 533400"/>
                    <a:gd name="connsiteY12" fmla="*/ 114582 h 552450"/>
                    <a:gd name="connsiteX13" fmla="*/ 527495 w 533400"/>
                    <a:gd name="connsiteY13" fmla="*/ 106105 h 552450"/>
                    <a:gd name="connsiteX14" fmla="*/ 535972 w 533400"/>
                    <a:gd name="connsiteY14" fmla="*/ 91246 h 552450"/>
                    <a:gd name="connsiteX15" fmla="*/ 526256 w 533400"/>
                    <a:gd name="connsiteY15" fmla="*/ 76959 h 552450"/>
                    <a:gd name="connsiteX16" fmla="*/ 528828 w 533400"/>
                    <a:gd name="connsiteY16" fmla="*/ 51622 h 552450"/>
                    <a:gd name="connsiteX17" fmla="*/ 529304 w 533400"/>
                    <a:gd name="connsiteY17" fmla="*/ 51527 h 552450"/>
                    <a:gd name="connsiteX18" fmla="*/ 495491 w 533400"/>
                    <a:gd name="connsiteY18" fmla="*/ 23047 h 552450"/>
                    <a:gd name="connsiteX19" fmla="*/ 481013 w 533400"/>
                    <a:gd name="connsiteY19" fmla="*/ 26667 h 552450"/>
                    <a:gd name="connsiteX20" fmla="*/ 464725 w 533400"/>
                    <a:gd name="connsiteY20" fmla="*/ 24857 h 552450"/>
                    <a:gd name="connsiteX21" fmla="*/ 446627 w 533400"/>
                    <a:gd name="connsiteY21" fmla="*/ 24857 h 552450"/>
                    <a:gd name="connsiteX22" fmla="*/ 433959 w 533400"/>
                    <a:gd name="connsiteY22" fmla="*/ 10379 h 552450"/>
                    <a:gd name="connsiteX23" fmla="*/ 426434 w 533400"/>
                    <a:gd name="connsiteY23" fmla="*/ 2759 h 552450"/>
                    <a:gd name="connsiteX24" fmla="*/ 426911 w 533400"/>
                    <a:gd name="connsiteY24" fmla="*/ 3997 h 552450"/>
                    <a:gd name="connsiteX25" fmla="*/ 405289 w 533400"/>
                    <a:gd name="connsiteY25" fmla="*/ 7617 h 552450"/>
                    <a:gd name="connsiteX26" fmla="*/ 372904 w 533400"/>
                    <a:gd name="connsiteY26" fmla="*/ 3997 h 552450"/>
                    <a:gd name="connsiteX27" fmla="*/ 349472 w 533400"/>
                    <a:gd name="connsiteY27" fmla="*/ 7617 h 552450"/>
                    <a:gd name="connsiteX28" fmla="*/ 318801 w 533400"/>
                    <a:gd name="connsiteY28" fmla="*/ 16665 h 552450"/>
                    <a:gd name="connsiteX29" fmla="*/ 295370 w 533400"/>
                    <a:gd name="connsiteY29" fmla="*/ 16665 h 552450"/>
                    <a:gd name="connsiteX30" fmla="*/ 286321 w 533400"/>
                    <a:gd name="connsiteY30" fmla="*/ 36477 h 552450"/>
                    <a:gd name="connsiteX31" fmla="*/ 230505 w 533400"/>
                    <a:gd name="connsiteY31" fmla="*/ 25619 h 552450"/>
                    <a:gd name="connsiteX32" fmla="*/ 207073 w 533400"/>
                    <a:gd name="connsiteY32" fmla="*/ 9331 h 552450"/>
                    <a:gd name="connsiteX33" fmla="*/ 176403 w 533400"/>
                    <a:gd name="connsiteY33" fmla="*/ 32762 h 552450"/>
                    <a:gd name="connsiteX34" fmla="*/ 176403 w 533400"/>
                    <a:gd name="connsiteY34" fmla="*/ 52384 h 552450"/>
                    <a:gd name="connsiteX35" fmla="*/ 172021 w 533400"/>
                    <a:gd name="connsiteY35" fmla="*/ 82674 h 552450"/>
                    <a:gd name="connsiteX36" fmla="*/ 161163 w 533400"/>
                    <a:gd name="connsiteY36" fmla="*/ 113344 h 552450"/>
                    <a:gd name="connsiteX37" fmla="*/ 139446 w 533400"/>
                    <a:gd name="connsiteY37" fmla="*/ 174780 h 552450"/>
                    <a:gd name="connsiteX38" fmla="*/ 114109 w 533400"/>
                    <a:gd name="connsiteY38" fmla="*/ 207261 h 552450"/>
                    <a:gd name="connsiteX39" fmla="*/ 112300 w 533400"/>
                    <a:gd name="connsiteY39" fmla="*/ 256029 h 552450"/>
                    <a:gd name="connsiteX40" fmla="*/ 101441 w 533400"/>
                    <a:gd name="connsiteY40" fmla="*/ 277650 h 552450"/>
                    <a:gd name="connsiteX41" fmla="*/ 83439 w 533400"/>
                    <a:gd name="connsiteY41" fmla="*/ 293938 h 552450"/>
                    <a:gd name="connsiteX42" fmla="*/ 70771 w 533400"/>
                    <a:gd name="connsiteY42" fmla="*/ 295748 h 552450"/>
                    <a:gd name="connsiteX43" fmla="*/ 47244 w 533400"/>
                    <a:gd name="connsiteY43" fmla="*/ 293938 h 552450"/>
                    <a:gd name="connsiteX44" fmla="*/ 27432 w 533400"/>
                    <a:gd name="connsiteY44" fmla="*/ 292128 h 552450"/>
                    <a:gd name="connsiteX45" fmla="*/ 0 w 533400"/>
                    <a:gd name="connsiteY45" fmla="*/ 306606 h 552450"/>
                    <a:gd name="connsiteX46" fmla="*/ 10382 w 533400"/>
                    <a:gd name="connsiteY46" fmla="*/ 338896 h 552450"/>
                    <a:gd name="connsiteX47" fmla="*/ 11144 w 533400"/>
                    <a:gd name="connsiteY47" fmla="*/ 341849 h 552450"/>
                    <a:gd name="connsiteX48" fmla="*/ 27623 w 533400"/>
                    <a:gd name="connsiteY48" fmla="*/ 332800 h 552450"/>
                    <a:gd name="connsiteX49" fmla="*/ 122206 w 533400"/>
                    <a:gd name="connsiteY49" fmla="*/ 332800 h 552450"/>
                    <a:gd name="connsiteX50" fmla="*/ 127349 w 533400"/>
                    <a:gd name="connsiteY50" fmla="*/ 357470 h 552450"/>
                    <a:gd name="connsiteX51" fmla="*/ 139065 w 533400"/>
                    <a:gd name="connsiteY51" fmla="*/ 379473 h 552450"/>
                    <a:gd name="connsiteX52" fmla="*/ 163735 w 533400"/>
                    <a:gd name="connsiteY52" fmla="*/ 397570 h 552450"/>
                    <a:gd name="connsiteX53" fmla="*/ 197453 w 533400"/>
                    <a:gd name="connsiteY53" fmla="*/ 392331 h 552450"/>
                    <a:gd name="connsiteX54" fmla="*/ 209074 w 533400"/>
                    <a:gd name="connsiteY54" fmla="*/ 366423 h 552450"/>
                    <a:gd name="connsiteX55" fmla="*/ 232410 w 533400"/>
                    <a:gd name="connsiteY55" fmla="*/ 366423 h 552450"/>
                    <a:gd name="connsiteX56" fmla="*/ 246698 w 533400"/>
                    <a:gd name="connsiteY56" fmla="*/ 372900 h 552450"/>
                    <a:gd name="connsiteX57" fmla="*/ 266129 w 533400"/>
                    <a:gd name="connsiteY57" fmla="*/ 376806 h 552450"/>
                    <a:gd name="connsiteX58" fmla="*/ 271272 w 533400"/>
                    <a:gd name="connsiteY58" fmla="*/ 400142 h 552450"/>
                    <a:gd name="connsiteX59" fmla="*/ 267367 w 533400"/>
                    <a:gd name="connsiteY59" fmla="*/ 441671 h 552450"/>
                    <a:gd name="connsiteX60" fmla="*/ 281654 w 533400"/>
                    <a:gd name="connsiteY60" fmla="*/ 465007 h 552450"/>
                    <a:gd name="connsiteX61" fmla="*/ 281654 w 533400"/>
                    <a:gd name="connsiteY61" fmla="*/ 488343 h 552450"/>
                    <a:gd name="connsiteX62" fmla="*/ 297180 w 533400"/>
                    <a:gd name="connsiteY62" fmla="*/ 480533 h 552450"/>
                    <a:gd name="connsiteX63" fmla="*/ 323088 w 533400"/>
                    <a:gd name="connsiteY63" fmla="*/ 477961 h 552450"/>
                    <a:gd name="connsiteX64" fmla="*/ 330994 w 533400"/>
                    <a:gd name="connsiteY64" fmla="*/ 478247 h 552450"/>
                    <a:gd name="connsiteX65" fmla="*/ 338614 w 533400"/>
                    <a:gd name="connsiteY65" fmla="*/ 485676 h 552450"/>
                    <a:gd name="connsiteX66" fmla="*/ 346424 w 533400"/>
                    <a:gd name="connsiteY66" fmla="*/ 492153 h 552450"/>
                    <a:gd name="connsiteX67" fmla="*/ 364522 w 533400"/>
                    <a:gd name="connsiteY67" fmla="*/ 490820 h 552450"/>
                    <a:gd name="connsiteX68" fmla="*/ 373570 w 533400"/>
                    <a:gd name="connsiteY68" fmla="*/ 505108 h 552450"/>
                    <a:gd name="connsiteX69" fmla="*/ 398240 w 533400"/>
                    <a:gd name="connsiteY69" fmla="*/ 512918 h 552450"/>
                    <a:gd name="connsiteX70" fmla="*/ 411194 w 533400"/>
                    <a:gd name="connsiteY70" fmla="*/ 509012 h 552450"/>
                    <a:gd name="connsiteX71" fmla="*/ 421577 w 533400"/>
                    <a:gd name="connsiteY71" fmla="*/ 503774 h 552450"/>
                    <a:gd name="connsiteX72" fmla="*/ 437102 w 533400"/>
                    <a:gd name="connsiteY72" fmla="*/ 520633 h 552450"/>
                    <a:gd name="connsiteX73" fmla="*/ 459105 w 533400"/>
                    <a:gd name="connsiteY73" fmla="*/ 525872 h 552450"/>
                    <a:gd name="connsiteX74" fmla="*/ 470725 w 533400"/>
                    <a:gd name="connsiteY74" fmla="*/ 550542 h 552450"/>
                    <a:gd name="connsiteX75" fmla="*/ 491490 w 533400"/>
                    <a:gd name="connsiteY75" fmla="*/ 550542 h 552450"/>
                    <a:gd name="connsiteX76" fmla="*/ 496634 w 533400"/>
                    <a:gd name="connsiteY76" fmla="*/ 537588 h 552450"/>
                    <a:gd name="connsiteX77" fmla="*/ 492728 w 533400"/>
                    <a:gd name="connsiteY77" fmla="*/ 516823 h 552450"/>
                    <a:gd name="connsiteX78" fmla="*/ 473297 w 533400"/>
                    <a:gd name="connsiteY78" fmla="*/ 523300 h 552450"/>
                    <a:gd name="connsiteX79" fmla="*/ 453866 w 533400"/>
                    <a:gd name="connsiteY79" fmla="*/ 499964 h 552450"/>
                    <a:gd name="connsiteX80" fmla="*/ 460343 w 533400"/>
                    <a:gd name="connsiteY80" fmla="*/ 472722 h 552450"/>
                    <a:gd name="connsiteX81" fmla="*/ 461676 w 533400"/>
                    <a:gd name="connsiteY81" fmla="*/ 440337 h 552450"/>
                    <a:gd name="connsiteX82" fmla="*/ 465582 w 533400"/>
                    <a:gd name="connsiteY82" fmla="*/ 424812 h 552450"/>
                    <a:gd name="connsiteX83" fmla="*/ 473393 w 533400"/>
                    <a:gd name="connsiteY83" fmla="*/ 405381 h 552450"/>
                    <a:gd name="connsiteX84" fmla="*/ 508540 w 533400"/>
                    <a:gd name="connsiteY84" fmla="*/ 400142 h 552450"/>
                    <a:gd name="connsiteX85" fmla="*/ 509683 w 533400"/>
                    <a:gd name="connsiteY85" fmla="*/ 398904 h 552450"/>
                    <a:gd name="connsiteX86" fmla="*/ 511588 w 533400"/>
                    <a:gd name="connsiteY86" fmla="*/ 394427 h 552450"/>
                    <a:gd name="connsiteX87" fmla="*/ 490633 w 533400"/>
                    <a:gd name="connsiteY87" fmla="*/ 364709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33400" h="552450">
                      <a:moveTo>
                        <a:pt x="490633" y="364709"/>
                      </a:moveTo>
                      <a:cubicBezTo>
                        <a:pt x="476345" y="356898"/>
                        <a:pt x="470535" y="259077"/>
                        <a:pt x="477679" y="256505"/>
                      </a:cubicBezTo>
                      <a:cubicBezTo>
                        <a:pt x="478631" y="256219"/>
                        <a:pt x="479488" y="257172"/>
                        <a:pt x="480441" y="259267"/>
                      </a:cubicBezTo>
                      <a:lnTo>
                        <a:pt x="479012" y="237074"/>
                      </a:lnTo>
                      <a:cubicBezTo>
                        <a:pt x="479012" y="237074"/>
                        <a:pt x="478155" y="236979"/>
                        <a:pt x="477107" y="236502"/>
                      </a:cubicBezTo>
                      <a:cubicBezTo>
                        <a:pt x="474821" y="235550"/>
                        <a:pt x="471201" y="233359"/>
                        <a:pt x="471201" y="228025"/>
                      </a:cubicBezTo>
                      <a:cubicBezTo>
                        <a:pt x="471201" y="220215"/>
                        <a:pt x="477679" y="219548"/>
                        <a:pt x="477679" y="219548"/>
                      </a:cubicBezTo>
                      <a:cubicBezTo>
                        <a:pt x="477679" y="219548"/>
                        <a:pt x="476441" y="203355"/>
                        <a:pt x="483489" y="200784"/>
                      </a:cubicBezTo>
                      <a:cubicBezTo>
                        <a:pt x="484918" y="200307"/>
                        <a:pt x="486060" y="199260"/>
                        <a:pt x="487013" y="198021"/>
                      </a:cubicBezTo>
                      <a:cubicBezTo>
                        <a:pt x="491014" y="193068"/>
                        <a:pt x="491871" y="183543"/>
                        <a:pt x="491871" y="176781"/>
                      </a:cubicBezTo>
                      <a:cubicBezTo>
                        <a:pt x="491871" y="168399"/>
                        <a:pt x="493776" y="158683"/>
                        <a:pt x="497014" y="151539"/>
                      </a:cubicBezTo>
                      <a:cubicBezTo>
                        <a:pt x="500253" y="144395"/>
                        <a:pt x="498920" y="134680"/>
                        <a:pt x="504158" y="130775"/>
                      </a:cubicBezTo>
                      <a:cubicBezTo>
                        <a:pt x="509301" y="126870"/>
                        <a:pt x="508730" y="116487"/>
                        <a:pt x="515207" y="114582"/>
                      </a:cubicBezTo>
                      <a:cubicBezTo>
                        <a:pt x="521684" y="112677"/>
                        <a:pt x="526923" y="110010"/>
                        <a:pt x="527495" y="106105"/>
                      </a:cubicBezTo>
                      <a:cubicBezTo>
                        <a:pt x="528161" y="102200"/>
                        <a:pt x="535972" y="97056"/>
                        <a:pt x="535972" y="91246"/>
                      </a:cubicBezTo>
                      <a:cubicBezTo>
                        <a:pt x="535972" y="85436"/>
                        <a:pt x="526256" y="84102"/>
                        <a:pt x="526256" y="76959"/>
                      </a:cubicBezTo>
                      <a:cubicBezTo>
                        <a:pt x="526256" y="69815"/>
                        <a:pt x="528828" y="51622"/>
                        <a:pt x="528828" y="51622"/>
                      </a:cubicBezTo>
                      <a:cubicBezTo>
                        <a:pt x="528828" y="51622"/>
                        <a:pt x="529114" y="51527"/>
                        <a:pt x="529304" y="51527"/>
                      </a:cubicBezTo>
                      <a:cubicBezTo>
                        <a:pt x="515302" y="38763"/>
                        <a:pt x="499205" y="25524"/>
                        <a:pt x="495491" y="23047"/>
                      </a:cubicBezTo>
                      <a:cubicBezTo>
                        <a:pt x="490061" y="19428"/>
                        <a:pt x="481013" y="26667"/>
                        <a:pt x="481013" y="26667"/>
                      </a:cubicBezTo>
                      <a:cubicBezTo>
                        <a:pt x="481013" y="26667"/>
                        <a:pt x="471964" y="17618"/>
                        <a:pt x="464725" y="24857"/>
                      </a:cubicBezTo>
                      <a:cubicBezTo>
                        <a:pt x="457485" y="32096"/>
                        <a:pt x="446627" y="24857"/>
                        <a:pt x="446627" y="24857"/>
                      </a:cubicBezTo>
                      <a:cubicBezTo>
                        <a:pt x="446627" y="24857"/>
                        <a:pt x="437579" y="19428"/>
                        <a:pt x="433959" y="10379"/>
                      </a:cubicBezTo>
                      <a:cubicBezTo>
                        <a:pt x="432530" y="6759"/>
                        <a:pt x="429768" y="4569"/>
                        <a:pt x="426434" y="2759"/>
                      </a:cubicBezTo>
                      <a:lnTo>
                        <a:pt x="426911" y="3997"/>
                      </a:lnTo>
                      <a:lnTo>
                        <a:pt x="405289" y="7617"/>
                      </a:lnTo>
                      <a:cubicBezTo>
                        <a:pt x="405289" y="7617"/>
                        <a:pt x="378238" y="-6766"/>
                        <a:pt x="372904" y="3997"/>
                      </a:cubicBezTo>
                      <a:cubicBezTo>
                        <a:pt x="367475" y="14856"/>
                        <a:pt x="362045" y="7617"/>
                        <a:pt x="349472" y="7617"/>
                      </a:cubicBezTo>
                      <a:cubicBezTo>
                        <a:pt x="336804" y="7617"/>
                        <a:pt x="326041" y="13046"/>
                        <a:pt x="318801" y="16665"/>
                      </a:cubicBezTo>
                      <a:cubicBezTo>
                        <a:pt x="311563" y="20285"/>
                        <a:pt x="300800" y="13046"/>
                        <a:pt x="295370" y="16665"/>
                      </a:cubicBezTo>
                      <a:cubicBezTo>
                        <a:pt x="289941" y="20285"/>
                        <a:pt x="286321" y="36477"/>
                        <a:pt x="286321" y="36477"/>
                      </a:cubicBezTo>
                      <a:lnTo>
                        <a:pt x="230505" y="25619"/>
                      </a:lnTo>
                      <a:cubicBezTo>
                        <a:pt x="230505" y="25619"/>
                        <a:pt x="219646" y="9331"/>
                        <a:pt x="207073" y="9331"/>
                      </a:cubicBezTo>
                      <a:cubicBezTo>
                        <a:pt x="194405" y="9331"/>
                        <a:pt x="176403" y="32762"/>
                        <a:pt x="176403" y="32762"/>
                      </a:cubicBezTo>
                      <a:lnTo>
                        <a:pt x="176403" y="52384"/>
                      </a:lnTo>
                      <a:cubicBezTo>
                        <a:pt x="178594" y="64100"/>
                        <a:pt x="175832" y="76387"/>
                        <a:pt x="172021" y="82674"/>
                      </a:cubicBezTo>
                      <a:cubicBezTo>
                        <a:pt x="166592" y="91722"/>
                        <a:pt x="161163" y="95342"/>
                        <a:pt x="161163" y="113344"/>
                      </a:cubicBezTo>
                      <a:cubicBezTo>
                        <a:pt x="161163" y="131442"/>
                        <a:pt x="139446" y="160302"/>
                        <a:pt x="139446" y="174780"/>
                      </a:cubicBezTo>
                      <a:cubicBezTo>
                        <a:pt x="139446" y="189258"/>
                        <a:pt x="114109" y="198212"/>
                        <a:pt x="114109" y="207261"/>
                      </a:cubicBezTo>
                      <a:cubicBezTo>
                        <a:pt x="114109" y="216309"/>
                        <a:pt x="112300" y="236121"/>
                        <a:pt x="112300" y="256029"/>
                      </a:cubicBezTo>
                      <a:cubicBezTo>
                        <a:pt x="112300" y="275936"/>
                        <a:pt x="101441" y="259648"/>
                        <a:pt x="101441" y="277650"/>
                      </a:cubicBezTo>
                      <a:cubicBezTo>
                        <a:pt x="101441" y="295748"/>
                        <a:pt x="92393" y="284889"/>
                        <a:pt x="83439" y="293938"/>
                      </a:cubicBezTo>
                      <a:cubicBezTo>
                        <a:pt x="74390" y="302987"/>
                        <a:pt x="70771" y="304797"/>
                        <a:pt x="70771" y="295748"/>
                      </a:cubicBezTo>
                      <a:cubicBezTo>
                        <a:pt x="70771" y="286699"/>
                        <a:pt x="58102" y="284889"/>
                        <a:pt x="47244" y="293938"/>
                      </a:cubicBezTo>
                      <a:cubicBezTo>
                        <a:pt x="36386" y="302987"/>
                        <a:pt x="32766" y="293938"/>
                        <a:pt x="27432" y="292128"/>
                      </a:cubicBezTo>
                      <a:cubicBezTo>
                        <a:pt x="24479" y="291176"/>
                        <a:pt x="12097" y="298415"/>
                        <a:pt x="0" y="306606"/>
                      </a:cubicBezTo>
                      <a:cubicBezTo>
                        <a:pt x="5429" y="317751"/>
                        <a:pt x="8191" y="328990"/>
                        <a:pt x="10382" y="338896"/>
                      </a:cubicBezTo>
                      <a:cubicBezTo>
                        <a:pt x="10573" y="339849"/>
                        <a:pt x="10859" y="340801"/>
                        <a:pt x="11144" y="341849"/>
                      </a:cubicBezTo>
                      <a:cubicBezTo>
                        <a:pt x="17526" y="337372"/>
                        <a:pt x="24003" y="333372"/>
                        <a:pt x="27623" y="332800"/>
                      </a:cubicBezTo>
                      <a:cubicBezTo>
                        <a:pt x="36671" y="331467"/>
                        <a:pt x="122206" y="332800"/>
                        <a:pt x="122206" y="332800"/>
                      </a:cubicBezTo>
                      <a:cubicBezTo>
                        <a:pt x="122206" y="332800"/>
                        <a:pt x="130016" y="345754"/>
                        <a:pt x="127349" y="357470"/>
                      </a:cubicBezTo>
                      <a:cubicBezTo>
                        <a:pt x="124777" y="369091"/>
                        <a:pt x="132588" y="363947"/>
                        <a:pt x="139065" y="379473"/>
                      </a:cubicBezTo>
                      <a:cubicBezTo>
                        <a:pt x="145542" y="394998"/>
                        <a:pt x="150781" y="401475"/>
                        <a:pt x="163735" y="397570"/>
                      </a:cubicBezTo>
                      <a:cubicBezTo>
                        <a:pt x="176689" y="393665"/>
                        <a:pt x="192214" y="391093"/>
                        <a:pt x="197453" y="392331"/>
                      </a:cubicBezTo>
                      <a:cubicBezTo>
                        <a:pt x="202597" y="393665"/>
                        <a:pt x="201359" y="370329"/>
                        <a:pt x="209074" y="366423"/>
                      </a:cubicBezTo>
                      <a:cubicBezTo>
                        <a:pt x="216884" y="362518"/>
                        <a:pt x="232410" y="366423"/>
                        <a:pt x="232410" y="366423"/>
                      </a:cubicBezTo>
                      <a:cubicBezTo>
                        <a:pt x="232410" y="366423"/>
                        <a:pt x="233648" y="372900"/>
                        <a:pt x="246698" y="372900"/>
                      </a:cubicBezTo>
                      <a:cubicBezTo>
                        <a:pt x="259652" y="372900"/>
                        <a:pt x="266129" y="367662"/>
                        <a:pt x="266129" y="376806"/>
                      </a:cubicBezTo>
                      <a:cubicBezTo>
                        <a:pt x="266129" y="385854"/>
                        <a:pt x="267462" y="396237"/>
                        <a:pt x="271272" y="400142"/>
                      </a:cubicBezTo>
                      <a:cubicBezTo>
                        <a:pt x="275177" y="404047"/>
                        <a:pt x="260890" y="436432"/>
                        <a:pt x="267367" y="441671"/>
                      </a:cubicBezTo>
                      <a:cubicBezTo>
                        <a:pt x="273844" y="446910"/>
                        <a:pt x="282893" y="458530"/>
                        <a:pt x="281654" y="465007"/>
                      </a:cubicBezTo>
                      <a:cubicBezTo>
                        <a:pt x="280321" y="471484"/>
                        <a:pt x="276416" y="487010"/>
                        <a:pt x="281654" y="488343"/>
                      </a:cubicBezTo>
                      <a:cubicBezTo>
                        <a:pt x="286893" y="489677"/>
                        <a:pt x="288131" y="480533"/>
                        <a:pt x="297180" y="480533"/>
                      </a:cubicBezTo>
                      <a:cubicBezTo>
                        <a:pt x="306229" y="480533"/>
                        <a:pt x="314039" y="481771"/>
                        <a:pt x="323088" y="477961"/>
                      </a:cubicBezTo>
                      <a:cubicBezTo>
                        <a:pt x="326041" y="476723"/>
                        <a:pt x="328708" y="477199"/>
                        <a:pt x="330994" y="478247"/>
                      </a:cubicBezTo>
                      <a:cubicBezTo>
                        <a:pt x="335661" y="480533"/>
                        <a:pt x="338614" y="485676"/>
                        <a:pt x="338614" y="485676"/>
                      </a:cubicBezTo>
                      <a:cubicBezTo>
                        <a:pt x="338614" y="485676"/>
                        <a:pt x="341186" y="494725"/>
                        <a:pt x="346424" y="492153"/>
                      </a:cubicBezTo>
                      <a:cubicBezTo>
                        <a:pt x="351568" y="489582"/>
                        <a:pt x="365855" y="485676"/>
                        <a:pt x="364522" y="490820"/>
                      </a:cubicBezTo>
                      <a:cubicBezTo>
                        <a:pt x="363188" y="496059"/>
                        <a:pt x="368427" y="507679"/>
                        <a:pt x="373570" y="505108"/>
                      </a:cubicBezTo>
                      <a:cubicBezTo>
                        <a:pt x="378714" y="502536"/>
                        <a:pt x="391668" y="512918"/>
                        <a:pt x="398240" y="512918"/>
                      </a:cubicBezTo>
                      <a:cubicBezTo>
                        <a:pt x="404717" y="512918"/>
                        <a:pt x="411194" y="512918"/>
                        <a:pt x="411194" y="509012"/>
                      </a:cubicBezTo>
                      <a:cubicBezTo>
                        <a:pt x="411194" y="505108"/>
                        <a:pt x="419005" y="498630"/>
                        <a:pt x="421577" y="503774"/>
                      </a:cubicBezTo>
                      <a:cubicBezTo>
                        <a:pt x="424148" y="509012"/>
                        <a:pt x="430625" y="520633"/>
                        <a:pt x="437102" y="520633"/>
                      </a:cubicBezTo>
                      <a:cubicBezTo>
                        <a:pt x="443579" y="520633"/>
                        <a:pt x="459105" y="520633"/>
                        <a:pt x="459105" y="525872"/>
                      </a:cubicBezTo>
                      <a:cubicBezTo>
                        <a:pt x="459105" y="531111"/>
                        <a:pt x="464248" y="545303"/>
                        <a:pt x="470725" y="550542"/>
                      </a:cubicBezTo>
                      <a:cubicBezTo>
                        <a:pt x="477202" y="555780"/>
                        <a:pt x="491490" y="550542"/>
                        <a:pt x="491490" y="550542"/>
                      </a:cubicBezTo>
                      <a:cubicBezTo>
                        <a:pt x="491490" y="550542"/>
                        <a:pt x="496634" y="546636"/>
                        <a:pt x="496634" y="537588"/>
                      </a:cubicBezTo>
                      <a:cubicBezTo>
                        <a:pt x="496634" y="528539"/>
                        <a:pt x="496634" y="516823"/>
                        <a:pt x="492728" y="516823"/>
                      </a:cubicBezTo>
                      <a:cubicBezTo>
                        <a:pt x="488823" y="516823"/>
                        <a:pt x="482346" y="525872"/>
                        <a:pt x="473297" y="523300"/>
                      </a:cubicBezTo>
                      <a:cubicBezTo>
                        <a:pt x="464248" y="520728"/>
                        <a:pt x="457771" y="502536"/>
                        <a:pt x="453866" y="499964"/>
                      </a:cubicBezTo>
                      <a:cubicBezTo>
                        <a:pt x="449961" y="497392"/>
                        <a:pt x="460343" y="480533"/>
                        <a:pt x="460343" y="472722"/>
                      </a:cubicBezTo>
                      <a:cubicBezTo>
                        <a:pt x="460343" y="464912"/>
                        <a:pt x="466820" y="442909"/>
                        <a:pt x="461676" y="440337"/>
                      </a:cubicBezTo>
                      <a:cubicBezTo>
                        <a:pt x="456533" y="437766"/>
                        <a:pt x="459105" y="429955"/>
                        <a:pt x="465582" y="424812"/>
                      </a:cubicBezTo>
                      <a:cubicBezTo>
                        <a:pt x="472059" y="419573"/>
                        <a:pt x="463010" y="405381"/>
                        <a:pt x="473393" y="405381"/>
                      </a:cubicBezTo>
                      <a:cubicBezTo>
                        <a:pt x="483108" y="405381"/>
                        <a:pt x="502920" y="406428"/>
                        <a:pt x="508540" y="400142"/>
                      </a:cubicBezTo>
                      <a:cubicBezTo>
                        <a:pt x="508921" y="399761"/>
                        <a:pt x="509397" y="399380"/>
                        <a:pt x="509683" y="398904"/>
                      </a:cubicBezTo>
                      <a:cubicBezTo>
                        <a:pt x="510444" y="397475"/>
                        <a:pt x="511016" y="395951"/>
                        <a:pt x="511588" y="394427"/>
                      </a:cubicBezTo>
                      <a:cubicBezTo>
                        <a:pt x="505301" y="383664"/>
                        <a:pt x="498634" y="369186"/>
                        <a:pt x="490633" y="36470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92" name="Freeform: Shape 391">
                  <a:extLst>
                    <a:ext uri="{FF2B5EF4-FFF2-40B4-BE49-F238E27FC236}">
                      <a16:creationId xmlns:a16="http://schemas.microsoft.com/office/drawing/2014/main" id="{3BCF0F99-D7C2-402E-9EE0-1DD283730C6B}"/>
                    </a:ext>
                  </a:extLst>
                </p:cNvPr>
                <p:cNvSpPr/>
                <p:nvPr/>
              </p:nvSpPr>
              <p:spPr>
                <a:xfrm>
                  <a:off x="6602824" y="4299108"/>
                  <a:ext cx="38100" cy="57150"/>
                </a:xfrm>
                <a:custGeom>
                  <a:avLst/>
                  <a:gdLst>
                    <a:gd name="connsiteX0" fmla="*/ 3334 w 38100"/>
                    <a:gd name="connsiteY0" fmla="*/ 31147 h 57150"/>
                    <a:gd name="connsiteX1" fmla="*/ 10573 w 38100"/>
                    <a:gd name="connsiteY1" fmla="*/ 61531 h 57150"/>
                    <a:gd name="connsiteX2" fmla="*/ 23050 w 38100"/>
                    <a:gd name="connsiteY2" fmla="*/ 54197 h 57150"/>
                    <a:gd name="connsiteX3" fmla="*/ 46958 w 38100"/>
                    <a:gd name="connsiteY3" fmla="*/ 19812 h 57150"/>
                    <a:gd name="connsiteX4" fmla="*/ 39528 w 38100"/>
                    <a:gd name="connsiteY4" fmla="*/ 15335 h 57150"/>
                    <a:gd name="connsiteX5" fmla="*/ 38385 w 38100"/>
                    <a:gd name="connsiteY5" fmla="*/ 0 h 57150"/>
                    <a:gd name="connsiteX6" fmla="*/ 24574 w 38100"/>
                    <a:gd name="connsiteY6" fmla="*/ 381 h 57150"/>
                    <a:gd name="connsiteX7" fmla="*/ 9620 w 38100"/>
                    <a:gd name="connsiteY7" fmla="*/ 9335 h 57150"/>
                    <a:gd name="connsiteX8" fmla="*/ 0 w 38100"/>
                    <a:gd name="connsiteY8" fmla="*/ 8382 h 57150"/>
                    <a:gd name="connsiteX9" fmla="*/ 1905 w 38100"/>
                    <a:gd name="connsiteY9" fmla="*/ 8954 h 57150"/>
                    <a:gd name="connsiteX10" fmla="*/ 3334 w 38100"/>
                    <a:gd name="connsiteY10" fmla="*/ 311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 h="57150">
                      <a:moveTo>
                        <a:pt x="3334" y="31147"/>
                      </a:moveTo>
                      <a:cubicBezTo>
                        <a:pt x="5619" y="36290"/>
                        <a:pt x="7905" y="48196"/>
                        <a:pt x="10573" y="61531"/>
                      </a:cubicBezTo>
                      <a:cubicBezTo>
                        <a:pt x="16383" y="57817"/>
                        <a:pt x="21050" y="54959"/>
                        <a:pt x="23050" y="54197"/>
                      </a:cubicBezTo>
                      <a:cubicBezTo>
                        <a:pt x="30575" y="51245"/>
                        <a:pt x="46958" y="19812"/>
                        <a:pt x="46958" y="19812"/>
                      </a:cubicBezTo>
                      <a:lnTo>
                        <a:pt x="39528" y="15335"/>
                      </a:lnTo>
                      <a:cubicBezTo>
                        <a:pt x="39528" y="15335"/>
                        <a:pt x="40291" y="8763"/>
                        <a:pt x="38385" y="0"/>
                      </a:cubicBezTo>
                      <a:cubicBezTo>
                        <a:pt x="31718" y="762"/>
                        <a:pt x="24574" y="381"/>
                        <a:pt x="24574" y="381"/>
                      </a:cubicBezTo>
                      <a:cubicBezTo>
                        <a:pt x="24574" y="381"/>
                        <a:pt x="26098" y="12287"/>
                        <a:pt x="9620" y="9335"/>
                      </a:cubicBezTo>
                      <a:cubicBezTo>
                        <a:pt x="6953" y="8858"/>
                        <a:pt x="3620" y="8572"/>
                        <a:pt x="0" y="8382"/>
                      </a:cubicBezTo>
                      <a:cubicBezTo>
                        <a:pt x="1048" y="8858"/>
                        <a:pt x="1905" y="8954"/>
                        <a:pt x="1905" y="8954"/>
                      </a:cubicBezTo>
                      <a:lnTo>
                        <a:pt x="3334" y="31147"/>
                      </a:lnTo>
                      <a:close/>
                    </a:path>
                  </a:pathLst>
                </a:custGeom>
                <a:solidFill>
                  <a:srgbClr val="F2F0F0"/>
                </a:solidFill>
                <a:ln w="2381" cap="flat">
                  <a:solidFill>
                    <a:srgbClr val="817F81"/>
                  </a:solidFill>
                  <a:prstDash val="solid"/>
                  <a:miter/>
                </a:ln>
              </p:spPr>
              <p:txBody>
                <a:bodyPr rtlCol="0" anchor="ctr"/>
                <a:lstStyle/>
                <a:p>
                  <a:endParaRPr lang="en-US"/>
                </a:p>
              </p:txBody>
            </p:sp>
            <p:sp>
              <p:nvSpPr>
                <p:cNvPr id="393" name="Freeform: Shape 392">
                  <a:extLst>
                    <a:ext uri="{FF2B5EF4-FFF2-40B4-BE49-F238E27FC236}">
                      <a16:creationId xmlns:a16="http://schemas.microsoft.com/office/drawing/2014/main" id="{29836701-2D52-49D9-8F93-7F95E1AE9341}"/>
                    </a:ext>
                  </a:extLst>
                </p:cNvPr>
                <p:cNvSpPr/>
                <p:nvPr/>
              </p:nvSpPr>
              <p:spPr>
                <a:xfrm>
                  <a:off x="6632447" y="4540186"/>
                  <a:ext cx="304800" cy="495300"/>
                </a:xfrm>
                <a:custGeom>
                  <a:avLst/>
                  <a:gdLst>
                    <a:gd name="connsiteX0" fmla="*/ 308896 w 304800"/>
                    <a:gd name="connsiteY0" fmla="*/ 128206 h 495300"/>
                    <a:gd name="connsiteX1" fmla="*/ 301561 w 304800"/>
                    <a:gd name="connsiteY1" fmla="*/ 71152 h 495300"/>
                    <a:gd name="connsiteX2" fmla="*/ 298990 w 304800"/>
                    <a:gd name="connsiteY2" fmla="*/ 1143 h 495300"/>
                    <a:gd name="connsiteX3" fmla="*/ 298895 w 304800"/>
                    <a:gd name="connsiteY3" fmla="*/ 0 h 495300"/>
                    <a:gd name="connsiteX4" fmla="*/ 267843 w 304800"/>
                    <a:gd name="connsiteY4" fmla="*/ 16669 h 495300"/>
                    <a:gd name="connsiteX5" fmla="*/ 247079 w 304800"/>
                    <a:gd name="connsiteY5" fmla="*/ 21908 h 495300"/>
                    <a:gd name="connsiteX6" fmla="*/ 229838 w 304800"/>
                    <a:gd name="connsiteY6" fmla="*/ 21050 h 495300"/>
                    <a:gd name="connsiteX7" fmla="*/ 220313 w 304800"/>
                    <a:gd name="connsiteY7" fmla="*/ 32290 h 495300"/>
                    <a:gd name="connsiteX8" fmla="*/ 202978 w 304800"/>
                    <a:gd name="connsiteY8" fmla="*/ 34004 h 495300"/>
                    <a:gd name="connsiteX9" fmla="*/ 177927 w 304800"/>
                    <a:gd name="connsiteY9" fmla="*/ 37433 h 495300"/>
                    <a:gd name="connsiteX10" fmla="*/ 168402 w 304800"/>
                    <a:gd name="connsiteY10" fmla="*/ 28766 h 495300"/>
                    <a:gd name="connsiteX11" fmla="*/ 151066 w 304800"/>
                    <a:gd name="connsiteY11" fmla="*/ 32195 h 495300"/>
                    <a:gd name="connsiteX12" fmla="*/ 134493 w 304800"/>
                    <a:gd name="connsiteY12" fmla="*/ 30480 h 495300"/>
                    <a:gd name="connsiteX13" fmla="*/ 132969 w 304800"/>
                    <a:gd name="connsiteY13" fmla="*/ 40577 h 495300"/>
                    <a:gd name="connsiteX14" fmla="*/ 145542 w 304800"/>
                    <a:gd name="connsiteY14" fmla="*/ 102394 h 495300"/>
                    <a:gd name="connsiteX15" fmla="*/ 163259 w 304800"/>
                    <a:gd name="connsiteY15" fmla="*/ 119444 h 495300"/>
                    <a:gd name="connsiteX16" fmla="*/ 164116 w 304800"/>
                    <a:gd name="connsiteY16" fmla="*/ 148876 h 495300"/>
                    <a:gd name="connsiteX17" fmla="*/ 147733 w 304800"/>
                    <a:gd name="connsiteY17" fmla="*/ 167830 h 495300"/>
                    <a:gd name="connsiteX18" fmla="*/ 145161 w 304800"/>
                    <a:gd name="connsiteY18" fmla="*/ 194596 h 495300"/>
                    <a:gd name="connsiteX19" fmla="*/ 118396 w 304800"/>
                    <a:gd name="connsiteY19" fmla="*/ 159163 h 495300"/>
                    <a:gd name="connsiteX20" fmla="*/ 124492 w 304800"/>
                    <a:gd name="connsiteY20" fmla="*/ 121158 h 495300"/>
                    <a:gd name="connsiteX21" fmla="*/ 101155 w 304800"/>
                    <a:gd name="connsiteY21" fmla="*/ 117634 h 495300"/>
                    <a:gd name="connsiteX22" fmla="*/ 81248 w 304800"/>
                    <a:gd name="connsiteY22" fmla="*/ 103822 h 495300"/>
                    <a:gd name="connsiteX23" fmla="*/ 0 w 304800"/>
                    <a:gd name="connsiteY23" fmla="*/ 133160 h 495300"/>
                    <a:gd name="connsiteX24" fmla="*/ 6001 w 304800"/>
                    <a:gd name="connsiteY24" fmla="*/ 154781 h 495300"/>
                    <a:gd name="connsiteX25" fmla="*/ 4286 w 304800"/>
                    <a:gd name="connsiteY25" fmla="*/ 154781 h 495300"/>
                    <a:gd name="connsiteX26" fmla="*/ 8572 w 304800"/>
                    <a:gd name="connsiteY26" fmla="*/ 164211 h 495300"/>
                    <a:gd name="connsiteX27" fmla="*/ 46196 w 304800"/>
                    <a:gd name="connsiteY27" fmla="*/ 173260 h 495300"/>
                    <a:gd name="connsiteX28" fmla="*/ 79915 w 304800"/>
                    <a:gd name="connsiteY28" fmla="*/ 184976 h 495300"/>
                    <a:gd name="connsiteX29" fmla="*/ 81248 w 304800"/>
                    <a:gd name="connsiteY29" fmla="*/ 230314 h 495300"/>
                    <a:gd name="connsiteX30" fmla="*/ 73438 w 304800"/>
                    <a:gd name="connsiteY30" fmla="*/ 256222 h 495300"/>
                    <a:gd name="connsiteX31" fmla="*/ 82486 w 304800"/>
                    <a:gd name="connsiteY31" fmla="*/ 278225 h 495300"/>
                    <a:gd name="connsiteX32" fmla="*/ 66866 w 304800"/>
                    <a:gd name="connsiteY32" fmla="*/ 300228 h 495300"/>
                    <a:gd name="connsiteX33" fmla="*/ 59055 w 304800"/>
                    <a:gd name="connsiteY33" fmla="*/ 328708 h 495300"/>
                    <a:gd name="connsiteX34" fmla="*/ 29432 w 304800"/>
                    <a:gd name="connsiteY34" fmla="*/ 358235 h 495300"/>
                    <a:gd name="connsiteX35" fmla="*/ 30575 w 304800"/>
                    <a:gd name="connsiteY35" fmla="*/ 359188 h 495300"/>
                    <a:gd name="connsiteX36" fmla="*/ 48673 w 304800"/>
                    <a:gd name="connsiteY36" fmla="*/ 413671 h 495300"/>
                    <a:gd name="connsiteX37" fmla="*/ 51245 w 304800"/>
                    <a:gd name="connsiteY37" fmla="*/ 466820 h 495300"/>
                    <a:gd name="connsiteX38" fmla="*/ 54483 w 304800"/>
                    <a:gd name="connsiteY38" fmla="*/ 500539 h 495300"/>
                    <a:gd name="connsiteX39" fmla="*/ 76295 w 304800"/>
                    <a:gd name="connsiteY39" fmla="*/ 498920 h 495300"/>
                    <a:gd name="connsiteX40" fmla="*/ 77628 w 304800"/>
                    <a:gd name="connsiteY40" fmla="*/ 484346 h 495300"/>
                    <a:gd name="connsiteX41" fmla="*/ 65913 w 304800"/>
                    <a:gd name="connsiteY41" fmla="*/ 473107 h 495300"/>
                    <a:gd name="connsiteX42" fmla="*/ 111728 w 304800"/>
                    <a:gd name="connsiteY42" fmla="*/ 439388 h 495300"/>
                    <a:gd name="connsiteX43" fmla="*/ 148494 w 304800"/>
                    <a:gd name="connsiteY43" fmla="*/ 416433 h 495300"/>
                    <a:gd name="connsiteX44" fmla="*/ 151543 w 304800"/>
                    <a:gd name="connsiteY44" fmla="*/ 374047 h 495300"/>
                    <a:gd name="connsiteX45" fmla="*/ 146399 w 304800"/>
                    <a:gd name="connsiteY45" fmla="*/ 337376 h 495300"/>
                    <a:gd name="connsiteX46" fmla="*/ 132112 w 304800"/>
                    <a:gd name="connsiteY46" fmla="*/ 300228 h 495300"/>
                    <a:gd name="connsiteX47" fmla="*/ 136874 w 304800"/>
                    <a:gd name="connsiteY47" fmla="*/ 278225 h 495300"/>
                    <a:gd name="connsiteX48" fmla="*/ 150304 w 304800"/>
                    <a:gd name="connsiteY48" fmla="*/ 262700 h 495300"/>
                    <a:gd name="connsiteX49" fmla="*/ 174974 w 304800"/>
                    <a:gd name="connsiteY49" fmla="*/ 247174 h 495300"/>
                    <a:gd name="connsiteX50" fmla="*/ 205644 w 304800"/>
                    <a:gd name="connsiteY50" fmla="*/ 213455 h 495300"/>
                    <a:gd name="connsiteX51" fmla="*/ 262700 w 304800"/>
                    <a:gd name="connsiteY51" fmla="*/ 188786 h 495300"/>
                    <a:gd name="connsiteX52" fmla="*/ 308896 w 304800"/>
                    <a:gd name="connsiteY52" fmla="*/ 12820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04800" h="495300">
                      <a:moveTo>
                        <a:pt x="308896" y="128206"/>
                      </a:moveTo>
                      <a:cubicBezTo>
                        <a:pt x="305848" y="120396"/>
                        <a:pt x="299847" y="85439"/>
                        <a:pt x="301561" y="71152"/>
                      </a:cubicBezTo>
                      <a:cubicBezTo>
                        <a:pt x="303276" y="56864"/>
                        <a:pt x="298990" y="19336"/>
                        <a:pt x="298990" y="1143"/>
                      </a:cubicBezTo>
                      <a:cubicBezTo>
                        <a:pt x="298990" y="667"/>
                        <a:pt x="298895" y="381"/>
                        <a:pt x="298895" y="0"/>
                      </a:cubicBezTo>
                      <a:cubicBezTo>
                        <a:pt x="284607" y="6477"/>
                        <a:pt x="269272" y="13906"/>
                        <a:pt x="267843" y="16669"/>
                      </a:cubicBezTo>
                      <a:cubicBezTo>
                        <a:pt x="265271" y="21908"/>
                        <a:pt x="254032" y="15812"/>
                        <a:pt x="247079" y="21908"/>
                      </a:cubicBezTo>
                      <a:cubicBezTo>
                        <a:pt x="240125" y="27908"/>
                        <a:pt x="235839" y="22765"/>
                        <a:pt x="229838" y="21050"/>
                      </a:cubicBezTo>
                      <a:cubicBezTo>
                        <a:pt x="223838" y="19336"/>
                        <a:pt x="221170" y="27146"/>
                        <a:pt x="220313" y="32290"/>
                      </a:cubicBezTo>
                      <a:cubicBezTo>
                        <a:pt x="219456" y="37529"/>
                        <a:pt x="207359" y="34862"/>
                        <a:pt x="202978" y="34004"/>
                      </a:cubicBezTo>
                      <a:cubicBezTo>
                        <a:pt x="198691" y="33147"/>
                        <a:pt x="184880" y="37433"/>
                        <a:pt x="177927" y="37433"/>
                      </a:cubicBezTo>
                      <a:cubicBezTo>
                        <a:pt x="170974" y="37433"/>
                        <a:pt x="176213" y="31337"/>
                        <a:pt x="168402" y="28766"/>
                      </a:cubicBezTo>
                      <a:cubicBezTo>
                        <a:pt x="160591" y="26194"/>
                        <a:pt x="155448" y="32195"/>
                        <a:pt x="151066" y="32195"/>
                      </a:cubicBezTo>
                      <a:cubicBezTo>
                        <a:pt x="148494" y="32195"/>
                        <a:pt x="140398" y="31242"/>
                        <a:pt x="134493" y="30480"/>
                      </a:cubicBezTo>
                      <a:cubicBezTo>
                        <a:pt x="134398" y="34480"/>
                        <a:pt x="133921" y="38005"/>
                        <a:pt x="132969" y="40577"/>
                      </a:cubicBezTo>
                      <a:cubicBezTo>
                        <a:pt x="127349" y="55245"/>
                        <a:pt x="144685" y="88392"/>
                        <a:pt x="145542" y="102394"/>
                      </a:cubicBezTo>
                      <a:cubicBezTo>
                        <a:pt x="151924" y="107918"/>
                        <a:pt x="159353" y="114681"/>
                        <a:pt x="163259" y="119444"/>
                      </a:cubicBezTo>
                      <a:cubicBezTo>
                        <a:pt x="171069" y="128969"/>
                        <a:pt x="163259" y="128111"/>
                        <a:pt x="164116" y="148876"/>
                      </a:cubicBezTo>
                      <a:cubicBezTo>
                        <a:pt x="164973" y="169640"/>
                        <a:pt x="155448" y="160972"/>
                        <a:pt x="147733" y="167830"/>
                      </a:cubicBezTo>
                      <a:cubicBezTo>
                        <a:pt x="140018" y="174688"/>
                        <a:pt x="146875" y="190310"/>
                        <a:pt x="145161" y="194596"/>
                      </a:cubicBezTo>
                      <a:cubicBezTo>
                        <a:pt x="143446" y="198882"/>
                        <a:pt x="120110" y="164306"/>
                        <a:pt x="118396" y="159163"/>
                      </a:cubicBezTo>
                      <a:cubicBezTo>
                        <a:pt x="116681" y="154019"/>
                        <a:pt x="127063" y="133255"/>
                        <a:pt x="124492" y="121158"/>
                      </a:cubicBezTo>
                      <a:cubicBezTo>
                        <a:pt x="121920" y="109061"/>
                        <a:pt x="106394" y="116777"/>
                        <a:pt x="101155" y="117634"/>
                      </a:cubicBezTo>
                      <a:cubicBezTo>
                        <a:pt x="95917" y="118491"/>
                        <a:pt x="83820" y="103822"/>
                        <a:pt x="81248" y="103822"/>
                      </a:cubicBezTo>
                      <a:cubicBezTo>
                        <a:pt x="78677" y="103822"/>
                        <a:pt x="0" y="133160"/>
                        <a:pt x="0" y="133160"/>
                      </a:cubicBezTo>
                      <a:lnTo>
                        <a:pt x="6001" y="154781"/>
                      </a:lnTo>
                      <a:lnTo>
                        <a:pt x="4286" y="154781"/>
                      </a:lnTo>
                      <a:lnTo>
                        <a:pt x="8572" y="164211"/>
                      </a:lnTo>
                      <a:cubicBezTo>
                        <a:pt x="8572" y="164211"/>
                        <a:pt x="34480" y="165545"/>
                        <a:pt x="46196" y="173260"/>
                      </a:cubicBezTo>
                      <a:cubicBezTo>
                        <a:pt x="57817" y="181070"/>
                        <a:pt x="76009" y="182309"/>
                        <a:pt x="79915" y="184976"/>
                      </a:cubicBezTo>
                      <a:cubicBezTo>
                        <a:pt x="83820" y="187547"/>
                        <a:pt x="79915" y="216122"/>
                        <a:pt x="81248" y="230314"/>
                      </a:cubicBezTo>
                      <a:cubicBezTo>
                        <a:pt x="82582" y="244602"/>
                        <a:pt x="65722" y="248412"/>
                        <a:pt x="73438" y="256222"/>
                      </a:cubicBezTo>
                      <a:cubicBezTo>
                        <a:pt x="81248" y="264033"/>
                        <a:pt x="77343" y="276987"/>
                        <a:pt x="82486" y="278225"/>
                      </a:cubicBezTo>
                      <a:cubicBezTo>
                        <a:pt x="87630" y="279559"/>
                        <a:pt x="73438" y="296323"/>
                        <a:pt x="66866" y="300228"/>
                      </a:cubicBezTo>
                      <a:cubicBezTo>
                        <a:pt x="60388" y="304133"/>
                        <a:pt x="66866" y="318421"/>
                        <a:pt x="59055" y="328708"/>
                      </a:cubicBezTo>
                      <a:cubicBezTo>
                        <a:pt x="54102" y="335375"/>
                        <a:pt x="39528" y="348425"/>
                        <a:pt x="29432" y="358235"/>
                      </a:cubicBezTo>
                      <a:cubicBezTo>
                        <a:pt x="29909" y="358521"/>
                        <a:pt x="30385" y="358807"/>
                        <a:pt x="30575" y="359188"/>
                      </a:cubicBezTo>
                      <a:cubicBezTo>
                        <a:pt x="33147" y="363760"/>
                        <a:pt x="40957" y="409099"/>
                        <a:pt x="48673" y="413671"/>
                      </a:cubicBezTo>
                      <a:cubicBezTo>
                        <a:pt x="56483" y="418243"/>
                        <a:pt x="51911" y="462915"/>
                        <a:pt x="51245" y="466820"/>
                      </a:cubicBezTo>
                      <a:cubicBezTo>
                        <a:pt x="50578" y="470726"/>
                        <a:pt x="54483" y="500539"/>
                        <a:pt x="54483" y="500539"/>
                      </a:cubicBezTo>
                      <a:cubicBezTo>
                        <a:pt x="54483" y="500539"/>
                        <a:pt x="66008" y="498729"/>
                        <a:pt x="76295" y="498920"/>
                      </a:cubicBezTo>
                      <a:cubicBezTo>
                        <a:pt x="76962" y="493014"/>
                        <a:pt x="77438" y="487871"/>
                        <a:pt x="77628" y="484346"/>
                      </a:cubicBezTo>
                      <a:cubicBezTo>
                        <a:pt x="78486" y="470535"/>
                        <a:pt x="68961" y="481775"/>
                        <a:pt x="65913" y="473107"/>
                      </a:cubicBezTo>
                      <a:cubicBezTo>
                        <a:pt x="62865" y="464439"/>
                        <a:pt x="87059" y="448437"/>
                        <a:pt x="111728" y="439388"/>
                      </a:cubicBezTo>
                      <a:cubicBezTo>
                        <a:pt x="136398" y="430339"/>
                        <a:pt x="145828" y="425101"/>
                        <a:pt x="148494" y="416433"/>
                      </a:cubicBezTo>
                      <a:cubicBezTo>
                        <a:pt x="151066" y="407765"/>
                        <a:pt x="148114" y="383667"/>
                        <a:pt x="151543" y="374047"/>
                      </a:cubicBezTo>
                      <a:cubicBezTo>
                        <a:pt x="154972" y="364617"/>
                        <a:pt x="149352" y="358902"/>
                        <a:pt x="146399" y="337376"/>
                      </a:cubicBezTo>
                      <a:cubicBezTo>
                        <a:pt x="143351" y="315754"/>
                        <a:pt x="135541" y="312325"/>
                        <a:pt x="132112" y="300228"/>
                      </a:cubicBezTo>
                      <a:cubicBezTo>
                        <a:pt x="128683" y="288131"/>
                        <a:pt x="129540" y="278702"/>
                        <a:pt x="136874" y="278225"/>
                      </a:cubicBezTo>
                      <a:cubicBezTo>
                        <a:pt x="144209" y="277844"/>
                        <a:pt x="144209" y="274320"/>
                        <a:pt x="150304" y="262700"/>
                      </a:cubicBezTo>
                      <a:cubicBezTo>
                        <a:pt x="156400" y="250984"/>
                        <a:pt x="163259" y="255842"/>
                        <a:pt x="174974" y="247174"/>
                      </a:cubicBezTo>
                      <a:cubicBezTo>
                        <a:pt x="186594" y="238506"/>
                        <a:pt x="187071" y="227743"/>
                        <a:pt x="205644" y="213455"/>
                      </a:cubicBezTo>
                      <a:cubicBezTo>
                        <a:pt x="224218" y="199168"/>
                        <a:pt x="244507" y="199644"/>
                        <a:pt x="262700" y="188786"/>
                      </a:cubicBezTo>
                      <a:cubicBezTo>
                        <a:pt x="280797" y="178403"/>
                        <a:pt x="311944" y="136017"/>
                        <a:pt x="308896" y="128206"/>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94" name="Freeform: Shape 393">
                  <a:extLst>
                    <a:ext uri="{FF2B5EF4-FFF2-40B4-BE49-F238E27FC236}">
                      <a16:creationId xmlns:a16="http://schemas.microsoft.com/office/drawing/2014/main" id="{FB26CB30-93E4-4A53-A3E1-A961C87A5914}"/>
                    </a:ext>
                  </a:extLst>
                </p:cNvPr>
                <p:cNvSpPr/>
                <p:nvPr/>
              </p:nvSpPr>
              <p:spPr>
                <a:xfrm>
                  <a:off x="6613397" y="4255579"/>
                  <a:ext cx="314325" cy="314325"/>
                </a:xfrm>
                <a:custGeom>
                  <a:avLst/>
                  <a:gdLst>
                    <a:gd name="connsiteX0" fmla="*/ 297275 w 314325"/>
                    <a:gd name="connsiteY0" fmla="*/ 258223 h 314325"/>
                    <a:gd name="connsiteX1" fmla="*/ 286512 w 314325"/>
                    <a:gd name="connsiteY1" fmla="*/ 228410 h 314325"/>
                    <a:gd name="connsiteX2" fmla="*/ 283464 w 314325"/>
                    <a:gd name="connsiteY2" fmla="*/ 204216 h 314325"/>
                    <a:gd name="connsiteX3" fmla="*/ 288607 w 314325"/>
                    <a:gd name="connsiteY3" fmla="*/ 182213 h 314325"/>
                    <a:gd name="connsiteX4" fmla="*/ 273082 w 314325"/>
                    <a:gd name="connsiteY4" fmla="*/ 157544 h 314325"/>
                    <a:gd name="connsiteX5" fmla="*/ 285941 w 314325"/>
                    <a:gd name="connsiteY5" fmla="*/ 113157 h 314325"/>
                    <a:gd name="connsiteX6" fmla="*/ 236887 w 314325"/>
                    <a:gd name="connsiteY6" fmla="*/ 78296 h 314325"/>
                    <a:gd name="connsiteX7" fmla="*/ 238410 w 314325"/>
                    <a:gd name="connsiteY7" fmla="*/ 60293 h 314325"/>
                    <a:gd name="connsiteX8" fmla="*/ 128016 w 314325"/>
                    <a:gd name="connsiteY8" fmla="*/ 1715 h 314325"/>
                    <a:gd name="connsiteX9" fmla="*/ 113919 w 314325"/>
                    <a:gd name="connsiteY9" fmla="*/ 29242 h 314325"/>
                    <a:gd name="connsiteX10" fmla="*/ 115919 w 314325"/>
                    <a:gd name="connsiteY10" fmla="*/ 47339 h 314325"/>
                    <a:gd name="connsiteX11" fmla="*/ 68580 w 314325"/>
                    <a:gd name="connsiteY11" fmla="*/ 44768 h 314325"/>
                    <a:gd name="connsiteX12" fmla="*/ 68389 w 314325"/>
                    <a:gd name="connsiteY12" fmla="*/ 0 h 314325"/>
                    <a:gd name="connsiteX13" fmla="*/ 44005 w 314325"/>
                    <a:gd name="connsiteY13" fmla="*/ 2000 h 314325"/>
                    <a:gd name="connsiteX14" fmla="*/ 30194 w 314325"/>
                    <a:gd name="connsiteY14" fmla="*/ 5620 h 314325"/>
                    <a:gd name="connsiteX15" fmla="*/ 34957 w 314325"/>
                    <a:gd name="connsiteY15" fmla="*/ 18383 h 314325"/>
                    <a:gd name="connsiteX16" fmla="*/ 39434 w 314325"/>
                    <a:gd name="connsiteY16" fmla="*/ 37814 h 314325"/>
                    <a:gd name="connsiteX17" fmla="*/ 27813 w 314325"/>
                    <a:gd name="connsiteY17" fmla="*/ 43434 h 314325"/>
                    <a:gd name="connsiteX18" fmla="*/ 28956 w 314325"/>
                    <a:gd name="connsiteY18" fmla="*/ 58769 h 314325"/>
                    <a:gd name="connsiteX19" fmla="*/ 36386 w 314325"/>
                    <a:gd name="connsiteY19" fmla="*/ 63246 h 314325"/>
                    <a:gd name="connsiteX20" fmla="*/ 12478 w 314325"/>
                    <a:gd name="connsiteY20" fmla="*/ 97631 h 314325"/>
                    <a:gd name="connsiteX21" fmla="*/ 0 w 314325"/>
                    <a:gd name="connsiteY21" fmla="*/ 104966 h 314325"/>
                    <a:gd name="connsiteX22" fmla="*/ 17907 w 314325"/>
                    <a:gd name="connsiteY22" fmla="*/ 160687 h 314325"/>
                    <a:gd name="connsiteX23" fmla="*/ 33433 w 314325"/>
                    <a:gd name="connsiteY23" fmla="*/ 198977 h 314325"/>
                    <a:gd name="connsiteX24" fmla="*/ 40577 w 314325"/>
                    <a:gd name="connsiteY24" fmla="*/ 222313 h 314325"/>
                    <a:gd name="connsiteX25" fmla="*/ 24289 w 314325"/>
                    <a:gd name="connsiteY25" fmla="*/ 210026 h 314325"/>
                    <a:gd name="connsiteX26" fmla="*/ 22384 w 314325"/>
                    <a:gd name="connsiteY26" fmla="*/ 214503 h 314325"/>
                    <a:gd name="connsiteX27" fmla="*/ 21241 w 314325"/>
                    <a:gd name="connsiteY27" fmla="*/ 215741 h 314325"/>
                    <a:gd name="connsiteX28" fmla="*/ 42386 w 314325"/>
                    <a:gd name="connsiteY28" fmla="*/ 227743 h 314325"/>
                    <a:gd name="connsiteX29" fmla="*/ 69342 w 314325"/>
                    <a:gd name="connsiteY29" fmla="*/ 238220 h 314325"/>
                    <a:gd name="connsiteX30" fmla="*/ 106775 w 314325"/>
                    <a:gd name="connsiteY30" fmla="*/ 254699 h 314325"/>
                    <a:gd name="connsiteX31" fmla="*/ 108680 w 314325"/>
                    <a:gd name="connsiteY31" fmla="*/ 257556 h 314325"/>
                    <a:gd name="connsiteX32" fmla="*/ 128397 w 314325"/>
                    <a:gd name="connsiteY32" fmla="*/ 257651 h 314325"/>
                    <a:gd name="connsiteX33" fmla="*/ 132683 w 314325"/>
                    <a:gd name="connsiteY33" fmla="*/ 255937 h 314325"/>
                    <a:gd name="connsiteX34" fmla="*/ 153734 w 314325"/>
                    <a:gd name="connsiteY34" fmla="*/ 315182 h 314325"/>
                    <a:gd name="connsiteX35" fmla="*/ 170307 w 314325"/>
                    <a:gd name="connsiteY35" fmla="*/ 316897 h 314325"/>
                    <a:gd name="connsiteX36" fmla="*/ 187643 w 314325"/>
                    <a:gd name="connsiteY36" fmla="*/ 313468 h 314325"/>
                    <a:gd name="connsiteX37" fmla="*/ 197168 w 314325"/>
                    <a:gd name="connsiteY37" fmla="*/ 322136 h 314325"/>
                    <a:gd name="connsiteX38" fmla="*/ 222218 w 314325"/>
                    <a:gd name="connsiteY38" fmla="*/ 318707 h 314325"/>
                    <a:gd name="connsiteX39" fmla="*/ 239553 w 314325"/>
                    <a:gd name="connsiteY39" fmla="*/ 316992 h 314325"/>
                    <a:gd name="connsiteX40" fmla="*/ 249078 w 314325"/>
                    <a:gd name="connsiteY40" fmla="*/ 305753 h 314325"/>
                    <a:gd name="connsiteX41" fmla="*/ 266319 w 314325"/>
                    <a:gd name="connsiteY41" fmla="*/ 306610 h 314325"/>
                    <a:gd name="connsiteX42" fmla="*/ 287084 w 314325"/>
                    <a:gd name="connsiteY42" fmla="*/ 301371 h 314325"/>
                    <a:gd name="connsiteX43" fmla="*/ 318135 w 314325"/>
                    <a:gd name="connsiteY43" fmla="*/ 284702 h 314325"/>
                    <a:gd name="connsiteX44" fmla="*/ 297275 w 314325"/>
                    <a:gd name="connsiteY44" fmla="*/ 258223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4325" h="314325">
                      <a:moveTo>
                        <a:pt x="297275" y="258223"/>
                      </a:moveTo>
                      <a:cubicBezTo>
                        <a:pt x="296418" y="240506"/>
                        <a:pt x="286035" y="240506"/>
                        <a:pt x="286512" y="228410"/>
                      </a:cubicBezTo>
                      <a:cubicBezTo>
                        <a:pt x="286988" y="216313"/>
                        <a:pt x="287845" y="205550"/>
                        <a:pt x="283464" y="204216"/>
                      </a:cubicBezTo>
                      <a:cubicBezTo>
                        <a:pt x="279178" y="202883"/>
                        <a:pt x="281750" y="192500"/>
                        <a:pt x="288607" y="182213"/>
                      </a:cubicBezTo>
                      <a:cubicBezTo>
                        <a:pt x="295560" y="171831"/>
                        <a:pt x="276130" y="170498"/>
                        <a:pt x="273082" y="157544"/>
                      </a:cubicBezTo>
                      <a:cubicBezTo>
                        <a:pt x="271843" y="152019"/>
                        <a:pt x="277939" y="133445"/>
                        <a:pt x="285941" y="113157"/>
                      </a:cubicBezTo>
                      <a:cubicBezTo>
                        <a:pt x="261747" y="96488"/>
                        <a:pt x="236887" y="78296"/>
                        <a:pt x="236887" y="78296"/>
                      </a:cubicBezTo>
                      <a:lnTo>
                        <a:pt x="238410" y="60293"/>
                      </a:lnTo>
                      <a:lnTo>
                        <a:pt x="128016" y="1715"/>
                      </a:lnTo>
                      <a:cubicBezTo>
                        <a:pt x="127254" y="15145"/>
                        <a:pt x="121729" y="25622"/>
                        <a:pt x="113919" y="29242"/>
                      </a:cubicBezTo>
                      <a:cubicBezTo>
                        <a:pt x="105442" y="33147"/>
                        <a:pt x="125635" y="45434"/>
                        <a:pt x="115919" y="47339"/>
                      </a:cubicBezTo>
                      <a:cubicBezTo>
                        <a:pt x="106203" y="49244"/>
                        <a:pt x="84201" y="38291"/>
                        <a:pt x="68580" y="44768"/>
                      </a:cubicBezTo>
                      <a:cubicBezTo>
                        <a:pt x="58102" y="49149"/>
                        <a:pt x="60293" y="22955"/>
                        <a:pt x="68389" y="0"/>
                      </a:cubicBezTo>
                      <a:lnTo>
                        <a:pt x="44005" y="2000"/>
                      </a:lnTo>
                      <a:cubicBezTo>
                        <a:pt x="44005" y="2000"/>
                        <a:pt x="37433" y="3620"/>
                        <a:pt x="30194" y="5620"/>
                      </a:cubicBezTo>
                      <a:lnTo>
                        <a:pt x="34957" y="18383"/>
                      </a:lnTo>
                      <a:cubicBezTo>
                        <a:pt x="34957" y="18383"/>
                        <a:pt x="40957" y="30385"/>
                        <a:pt x="39434" y="37814"/>
                      </a:cubicBezTo>
                      <a:cubicBezTo>
                        <a:pt x="38767" y="41243"/>
                        <a:pt x="33433" y="42767"/>
                        <a:pt x="27813" y="43434"/>
                      </a:cubicBezTo>
                      <a:cubicBezTo>
                        <a:pt x="29813" y="52197"/>
                        <a:pt x="28956" y="58769"/>
                        <a:pt x="28956" y="58769"/>
                      </a:cubicBezTo>
                      <a:lnTo>
                        <a:pt x="36386" y="63246"/>
                      </a:lnTo>
                      <a:cubicBezTo>
                        <a:pt x="36386" y="63246"/>
                        <a:pt x="19907" y="94679"/>
                        <a:pt x="12478" y="97631"/>
                      </a:cubicBezTo>
                      <a:cubicBezTo>
                        <a:pt x="10477" y="98488"/>
                        <a:pt x="5810" y="101251"/>
                        <a:pt x="0" y="104966"/>
                      </a:cubicBezTo>
                      <a:cubicBezTo>
                        <a:pt x="4382" y="127063"/>
                        <a:pt x="9810" y="153257"/>
                        <a:pt x="17907" y="160687"/>
                      </a:cubicBezTo>
                      <a:cubicBezTo>
                        <a:pt x="32766" y="174308"/>
                        <a:pt x="30194" y="189833"/>
                        <a:pt x="33433" y="198977"/>
                      </a:cubicBezTo>
                      <a:cubicBezTo>
                        <a:pt x="36671" y="208026"/>
                        <a:pt x="49625" y="218408"/>
                        <a:pt x="40577" y="222313"/>
                      </a:cubicBezTo>
                      <a:cubicBezTo>
                        <a:pt x="34766" y="224790"/>
                        <a:pt x="29527" y="218599"/>
                        <a:pt x="24289" y="210026"/>
                      </a:cubicBezTo>
                      <a:cubicBezTo>
                        <a:pt x="23717" y="211550"/>
                        <a:pt x="23146" y="213075"/>
                        <a:pt x="22384" y="214503"/>
                      </a:cubicBezTo>
                      <a:cubicBezTo>
                        <a:pt x="22098" y="214979"/>
                        <a:pt x="21622" y="215360"/>
                        <a:pt x="21241" y="215741"/>
                      </a:cubicBezTo>
                      <a:cubicBezTo>
                        <a:pt x="29146" y="221552"/>
                        <a:pt x="38385" y="227743"/>
                        <a:pt x="42386" y="227743"/>
                      </a:cubicBezTo>
                      <a:cubicBezTo>
                        <a:pt x="49816" y="227743"/>
                        <a:pt x="61817" y="236696"/>
                        <a:pt x="69342" y="238220"/>
                      </a:cubicBezTo>
                      <a:cubicBezTo>
                        <a:pt x="76867" y="239649"/>
                        <a:pt x="103537" y="250412"/>
                        <a:pt x="106775" y="254699"/>
                      </a:cubicBezTo>
                      <a:cubicBezTo>
                        <a:pt x="107347" y="255461"/>
                        <a:pt x="108013" y="256413"/>
                        <a:pt x="108680" y="257556"/>
                      </a:cubicBezTo>
                      <a:cubicBezTo>
                        <a:pt x="115062" y="257270"/>
                        <a:pt x="123444" y="256985"/>
                        <a:pt x="128397" y="257651"/>
                      </a:cubicBezTo>
                      <a:cubicBezTo>
                        <a:pt x="129444" y="256699"/>
                        <a:pt x="130778" y="255937"/>
                        <a:pt x="132683" y="255937"/>
                      </a:cubicBezTo>
                      <a:cubicBezTo>
                        <a:pt x="142589" y="255937"/>
                        <a:pt x="154210" y="293370"/>
                        <a:pt x="153734" y="315182"/>
                      </a:cubicBezTo>
                      <a:cubicBezTo>
                        <a:pt x="159639" y="315944"/>
                        <a:pt x="167735" y="316897"/>
                        <a:pt x="170307" y="316897"/>
                      </a:cubicBezTo>
                      <a:cubicBezTo>
                        <a:pt x="174688" y="316897"/>
                        <a:pt x="179832" y="310896"/>
                        <a:pt x="187643" y="313468"/>
                      </a:cubicBezTo>
                      <a:cubicBezTo>
                        <a:pt x="195453" y="316040"/>
                        <a:pt x="190214" y="322136"/>
                        <a:pt x="197168" y="322136"/>
                      </a:cubicBezTo>
                      <a:cubicBezTo>
                        <a:pt x="204121" y="322136"/>
                        <a:pt x="217932" y="317850"/>
                        <a:pt x="222218" y="318707"/>
                      </a:cubicBezTo>
                      <a:cubicBezTo>
                        <a:pt x="226600" y="319564"/>
                        <a:pt x="238696" y="322136"/>
                        <a:pt x="239553" y="316992"/>
                      </a:cubicBezTo>
                      <a:cubicBezTo>
                        <a:pt x="240411" y="311849"/>
                        <a:pt x="242983" y="304038"/>
                        <a:pt x="249078" y="305753"/>
                      </a:cubicBezTo>
                      <a:cubicBezTo>
                        <a:pt x="255079" y="307467"/>
                        <a:pt x="259461" y="312611"/>
                        <a:pt x="266319" y="306610"/>
                      </a:cubicBezTo>
                      <a:cubicBezTo>
                        <a:pt x="273272" y="300514"/>
                        <a:pt x="284512" y="306610"/>
                        <a:pt x="287084" y="301371"/>
                      </a:cubicBezTo>
                      <a:cubicBezTo>
                        <a:pt x="288417" y="298704"/>
                        <a:pt x="303847" y="291179"/>
                        <a:pt x="318135" y="284702"/>
                      </a:cubicBezTo>
                      <a:cubicBezTo>
                        <a:pt x="317087" y="268129"/>
                        <a:pt x="298132" y="275463"/>
                        <a:pt x="297275" y="25822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95" name="Freeform: Shape 394">
                  <a:extLst>
                    <a:ext uri="{FF2B5EF4-FFF2-40B4-BE49-F238E27FC236}">
                      <a16:creationId xmlns:a16="http://schemas.microsoft.com/office/drawing/2014/main" id="{A7232E98-838A-4F20-AF48-744FC995D6DD}"/>
                    </a:ext>
                  </a:extLst>
                </p:cNvPr>
                <p:cNvSpPr/>
                <p:nvPr userDrawn="1"/>
              </p:nvSpPr>
              <p:spPr>
                <a:xfrm>
                  <a:off x="6707723" y="4512918"/>
                  <a:ext cx="85725" cy="219075"/>
                </a:xfrm>
                <a:custGeom>
                  <a:avLst/>
                  <a:gdLst>
                    <a:gd name="connsiteX0" fmla="*/ 87983 w 85725"/>
                    <a:gd name="connsiteY0" fmla="*/ 146903 h 219075"/>
                    <a:gd name="connsiteX1" fmla="*/ 70266 w 85725"/>
                    <a:gd name="connsiteY1" fmla="*/ 129853 h 219075"/>
                    <a:gd name="connsiteX2" fmla="*/ 69409 w 85725"/>
                    <a:gd name="connsiteY2" fmla="*/ 134806 h 219075"/>
                    <a:gd name="connsiteX3" fmla="*/ 37691 w 85725"/>
                    <a:gd name="connsiteY3" fmla="*/ 90134 h 219075"/>
                    <a:gd name="connsiteX4" fmla="*/ 40930 w 85725"/>
                    <a:gd name="connsiteY4" fmla="*/ 38318 h 219075"/>
                    <a:gd name="connsiteX5" fmla="*/ 34071 w 85725"/>
                    <a:gd name="connsiteY5" fmla="*/ 408 h 219075"/>
                    <a:gd name="connsiteX6" fmla="*/ 14354 w 85725"/>
                    <a:gd name="connsiteY6" fmla="*/ 313 h 219075"/>
                    <a:gd name="connsiteX7" fmla="*/ 25880 w 85725"/>
                    <a:gd name="connsiteY7" fmla="*/ 28888 h 219075"/>
                    <a:gd name="connsiteX8" fmla="*/ 15403 w 85725"/>
                    <a:gd name="connsiteY8" fmla="*/ 34889 h 219075"/>
                    <a:gd name="connsiteX9" fmla="*/ 16926 w 85725"/>
                    <a:gd name="connsiteY9" fmla="*/ 82704 h 219075"/>
                    <a:gd name="connsiteX10" fmla="*/ 4925 w 85725"/>
                    <a:gd name="connsiteY10" fmla="*/ 90229 h 219075"/>
                    <a:gd name="connsiteX11" fmla="*/ 448 w 85725"/>
                    <a:gd name="connsiteY11" fmla="*/ 118613 h 219075"/>
                    <a:gd name="connsiteX12" fmla="*/ 5592 w 85725"/>
                    <a:gd name="connsiteY12" fmla="*/ 131472 h 219075"/>
                    <a:gd name="connsiteX13" fmla="*/ 5878 w 85725"/>
                    <a:gd name="connsiteY13" fmla="*/ 131377 h 219075"/>
                    <a:gd name="connsiteX14" fmla="*/ 25785 w 85725"/>
                    <a:gd name="connsiteY14" fmla="*/ 145188 h 219075"/>
                    <a:gd name="connsiteX15" fmla="*/ 49121 w 85725"/>
                    <a:gd name="connsiteY15" fmla="*/ 148712 h 219075"/>
                    <a:gd name="connsiteX16" fmla="*/ 43025 w 85725"/>
                    <a:gd name="connsiteY16" fmla="*/ 186717 h 219075"/>
                    <a:gd name="connsiteX17" fmla="*/ 69790 w 85725"/>
                    <a:gd name="connsiteY17" fmla="*/ 222150 h 219075"/>
                    <a:gd name="connsiteX18" fmla="*/ 72362 w 85725"/>
                    <a:gd name="connsiteY18" fmla="*/ 195385 h 219075"/>
                    <a:gd name="connsiteX19" fmla="*/ 88745 w 85725"/>
                    <a:gd name="connsiteY19" fmla="*/ 176430 h 219075"/>
                    <a:gd name="connsiteX20" fmla="*/ 87983 w 85725"/>
                    <a:gd name="connsiteY20" fmla="*/ 146903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5725" h="219075">
                      <a:moveTo>
                        <a:pt x="87983" y="146903"/>
                      </a:moveTo>
                      <a:cubicBezTo>
                        <a:pt x="84077" y="142140"/>
                        <a:pt x="76648" y="135377"/>
                        <a:pt x="70266" y="129853"/>
                      </a:cubicBezTo>
                      <a:cubicBezTo>
                        <a:pt x="70457" y="131949"/>
                        <a:pt x="70171" y="133758"/>
                        <a:pt x="69409" y="134806"/>
                      </a:cubicBezTo>
                      <a:cubicBezTo>
                        <a:pt x="61789" y="145855"/>
                        <a:pt x="40263" y="111470"/>
                        <a:pt x="37691" y="90134"/>
                      </a:cubicBezTo>
                      <a:cubicBezTo>
                        <a:pt x="35119" y="68798"/>
                        <a:pt x="49978" y="58320"/>
                        <a:pt x="40930" y="38318"/>
                      </a:cubicBezTo>
                      <a:cubicBezTo>
                        <a:pt x="33309" y="21459"/>
                        <a:pt x="28642" y="5361"/>
                        <a:pt x="34071" y="408"/>
                      </a:cubicBezTo>
                      <a:cubicBezTo>
                        <a:pt x="29119" y="-258"/>
                        <a:pt x="20737" y="27"/>
                        <a:pt x="14354" y="313"/>
                      </a:cubicBezTo>
                      <a:cubicBezTo>
                        <a:pt x="19117" y="8124"/>
                        <a:pt x="25880" y="23649"/>
                        <a:pt x="25880" y="28888"/>
                      </a:cubicBezTo>
                      <a:cubicBezTo>
                        <a:pt x="25880" y="34889"/>
                        <a:pt x="18450" y="27364"/>
                        <a:pt x="15403" y="34889"/>
                      </a:cubicBezTo>
                      <a:cubicBezTo>
                        <a:pt x="12450" y="42413"/>
                        <a:pt x="10926" y="76799"/>
                        <a:pt x="16926" y="82704"/>
                      </a:cubicBezTo>
                      <a:cubicBezTo>
                        <a:pt x="22927" y="88705"/>
                        <a:pt x="4925" y="84228"/>
                        <a:pt x="4925" y="90229"/>
                      </a:cubicBezTo>
                      <a:cubicBezTo>
                        <a:pt x="4925" y="96135"/>
                        <a:pt x="3401" y="117185"/>
                        <a:pt x="448" y="118613"/>
                      </a:cubicBezTo>
                      <a:cubicBezTo>
                        <a:pt x="-1266" y="119471"/>
                        <a:pt x="2258" y="124519"/>
                        <a:pt x="5592" y="131472"/>
                      </a:cubicBezTo>
                      <a:cubicBezTo>
                        <a:pt x="5687" y="131472"/>
                        <a:pt x="5878" y="131377"/>
                        <a:pt x="5878" y="131377"/>
                      </a:cubicBezTo>
                      <a:cubicBezTo>
                        <a:pt x="8449" y="131377"/>
                        <a:pt x="20546" y="146045"/>
                        <a:pt x="25785" y="145188"/>
                      </a:cubicBezTo>
                      <a:cubicBezTo>
                        <a:pt x="30928" y="144331"/>
                        <a:pt x="46549" y="136616"/>
                        <a:pt x="49121" y="148712"/>
                      </a:cubicBezTo>
                      <a:cubicBezTo>
                        <a:pt x="51693" y="160809"/>
                        <a:pt x="41310" y="181574"/>
                        <a:pt x="43025" y="186717"/>
                      </a:cubicBezTo>
                      <a:cubicBezTo>
                        <a:pt x="44739" y="191956"/>
                        <a:pt x="68076" y="226532"/>
                        <a:pt x="69790" y="222150"/>
                      </a:cubicBezTo>
                      <a:cubicBezTo>
                        <a:pt x="71504" y="217769"/>
                        <a:pt x="64647" y="202243"/>
                        <a:pt x="72362" y="195385"/>
                      </a:cubicBezTo>
                      <a:cubicBezTo>
                        <a:pt x="80172" y="188527"/>
                        <a:pt x="89697" y="197100"/>
                        <a:pt x="88745" y="176430"/>
                      </a:cubicBezTo>
                      <a:cubicBezTo>
                        <a:pt x="87983" y="155475"/>
                        <a:pt x="95794" y="156428"/>
                        <a:pt x="87983" y="146903"/>
                      </a:cubicBezTo>
                      <a:close/>
                    </a:path>
                  </a:pathLst>
                </a:custGeom>
                <a:solidFill>
                  <a:schemeClr val="accent3"/>
                </a:solidFill>
                <a:ln w="2381" cap="flat">
                  <a:solidFill>
                    <a:srgbClr val="817F81"/>
                  </a:solidFill>
                  <a:prstDash val="solid"/>
                  <a:miter/>
                </a:ln>
              </p:spPr>
              <p:txBody>
                <a:bodyPr rtlCol="0" anchor="ctr"/>
                <a:lstStyle/>
                <a:p>
                  <a:endParaRPr lang="en-US"/>
                </a:p>
              </p:txBody>
            </p:sp>
            <p:sp>
              <p:nvSpPr>
                <p:cNvPr id="396" name="Freeform: Shape 395">
                  <a:extLst>
                    <a:ext uri="{FF2B5EF4-FFF2-40B4-BE49-F238E27FC236}">
                      <a16:creationId xmlns:a16="http://schemas.microsoft.com/office/drawing/2014/main" id="{6ECD30B9-8675-4157-BC83-2150916492FF}"/>
                    </a:ext>
                  </a:extLst>
                </p:cNvPr>
                <p:cNvSpPr/>
                <p:nvPr/>
              </p:nvSpPr>
              <p:spPr>
                <a:xfrm>
                  <a:off x="10544340" y="4848888"/>
                  <a:ext cx="76200" cy="57150"/>
                </a:xfrm>
                <a:custGeom>
                  <a:avLst/>
                  <a:gdLst>
                    <a:gd name="connsiteX0" fmla="*/ 25 w 76200"/>
                    <a:gd name="connsiteY0" fmla="*/ 1241 h 57150"/>
                    <a:gd name="connsiteX1" fmla="*/ 84702 w 76200"/>
                    <a:gd name="connsiteY1" fmla="*/ 60010 h 57150"/>
                    <a:gd name="connsiteX2" fmla="*/ 25 w 76200"/>
                    <a:gd name="connsiteY2" fmla="*/ 1241 h 57150"/>
                  </a:gdLst>
                  <a:ahLst/>
                  <a:cxnLst>
                    <a:cxn ang="0">
                      <a:pos x="connsiteX0" y="connsiteY0"/>
                    </a:cxn>
                    <a:cxn ang="0">
                      <a:pos x="connsiteX1" y="connsiteY1"/>
                    </a:cxn>
                    <a:cxn ang="0">
                      <a:pos x="connsiteX2" y="connsiteY2"/>
                    </a:cxn>
                  </a:cxnLst>
                  <a:rect l="l" t="t" r="r" b="b"/>
                  <a:pathLst>
                    <a:path w="76200" h="57150">
                      <a:moveTo>
                        <a:pt x="25" y="1241"/>
                      </a:moveTo>
                      <a:cubicBezTo>
                        <a:pt x="-1785" y="-9522"/>
                        <a:pt x="95084" y="53057"/>
                        <a:pt x="84702" y="60010"/>
                      </a:cubicBezTo>
                      <a:cubicBezTo>
                        <a:pt x="74319" y="66964"/>
                        <a:pt x="1739" y="11624"/>
                        <a:pt x="25" y="1241"/>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97" name="Freeform: Shape 396">
                  <a:extLst>
                    <a:ext uri="{FF2B5EF4-FFF2-40B4-BE49-F238E27FC236}">
                      <a16:creationId xmlns:a16="http://schemas.microsoft.com/office/drawing/2014/main" id="{164949A3-DD09-4015-A395-FC730C3D3E9A}"/>
                    </a:ext>
                  </a:extLst>
                </p:cNvPr>
                <p:cNvSpPr/>
                <p:nvPr/>
              </p:nvSpPr>
              <p:spPr>
                <a:xfrm>
                  <a:off x="7746108" y="2956238"/>
                  <a:ext cx="219075" cy="142875"/>
                </a:xfrm>
                <a:custGeom>
                  <a:avLst/>
                  <a:gdLst>
                    <a:gd name="connsiteX0" fmla="*/ 181643 w 219075"/>
                    <a:gd name="connsiteY0" fmla="*/ 120242 h 142875"/>
                    <a:gd name="connsiteX1" fmla="*/ 192883 w 219075"/>
                    <a:gd name="connsiteY1" fmla="*/ 128433 h 142875"/>
                    <a:gd name="connsiteX2" fmla="*/ 213266 w 219075"/>
                    <a:gd name="connsiteY2" fmla="*/ 134815 h 142875"/>
                    <a:gd name="connsiteX3" fmla="*/ 222982 w 219075"/>
                    <a:gd name="connsiteY3" fmla="*/ 133006 h 142875"/>
                    <a:gd name="connsiteX4" fmla="*/ 217171 w 219075"/>
                    <a:gd name="connsiteY4" fmla="*/ 93762 h 142875"/>
                    <a:gd name="connsiteX5" fmla="*/ 188311 w 219075"/>
                    <a:gd name="connsiteY5" fmla="*/ 75284 h 142875"/>
                    <a:gd name="connsiteX6" fmla="*/ 183739 w 219075"/>
                    <a:gd name="connsiteY6" fmla="*/ 49948 h 142875"/>
                    <a:gd name="connsiteX7" fmla="*/ 145639 w 219075"/>
                    <a:gd name="connsiteY7" fmla="*/ 52233 h 142875"/>
                    <a:gd name="connsiteX8" fmla="*/ 121445 w 219075"/>
                    <a:gd name="connsiteY8" fmla="*/ 47566 h 142875"/>
                    <a:gd name="connsiteX9" fmla="*/ 94871 w 219075"/>
                    <a:gd name="connsiteY9" fmla="*/ 46423 h 142875"/>
                    <a:gd name="connsiteX10" fmla="*/ 53342 w 219075"/>
                    <a:gd name="connsiteY10" fmla="*/ 42994 h 142875"/>
                    <a:gd name="connsiteX11" fmla="*/ 74106 w 219075"/>
                    <a:gd name="connsiteY11" fmla="*/ 25659 h 142875"/>
                    <a:gd name="connsiteX12" fmla="*/ 83155 w 219075"/>
                    <a:gd name="connsiteY12" fmla="*/ 25945 h 142875"/>
                    <a:gd name="connsiteX13" fmla="*/ 93442 w 219075"/>
                    <a:gd name="connsiteY13" fmla="*/ 1941 h 142875"/>
                    <a:gd name="connsiteX14" fmla="*/ 73535 w 219075"/>
                    <a:gd name="connsiteY14" fmla="*/ 6228 h 142875"/>
                    <a:gd name="connsiteX15" fmla="*/ 51055 w 219075"/>
                    <a:gd name="connsiteY15" fmla="*/ 11466 h 142875"/>
                    <a:gd name="connsiteX16" fmla="*/ 37245 w 219075"/>
                    <a:gd name="connsiteY16" fmla="*/ 26992 h 142875"/>
                    <a:gd name="connsiteX17" fmla="*/ 27720 w 219075"/>
                    <a:gd name="connsiteY17" fmla="*/ 43375 h 142875"/>
                    <a:gd name="connsiteX18" fmla="*/ 97 w 219075"/>
                    <a:gd name="connsiteY18" fmla="*/ 53757 h 142875"/>
                    <a:gd name="connsiteX19" fmla="*/ 18289 w 219075"/>
                    <a:gd name="connsiteY19" fmla="*/ 76236 h 142875"/>
                    <a:gd name="connsiteX20" fmla="*/ 21719 w 219075"/>
                    <a:gd name="connsiteY20" fmla="*/ 102145 h 142875"/>
                    <a:gd name="connsiteX21" fmla="*/ 9622 w 219075"/>
                    <a:gd name="connsiteY21" fmla="*/ 132624 h 142875"/>
                    <a:gd name="connsiteX22" fmla="*/ 23338 w 219075"/>
                    <a:gd name="connsiteY22" fmla="*/ 134053 h 142875"/>
                    <a:gd name="connsiteX23" fmla="*/ 53342 w 219075"/>
                    <a:gd name="connsiteY23" fmla="*/ 125957 h 142875"/>
                    <a:gd name="connsiteX24" fmla="*/ 81059 w 219075"/>
                    <a:gd name="connsiteY24" fmla="*/ 112146 h 142875"/>
                    <a:gd name="connsiteX25" fmla="*/ 107539 w 219075"/>
                    <a:gd name="connsiteY25" fmla="*/ 86809 h 142875"/>
                    <a:gd name="connsiteX26" fmla="*/ 119064 w 219075"/>
                    <a:gd name="connsiteY26" fmla="*/ 111003 h 142875"/>
                    <a:gd name="connsiteX27" fmla="*/ 120207 w 219075"/>
                    <a:gd name="connsiteY27" fmla="*/ 145578 h 142875"/>
                    <a:gd name="connsiteX28" fmla="*/ 134018 w 219075"/>
                    <a:gd name="connsiteY28" fmla="*/ 146245 h 142875"/>
                    <a:gd name="connsiteX29" fmla="*/ 149640 w 219075"/>
                    <a:gd name="connsiteY29" fmla="*/ 141007 h 142875"/>
                    <a:gd name="connsiteX30" fmla="*/ 181643 w 219075"/>
                    <a:gd name="connsiteY30" fmla="*/ 120242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9075" h="142875">
                      <a:moveTo>
                        <a:pt x="181643" y="120242"/>
                      </a:moveTo>
                      <a:cubicBezTo>
                        <a:pt x="188120" y="124147"/>
                        <a:pt x="186787" y="129291"/>
                        <a:pt x="192883" y="128433"/>
                      </a:cubicBezTo>
                      <a:cubicBezTo>
                        <a:pt x="197836" y="127767"/>
                        <a:pt x="208313" y="129957"/>
                        <a:pt x="213266" y="134815"/>
                      </a:cubicBezTo>
                      <a:cubicBezTo>
                        <a:pt x="218600" y="133482"/>
                        <a:pt x="222982" y="133006"/>
                        <a:pt x="222982" y="133006"/>
                      </a:cubicBezTo>
                      <a:cubicBezTo>
                        <a:pt x="222982" y="133006"/>
                        <a:pt x="218410" y="103002"/>
                        <a:pt x="217171" y="93762"/>
                      </a:cubicBezTo>
                      <a:cubicBezTo>
                        <a:pt x="216029" y="84523"/>
                        <a:pt x="188311" y="75284"/>
                        <a:pt x="188311" y="75284"/>
                      </a:cubicBezTo>
                      <a:lnTo>
                        <a:pt x="183739" y="49948"/>
                      </a:lnTo>
                      <a:cubicBezTo>
                        <a:pt x="183739" y="49948"/>
                        <a:pt x="151449" y="54615"/>
                        <a:pt x="145639" y="52233"/>
                      </a:cubicBezTo>
                      <a:cubicBezTo>
                        <a:pt x="139829" y="49948"/>
                        <a:pt x="127161" y="55662"/>
                        <a:pt x="121445" y="47566"/>
                      </a:cubicBezTo>
                      <a:cubicBezTo>
                        <a:pt x="115635" y="39470"/>
                        <a:pt x="105253" y="53377"/>
                        <a:pt x="94871" y="46423"/>
                      </a:cubicBezTo>
                      <a:cubicBezTo>
                        <a:pt x="84488" y="39470"/>
                        <a:pt x="54485" y="48709"/>
                        <a:pt x="53342" y="42994"/>
                      </a:cubicBezTo>
                      <a:cubicBezTo>
                        <a:pt x="52198" y="37184"/>
                        <a:pt x="66010" y="24516"/>
                        <a:pt x="74106" y="25659"/>
                      </a:cubicBezTo>
                      <a:cubicBezTo>
                        <a:pt x="76011" y="25945"/>
                        <a:pt x="79250" y="26040"/>
                        <a:pt x="83155" y="25945"/>
                      </a:cubicBezTo>
                      <a:cubicBezTo>
                        <a:pt x="86965" y="19849"/>
                        <a:pt x="95538" y="5370"/>
                        <a:pt x="93442" y="1941"/>
                      </a:cubicBezTo>
                      <a:cubicBezTo>
                        <a:pt x="90870" y="-2345"/>
                        <a:pt x="80488" y="1084"/>
                        <a:pt x="73535" y="6228"/>
                      </a:cubicBezTo>
                      <a:cubicBezTo>
                        <a:pt x="66581" y="11466"/>
                        <a:pt x="53627" y="3656"/>
                        <a:pt x="51055" y="11466"/>
                      </a:cubicBezTo>
                      <a:cubicBezTo>
                        <a:pt x="48484" y="19277"/>
                        <a:pt x="45055" y="26992"/>
                        <a:pt x="37245" y="26992"/>
                      </a:cubicBezTo>
                      <a:cubicBezTo>
                        <a:pt x="29434" y="26992"/>
                        <a:pt x="35530" y="39946"/>
                        <a:pt x="27720" y="43375"/>
                      </a:cubicBezTo>
                      <a:cubicBezTo>
                        <a:pt x="19909" y="46804"/>
                        <a:pt x="1811" y="45947"/>
                        <a:pt x="97" y="53757"/>
                      </a:cubicBezTo>
                      <a:cubicBezTo>
                        <a:pt x="-1618" y="61473"/>
                        <a:pt x="20004" y="66711"/>
                        <a:pt x="18289" y="76236"/>
                      </a:cubicBezTo>
                      <a:cubicBezTo>
                        <a:pt x="16575" y="85761"/>
                        <a:pt x="29529" y="96144"/>
                        <a:pt x="21719" y="102145"/>
                      </a:cubicBezTo>
                      <a:cubicBezTo>
                        <a:pt x="15051" y="107288"/>
                        <a:pt x="9050" y="115765"/>
                        <a:pt x="9622" y="132624"/>
                      </a:cubicBezTo>
                      <a:cubicBezTo>
                        <a:pt x="15242" y="136244"/>
                        <a:pt x="20671" y="139387"/>
                        <a:pt x="23338" y="134053"/>
                      </a:cubicBezTo>
                      <a:cubicBezTo>
                        <a:pt x="28005" y="124814"/>
                        <a:pt x="53342" y="134053"/>
                        <a:pt x="53342" y="125957"/>
                      </a:cubicBezTo>
                      <a:cubicBezTo>
                        <a:pt x="53342" y="117861"/>
                        <a:pt x="81059" y="120147"/>
                        <a:pt x="81059" y="112146"/>
                      </a:cubicBezTo>
                      <a:cubicBezTo>
                        <a:pt x="81059" y="104049"/>
                        <a:pt x="97157" y="85571"/>
                        <a:pt x="107539" y="86809"/>
                      </a:cubicBezTo>
                      <a:cubicBezTo>
                        <a:pt x="117921" y="87952"/>
                        <a:pt x="106396" y="105288"/>
                        <a:pt x="119064" y="111003"/>
                      </a:cubicBezTo>
                      <a:cubicBezTo>
                        <a:pt x="131732" y="116813"/>
                        <a:pt x="113254" y="137578"/>
                        <a:pt x="120207" y="145578"/>
                      </a:cubicBezTo>
                      <a:cubicBezTo>
                        <a:pt x="122779" y="148627"/>
                        <a:pt x="127827" y="148055"/>
                        <a:pt x="134018" y="146245"/>
                      </a:cubicBezTo>
                      <a:cubicBezTo>
                        <a:pt x="138686" y="144912"/>
                        <a:pt x="144115" y="142816"/>
                        <a:pt x="149640" y="141007"/>
                      </a:cubicBezTo>
                      <a:cubicBezTo>
                        <a:pt x="161070" y="131196"/>
                        <a:pt x="176500" y="117194"/>
                        <a:pt x="181643" y="120242"/>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98" name="Freeform: Shape 397">
                  <a:extLst>
                    <a:ext uri="{FF2B5EF4-FFF2-40B4-BE49-F238E27FC236}">
                      <a16:creationId xmlns:a16="http://schemas.microsoft.com/office/drawing/2014/main" id="{356B384C-39CD-4715-B0CC-D7D833D13DAB}"/>
                    </a:ext>
                  </a:extLst>
                </p:cNvPr>
                <p:cNvSpPr/>
                <p:nvPr/>
              </p:nvSpPr>
              <p:spPr>
                <a:xfrm>
                  <a:off x="3462051" y="3471551"/>
                  <a:ext cx="19050" cy="38100"/>
                </a:xfrm>
                <a:custGeom>
                  <a:avLst/>
                  <a:gdLst>
                    <a:gd name="connsiteX0" fmla="*/ 21717 w 19050"/>
                    <a:gd name="connsiteY0" fmla="*/ 44889 h 38100"/>
                    <a:gd name="connsiteX1" fmla="*/ 10001 w 19050"/>
                    <a:gd name="connsiteY1" fmla="*/ 33173 h 38100"/>
                    <a:gd name="connsiteX2" fmla="*/ 0 w 19050"/>
                    <a:gd name="connsiteY2" fmla="*/ 13456 h 38100"/>
                    <a:gd name="connsiteX3" fmla="*/ 10763 w 19050"/>
                    <a:gd name="connsiteY3" fmla="*/ 4979 h 38100"/>
                    <a:gd name="connsiteX4" fmla="*/ 13716 w 19050"/>
                    <a:gd name="connsiteY4" fmla="*/ 26886 h 38100"/>
                    <a:gd name="connsiteX5" fmla="*/ 21717 w 19050"/>
                    <a:gd name="connsiteY5" fmla="*/ 44889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 h="38100">
                      <a:moveTo>
                        <a:pt x="21717" y="44889"/>
                      </a:moveTo>
                      <a:cubicBezTo>
                        <a:pt x="19812" y="48699"/>
                        <a:pt x="10287" y="39935"/>
                        <a:pt x="10001" y="33173"/>
                      </a:cubicBezTo>
                      <a:cubicBezTo>
                        <a:pt x="9715" y="26410"/>
                        <a:pt x="0" y="25172"/>
                        <a:pt x="0" y="13456"/>
                      </a:cubicBezTo>
                      <a:cubicBezTo>
                        <a:pt x="0" y="1740"/>
                        <a:pt x="4763" y="-5308"/>
                        <a:pt x="10763" y="4979"/>
                      </a:cubicBezTo>
                      <a:cubicBezTo>
                        <a:pt x="16764" y="15170"/>
                        <a:pt x="12763" y="21933"/>
                        <a:pt x="13716" y="26886"/>
                      </a:cubicBezTo>
                      <a:cubicBezTo>
                        <a:pt x="14669" y="31934"/>
                        <a:pt x="24955" y="38221"/>
                        <a:pt x="21717" y="4488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399" name="Freeform: Shape 398">
                  <a:extLst>
                    <a:ext uri="{FF2B5EF4-FFF2-40B4-BE49-F238E27FC236}">
                      <a16:creationId xmlns:a16="http://schemas.microsoft.com/office/drawing/2014/main" id="{A1A2448F-EA3A-457C-A8D3-0105E6267C6B}"/>
                    </a:ext>
                  </a:extLst>
                </p:cNvPr>
                <p:cNvSpPr/>
                <p:nvPr/>
              </p:nvSpPr>
              <p:spPr>
                <a:xfrm>
                  <a:off x="3948612" y="3913154"/>
                  <a:ext cx="19050" cy="19050"/>
                </a:xfrm>
                <a:custGeom>
                  <a:avLst/>
                  <a:gdLst>
                    <a:gd name="connsiteX0" fmla="*/ 1976 w 19050"/>
                    <a:gd name="connsiteY0" fmla="*/ 21623 h 19050"/>
                    <a:gd name="connsiteX1" fmla="*/ 1214 w 19050"/>
                    <a:gd name="connsiteY1" fmla="*/ 7907 h 19050"/>
                    <a:gd name="connsiteX2" fmla="*/ 22645 w 19050"/>
                    <a:gd name="connsiteY2" fmla="*/ 1906 h 19050"/>
                    <a:gd name="connsiteX3" fmla="*/ 24169 w 19050"/>
                    <a:gd name="connsiteY3" fmla="*/ 18956 h 19050"/>
                    <a:gd name="connsiteX4" fmla="*/ 1976 w 19050"/>
                    <a:gd name="connsiteY4" fmla="*/ 21623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76" y="21623"/>
                      </a:moveTo>
                      <a:cubicBezTo>
                        <a:pt x="-1929" y="18003"/>
                        <a:pt x="7691" y="10860"/>
                        <a:pt x="1214" y="7907"/>
                      </a:cubicBezTo>
                      <a:cubicBezTo>
                        <a:pt x="-5263" y="4859"/>
                        <a:pt x="15978" y="-3809"/>
                        <a:pt x="22645" y="1906"/>
                      </a:cubicBezTo>
                      <a:cubicBezTo>
                        <a:pt x="29408" y="7621"/>
                        <a:pt x="30170" y="16384"/>
                        <a:pt x="24169" y="18956"/>
                      </a:cubicBezTo>
                      <a:cubicBezTo>
                        <a:pt x="18263" y="21337"/>
                        <a:pt x="5500" y="24861"/>
                        <a:pt x="1976" y="2162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0" name="Freeform: Shape 399">
                  <a:extLst>
                    <a:ext uri="{FF2B5EF4-FFF2-40B4-BE49-F238E27FC236}">
                      <a16:creationId xmlns:a16="http://schemas.microsoft.com/office/drawing/2014/main" id="{4F1A1B93-E594-4D2D-A318-C987CFD23D84}"/>
                    </a:ext>
                  </a:extLst>
                </p:cNvPr>
                <p:cNvSpPr/>
                <p:nvPr/>
              </p:nvSpPr>
              <p:spPr>
                <a:xfrm>
                  <a:off x="7025163" y="2939239"/>
                  <a:ext cx="95250" cy="76200"/>
                </a:xfrm>
                <a:custGeom>
                  <a:avLst/>
                  <a:gdLst>
                    <a:gd name="connsiteX0" fmla="*/ 92012 w 95250"/>
                    <a:gd name="connsiteY0" fmla="*/ 64851 h 76200"/>
                    <a:gd name="connsiteX1" fmla="*/ 73914 w 95250"/>
                    <a:gd name="connsiteY1" fmla="*/ 43229 h 76200"/>
                    <a:gd name="connsiteX2" fmla="*/ 63532 w 95250"/>
                    <a:gd name="connsiteY2" fmla="*/ 19893 h 76200"/>
                    <a:gd name="connsiteX3" fmla="*/ 55531 w 95250"/>
                    <a:gd name="connsiteY3" fmla="*/ 2938 h 76200"/>
                    <a:gd name="connsiteX4" fmla="*/ 29623 w 95250"/>
                    <a:gd name="connsiteY4" fmla="*/ 271 h 76200"/>
                    <a:gd name="connsiteX5" fmla="*/ 0 w 95250"/>
                    <a:gd name="connsiteY5" fmla="*/ 6272 h 76200"/>
                    <a:gd name="connsiteX6" fmla="*/ 6477 w 95250"/>
                    <a:gd name="connsiteY6" fmla="*/ 29418 h 76200"/>
                    <a:gd name="connsiteX7" fmla="*/ 28956 w 95250"/>
                    <a:gd name="connsiteY7" fmla="*/ 38943 h 76200"/>
                    <a:gd name="connsiteX8" fmla="*/ 34290 w 95250"/>
                    <a:gd name="connsiteY8" fmla="*/ 49706 h 76200"/>
                    <a:gd name="connsiteX9" fmla="*/ 37052 w 95250"/>
                    <a:gd name="connsiteY9" fmla="*/ 49706 h 76200"/>
                    <a:gd name="connsiteX10" fmla="*/ 44768 w 95250"/>
                    <a:gd name="connsiteY10" fmla="*/ 56183 h 76200"/>
                    <a:gd name="connsiteX11" fmla="*/ 59055 w 95250"/>
                    <a:gd name="connsiteY11" fmla="*/ 62946 h 76200"/>
                    <a:gd name="connsiteX12" fmla="*/ 72771 w 95250"/>
                    <a:gd name="connsiteY12" fmla="*/ 67899 h 76200"/>
                    <a:gd name="connsiteX13" fmla="*/ 78963 w 95250"/>
                    <a:gd name="connsiteY13" fmla="*/ 83425 h 76200"/>
                    <a:gd name="connsiteX14" fmla="*/ 97822 w 95250"/>
                    <a:gd name="connsiteY14" fmla="*/ 79424 h 76200"/>
                    <a:gd name="connsiteX15" fmla="*/ 92012 w 95250"/>
                    <a:gd name="connsiteY15" fmla="*/ 64851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5250" h="76200">
                      <a:moveTo>
                        <a:pt x="92012" y="64851"/>
                      </a:moveTo>
                      <a:cubicBezTo>
                        <a:pt x="92012" y="57993"/>
                        <a:pt x="73914" y="51897"/>
                        <a:pt x="73914" y="43229"/>
                      </a:cubicBezTo>
                      <a:cubicBezTo>
                        <a:pt x="73914" y="34561"/>
                        <a:pt x="61817" y="26751"/>
                        <a:pt x="63532" y="19893"/>
                      </a:cubicBezTo>
                      <a:cubicBezTo>
                        <a:pt x="64770" y="15130"/>
                        <a:pt x="58579" y="8368"/>
                        <a:pt x="55531" y="2938"/>
                      </a:cubicBezTo>
                      <a:cubicBezTo>
                        <a:pt x="47530" y="1033"/>
                        <a:pt x="37433" y="-681"/>
                        <a:pt x="29623" y="271"/>
                      </a:cubicBezTo>
                      <a:cubicBezTo>
                        <a:pt x="18765" y="1510"/>
                        <a:pt x="10668" y="4653"/>
                        <a:pt x="0" y="6272"/>
                      </a:cubicBezTo>
                      <a:cubicBezTo>
                        <a:pt x="5715" y="14940"/>
                        <a:pt x="1714" y="17321"/>
                        <a:pt x="6477" y="29418"/>
                      </a:cubicBezTo>
                      <a:cubicBezTo>
                        <a:pt x="11621" y="42372"/>
                        <a:pt x="24575" y="35514"/>
                        <a:pt x="28956" y="38943"/>
                      </a:cubicBezTo>
                      <a:cubicBezTo>
                        <a:pt x="30671" y="40276"/>
                        <a:pt x="32575" y="44753"/>
                        <a:pt x="34290" y="49706"/>
                      </a:cubicBezTo>
                      <a:cubicBezTo>
                        <a:pt x="35147" y="49611"/>
                        <a:pt x="35909" y="49516"/>
                        <a:pt x="37052" y="49706"/>
                      </a:cubicBezTo>
                      <a:cubicBezTo>
                        <a:pt x="41815" y="50563"/>
                        <a:pt x="43625" y="53040"/>
                        <a:pt x="44768" y="56183"/>
                      </a:cubicBezTo>
                      <a:cubicBezTo>
                        <a:pt x="50864" y="57612"/>
                        <a:pt x="56198" y="61612"/>
                        <a:pt x="59055" y="62946"/>
                      </a:cubicBezTo>
                      <a:cubicBezTo>
                        <a:pt x="62770" y="64565"/>
                        <a:pt x="65247" y="59612"/>
                        <a:pt x="72771" y="67899"/>
                      </a:cubicBezTo>
                      <a:cubicBezTo>
                        <a:pt x="79343" y="75138"/>
                        <a:pt x="79820" y="77043"/>
                        <a:pt x="78963" y="83425"/>
                      </a:cubicBezTo>
                      <a:cubicBezTo>
                        <a:pt x="85630" y="83520"/>
                        <a:pt x="91916" y="81901"/>
                        <a:pt x="97822" y="79424"/>
                      </a:cubicBezTo>
                      <a:cubicBezTo>
                        <a:pt x="94869" y="74185"/>
                        <a:pt x="92012" y="68185"/>
                        <a:pt x="92012" y="64851"/>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1" name="Freeform: Shape 400">
                  <a:extLst>
                    <a:ext uri="{FF2B5EF4-FFF2-40B4-BE49-F238E27FC236}">
                      <a16:creationId xmlns:a16="http://schemas.microsoft.com/office/drawing/2014/main" id="{CC666E9A-51FE-469C-BDA1-18244D4E89CA}"/>
                    </a:ext>
                  </a:extLst>
                </p:cNvPr>
                <p:cNvSpPr/>
                <p:nvPr/>
              </p:nvSpPr>
              <p:spPr>
                <a:xfrm>
                  <a:off x="7069930" y="2920079"/>
                  <a:ext cx="133350" cy="114300"/>
                </a:xfrm>
                <a:custGeom>
                  <a:avLst/>
                  <a:gdLst>
                    <a:gd name="connsiteX0" fmla="*/ 137160 w 133350"/>
                    <a:gd name="connsiteY0" fmla="*/ 39148 h 114300"/>
                    <a:gd name="connsiteX1" fmla="*/ 111061 w 133350"/>
                    <a:gd name="connsiteY1" fmla="*/ 5429 h 114300"/>
                    <a:gd name="connsiteX2" fmla="*/ 92202 w 133350"/>
                    <a:gd name="connsiteY2" fmla="*/ 19241 h 114300"/>
                    <a:gd name="connsiteX3" fmla="*/ 79248 w 133350"/>
                    <a:gd name="connsiteY3" fmla="*/ 19241 h 114300"/>
                    <a:gd name="connsiteX4" fmla="*/ 57245 w 133350"/>
                    <a:gd name="connsiteY4" fmla="*/ 3715 h 114300"/>
                    <a:gd name="connsiteX5" fmla="*/ 48006 w 133350"/>
                    <a:gd name="connsiteY5" fmla="*/ 0 h 114300"/>
                    <a:gd name="connsiteX6" fmla="*/ 42100 w 133350"/>
                    <a:gd name="connsiteY6" fmla="*/ 10668 h 114300"/>
                    <a:gd name="connsiteX7" fmla="*/ 51625 w 133350"/>
                    <a:gd name="connsiteY7" fmla="*/ 23622 h 114300"/>
                    <a:gd name="connsiteX8" fmla="*/ 29146 w 133350"/>
                    <a:gd name="connsiteY8" fmla="*/ 21908 h 114300"/>
                    <a:gd name="connsiteX9" fmla="*/ 9239 w 133350"/>
                    <a:gd name="connsiteY9" fmla="*/ 15812 h 114300"/>
                    <a:gd name="connsiteX10" fmla="*/ 18764 w 133350"/>
                    <a:gd name="connsiteY10" fmla="*/ 39148 h 114300"/>
                    <a:gd name="connsiteX11" fmla="*/ 29146 w 133350"/>
                    <a:gd name="connsiteY11" fmla="*/ 62484 h 114300"/>
                    <a:gd name="connsiteX12" fmla="*/ 47244 w 133350"/>
                    <a:gd name="connsiteY12" fmla="*/ 84106 h 114300"/>
                    <a:gd name="connsiteX13" fmla="*/ 53054 w 133350"/>
                    <a:gd name="connsiteY13" fmla="*/ 98679 h 114300"/>
                    <a:gd name="connsiteX14" fmla="*/ 88011 w 133350"/>
                    <a:gd name="connsiteY14" fmla="*/ 76962 h 114300"/>
                    <a:gd name="connsiteX15" fmla="*/ 93821 w 133350"/>
                    <a:gd name="connsiteY15" fmla="*/ 103537 h 114300"/>
                    <a:gd name="connsiteX16" fmla="*/ 114776 w 133350"/>
                    <a:gd name="connsiteY16" fmla="*/ 118682 h 114300"/>
                    <a:gd name="connsiteX17" fmla="*/ 119920 w 133350"/>
                    <a:gd name="connsiteY17" fmla="*/ 101346 h 114300"/>
                    <a:gd name="connsiteX18" fmla="*/ 137160 w 133350"/>
                    <a:gd name="connsiteY18" fmla="*/ 39148 h 114300"/>
                    <a:gd name="connsiteX19" fmla="*/ 14288 w 133350"/>
                    <a:gd name="connsiteY19" fmla="*/ 82105 h 114300"/>
                    <a:gd name="connsiteX20" fmla="*/ 0 w 133350"/>
                    <a:gd name="connsiteY20" fmla="*/ 75343 h 114300"/>
                    <a:gd name="connsiteX21" fmla="*/ 9620 w 133350"/>
                    <a:gd name="connsiteY21" fmla="*/ 90773 h 114300"/>
                    <a:gd name="connsiteX22" fmla="*/ 29242 w 133350"/>
                    <a:gd name="connsiteY22" fmla="*/ 102299 h 114300"/>
                    <a:gd name="connsiteX23" fmla="*/ 34195 w 133350"/>
                    <a:gd name="connsiteY23" fmla="*/ 102584 h 114300"/>
                    <a:gd name="connsiteX24" fmla="*/ 28004 w 133350"/>
                    <a:gd name="connsiteY24" fmla="*/ 87058 h 114300"/>
                    <a:gd name="connsiteX25" fmla="*/ 14288 w 133350"/>
                    <a:gd name="connsiteY25" fmla="*/ 82105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3350" h="114300">
                      <a:moveTo>
                        <a:pt x="137160" y="39148"/>
                      </a:moveTo>
                      <a:cubicBezTo>
                        <a:pt x="133636" y="32671"/>
                        <a:pt x="122587" y="19621"/>
                        <a:pt x="111061" y="5429"/>
                      </a:cubicBezTo>
                      <a:cubicBezTo>
                        <a:pt x="107442" y="16097"/>
                        <a:pt x="94679" y="13145"/>
                        <a:pt x="92202" y="19241"/>
                      </a:cubicBezTo>
                      <a:cubicBezTo>
                        <a:pt x="89630" y="25717"/>
                        <a:pt x="83153" y="17907"/>
                        <a:pt x="79248" y="19241"/>
                      </a:cubicBezTo>
                      <a:cubicBezTo>
                        <a:pt x="75342" y="20479"/>
                        <a:pt x="66294" y="4953"/>
                        <a:pt x="57245" y="3715"/>
                      </a:cubicBezTo>
                      <a:cubicBezTo>
                        <a:pt x="54483" y="3334"/>
                        <a:pt x="51245" y="1810"/>
                        <a:pt x="48006" y="0"/>
                      </a:cubicBezTo>
                      <a:cubicBezTo>
                        <a:pt x="44291" y="4000"/>
                        <a:pt x="40862" y="8477"/>
                        <a:pt x="42100" y="10668"/>
                      </a:cubicBezTo>
                      <a:cubicBezTo>
                        <a:pt x="44672" y="14954"/>
                        <a:pt x="55912" y="19336"/>
                        <a:pt x="51625" y="23622"/>
                      </a:cubicBezTo>
                      <a:cubicBezTo>
                        <a:pt x="47339" y="27908"/>
                        <a:pt x="33433" y="26194"/>
                        <a:pt x="29146" y="21908"/>
                      </a:cubicBezTo>
                      <a:cubicBezTo>
                        <a:pt x="24765" y="17621"/>
                        <a:pt x="11811" y="10668"/>
                        <a:pt x="9239" y="15812"/>
                      </a:cubicBezTo>
                      <a:cubicBezTo>
                        <a:pt x="6668" y="21050"/>
                        <a:pt x="20479" y="32195"/>
                        <a:pt x="18764" y="39148"/>
                      </a:cubicBezTo>
                      <a:cubicBezTo>
                        <a:pt x="17050" y="46006"/>
                        <a:pt x="29146" y="53816"/>
                        <a:pt x="29146" y="62484"/>
                      </a:cubicBezTo>
                      <a:cubicBezTo>
                        <a:pt x="29146" y="71152"/>
                        <a:pt x="47244" y="77153"/>
                        <a:pt x="47244" y="84106"/>
                      </a:cubicBezTo>
                      <a:cubicBezTo>
                        <a:pt x="47244" y="87440"/>
                        <a:pt x="50102" y="93440"/>
                        <a:pt x="53054" y="98679"/>
                      </a:cubicBezTo>
                      <a:cubicBezTo>
                        <a:pt x="67246" y="92678"/>
                        <a:pt x="78867" y="81629"/>
                        <a:pt x="88011" y="76962"/>
                      </a:cubicBezTo>
                      <a:cubicBezTo>
                        <a:pt x="101822" y="70009"/>
                        <a:pt x="96108" y="98870"/>
                        <a:pt x="93821" y="103537"/>
                      </a:cubicBezTo>
                      <a:cubicBezTo>
                        <a:pt x="92202" y="106680"/>
                        <a:pt x="103251" y="114300"/>
                        <a:pt x="114776" y="118682"/>
                      </a:cubicBezTo>
                      <a:cubicBezTo>
                        <a:pt x="114395" y="112395"/>
                        <a:pt x="115919" y="106299"/>
                        <a:pt x="119920" y="101346"/>
                      </a:cubicBezTo>
                      <a:cubicBezTo>
                        <a:pt x="134588" y="83153"/>
                        <a:pt x="145828" y="54674"/>
                        <a:pt x="137160" y="39148"/>
                      </a:cubicBezTo>
                      <a:close/>
                      <a:moveTo>
                        <a:pt x="14288" y="82105"/>
                      </a:moveTo>
                      <a:cubicBezTo>
                        <a:pt x="11430" y="80867"/>
                        <a:pt x="6096" y="76771"/>
                        <a:pt x="0" y="75343"/>
                      </a:cubicBezTo>
                      <a:cubicBezTo>
                        <a:pt x="1905" y="80486"/>
                        <a:pt x="1714" y="87249"/>
                        <a:pt x="9620" y="90773"/>
                      </a:cubicBezTo>
                      <a:cubicBezTo>
                        <a:pt x="22289" y="96583"/>
                        <a:pt x="3810" y="98870"/>
                        <a:pt x="29242" y="102299"/>
                      </a:cubicBezTo>
                      <a:cubicBezTo>
                        <a:pt x="30956" y="102489"/>
                        <a:pt x="32575" y="102584"/>
                        <a:pt x="34195" y="102584"/>
                      </a:cubicBezTo>
                      <a:cubicBezTo>
                        <a:pt x="34957" y="96107"/>
                        <a:pt x="34480" y="94298"/>
                        <a:pt x="28004" y="87058"/>
                      </a:cubicBezTo>
                      <a:cubicBezTo>
                        <a:pt x="20479" y="78772"/>
                        <a:pt x="18002" y="83725"/>
                        <a:pt x="14288" y="8210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2" name="Freeform: Shape 401">
                  <a:extLst>
                    <a:ext uri="{FF2B5EF4-FFF2-40B4-BE49-F238E27FC236}">
                      <a16:creationId xmlns:a16="http://schemas.microsoft.com/office/drawing/2014/main" id="{DF1D2F0F-CAE0-4791-8738-08877C2EB0A5}"/>
                    </a:ext>
                  </a:extLst>
                </p:cNvPr>
                <p:cNvSpPr/>
                <p:nvPr/>
              </p:nvSpPr>
              <p:spPr>
                <a:xfrm>
                  <a:off x="7538361" y="3043282"/>
                  <a:ext cx="409575" cy="295275"/>
                </a:xfrm>
                <a:custGeom>
                  <a:avLst/>
                  <a:gdLst>
                    <a:gd name="connsiteX0" fmla="*/ 400630 w 409575"/>
                    <a:gd name="connsiteY0" fmla="*/ 41485 h 295275"/>
                    <a:gd name="connsiteX1" fmla="*/ 389391 w 409575"/>
                    <a:gd name="connsiteY1" fmla="*/ 33293 h 295275"/>
                    <a:gd name="connsiteX2" fmla="*/ 357482 w 409575"/>
                    <a:gd name="connsiteY2" fmla="*/ 54248 h 295275"/>
                    <a:gd name="connsiteX3" fmla="*/ 342337 w 409575"/>
                    <a:gd name="connsiteY3" fmla="*/ 59391 h 295275"/>
                    <a:gd name="connsiteX4" fmla="*/ 328145 w 409575"/>
                    <a:gd name="connsiteY4" fmla="*/ 58820 h 295275"/>
                    <a:gd name="connsiteX5" fmla="*/ 327002 w 409575"/>
                    <a:gd name="connsiteY5" fmla="*/ 24244 h 295275"/>
                    <a:gd name="connsiteX6" fmla="*/ 315476 w 409575"/>
                    <a:gd name="connsiteY6" fmla="*/ 51 h 295275"/>
                    <a:gd name="connsiteX7" fmla="*/ 288997 w 409575"/>
                    <a:gd name="connsiteY7" fmla="*/ 25387 h 295275"/>
                    <a:gd name="connsiteX8" fmla="*/ 261279 w 409575"/>
                    <a:gd name="connsiteY8" fmla="*/ 39198 h 295275"/>
                    <a:gd name="connsiteX9" fmla="*/ 231276 w 409575"/>
                    <a:gd name="connsiteY9" fmla="*/ 47295 h 295275"/>
                    <a:gd name="connsiteX10" fmla="*/ 205939 w 409575"/>
                    <a:gd name="connsiteY10" fmla="*/ 40341 h 295275"/>
                    <a:gd name="connsiteX11" fmla="*/ 181746 w 409575"/>
                    <a:gd name="connsiteY11" fmla="*/ 32245 h 295275"/>
                    <a:gd name="connsiteX12" fmla="*/ 157457 w 409575"/>
                    <a:gd name="connsiteY12" fmla="*/ 27673 h 295275"/>
                    <a:gd name="connsiteX13" fmla="*/ 134406 w 409575"/>
                    <a:gd name="connsiteY13" fmla="*/ 41485 h 295275"/>
                    <a:gd name="connsiteX14" fmla="*/ 117071 w 409575"/>
                    <a:gd name="connsiteY14" fmla="*/ 70345 h 295275"/>
                    <a:gd name="connsiteX15" fmla="*/ 75542 w 409575"/>
                    <a:gd name="connsiteY15" fmla="*/ 94539 h 295275"/>
                    <a:gd name="connsiteX16" fmla="*/ 50205 w 409575"/>
                    <a:gd name="connsiteY16" fmla="*/ 103778 h 295275"/>
                    <a:gd name="connsiteX17" fmla="*/ 29441 w 409575"/>
                    <a:gd name="connsiteY17" fmla="*/ 97968 h 295275"/>
                    <a:gd name="connsiteX18" fmla="*/ 16773 w 409575"/>
                    <a:gd name="connsiteY18" fmla="*/ 111874 h 295275"/>
                    <a:gd name="connsiteX19" fmla="*/ 5247 w 409575"/>
                    <a:gd name="connsiteY19" fmla="*/ 134925 h 295275"/>
                    <a:gd name="connsiteX20" fmla="*/ 1818 w 409575"/>
                    <a:gd name="connsiteY20" fmla="*/ 160356 h 295275"/>
                    <a:gd name="connsiteX21" fmla="*/ 1818 w 409575"/>
                    <a:gd name="connsiteY21" fmla="*/ 191503 h 295275"/>
                    <a:gd name="connsiteX22" fmla="*/ 6390 w 409575"/>
                    <a:gd name="connsiteY22" fmla="*/ 224936 h 295275"/>
                    <a:gd name="connsiteX23" fmla="*/ 35251 w 409575"/>
                    <a:gd name="connsiteY23" fmla="*/ 239890 h 295275"/>
                    <a:gd name="connsiteX24" fmla="*/ 5247 w 409575"/>
                    <a:gd name="connsiteY24" fmla="*/ 281419 h 295275"/>
                    <a:gd name="connsiteX25" fmla="*/ 11153 w 409575"/>
                    <a:gd name="connsiteY25" fmla="*/ 291135 h 295275"/>
                    <a:gd name="connsiteX26" fmla="*/ 56111 w 409575"/>
                    <a:gd name="connsiteY26" fmla="*/ 296088 h 295275"/>
                    <a:gd name="connsiteX27" fmla="*/ 173649 w 409575"/>
                    <a:gd name="connsiteY27" fmla="*/ 281419 h 295275"/>
                    <a:gd name="connsiteX28" fmla="*/ 171078 w 409575"/>
                    <a:gd name="connsiteY28" fmla="*/ 252082 h 295275"/>
                    <a:gd name="connsiteX29" fmla="*/ 194414 w 409575"/>
                    <a:gd name="connsiteY29" fmla="*/ 238271 h 295275"/>
                    <a:gd name="connsiteX30" fmla="*/ 214321 w 409575"/>
                    <a:gd name="connsiteY30" fmla="*/ 233127 h 295275"/>
                    <a:gd name="connsiteX31" fmla="*/ 245468 w 409575"/>
                    <a:gd name="connsiteY31" fmla="*/ 222745 h 295275"/>
                    <a:gd name="connsiteX32" fmla="*/ 259279 w 409575"/>
                    <a:gd name="connsiteY32" fmla="*/ 209791 h 295275"/>
                    <a:gd name="connsiteX33" fmla="*/ 268804 w 409575"/>
                    <a:gd name="connsiteY33" fmla="*/ 178644 h 295275"/>
                    <a:gd name="connsiteX34" fmla="*/ 288711 w 409575"/>
                    <a:gd name="connsiteY34" fmla="*/ 166548 h 295275"/>
                    <a:gd name="connsiteX35" fmla="*/ 279186 w 409575"/>
                    <a:gd name="connsiteY35" fmla="*/ 147498 h 295275"/>
                    <a:gd name="connsiteX36" fmla="*/ 312048 w 409575"/>
                    <a:gd name="connsiteY36" fmla="*/ 148355 h 295275"/>
                    <a:gd name="connsiteX37" fmla="*/ 314620 w 409575"/>
                    <a:gd name="connsiteY37" fmla="*/ 125019 h 295275"/>
                    <a:gd name="connsiteX38" fmla="*/ 328430 w 409575"/>
                    <a:gd name="connsiteY38" fmla="*/ 104254 h 295275"/>
                    <a:gd name="connsiteX39" fmla="*/ 323192 w 409575"/>
                    <a:gd name="connsiteY39" fmla="*/ 86919 h 295275"/>
                    <a:gd name="connsiteX40" fmla="*/ 327573 w 409575"/>
                    <a:gd name="connsiteY40" fmla="*/ 72250 h 295275"/>
                    <a:gd name="connsiteX41" fmla="*/ 331955 w 409575"/>
                    <a:gd name="connsiteY41" fmla="*/ 70440 h 295275"/>
                    <a:gd name="connsiteX42" fmla="*/ 347100 w 409575"/>
                    <a:gd name="connsiteY42" fmla="*/ 65202 h 295275"/>
                    <a:gd name="connsiteX43" fmla="*/ 386533 w 409575"/>
                    <a:gd name="connsiteY43" fmla="*/ 53486 h 295275"/>
                    <a:gd name="connsiteX44" fmla="*/ 416156 w 409575"/>
                    <a:gd name="connsiteY44" fmla="*/ 44532 h 295275"/>
                    <a:gd name="connsiteX45" fmla="*/ 400630 w 409575"/>
                    <a:gd name="connsiteY45" fmla="*/ 41485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09575" h="295275">
                      <a:moveTo>
                        <a:pt x="400630" y="41485"/>
                      </a:moveTo>
                      <a:cubicBezTo>
                        <a:pt x="394629" y="42342"/>
                        <a:pt x="395867" y="37198"/>
                        <a:pt x="389391" y="33293"/>
                      </a:cubicBezTo>
                      <a:cubicBezTo>
                        <a:pt x="384247" y="30245"/>
                        <a:pt x="368817" y="44247"/>
                        <a:pt x="357482" y="54248"/>
                      </a:cubicBezTo>
                      <a:cubicBezTo>
                        <a:pt x="352148" y="56058"/>
                        <a:pt x="346909" y="58058"/>
                        <a:pt x="342337" y="59391"/>
                      </a:cubicBezTo>
                      <a:cubicBezTo>
                        <a:pt x="335955" y="61296"/>
                        <a:pt x="330812" y="61868"/>
                        <a:pt x="328145" y="58820"/>
                      </a:cubicBezTo>
                      <a:cubicBezTo>
                        <a:pt x="321192" y="50724"/>
                        <a:pt x="339670" y="29959"/>
                        <a:pt x="327002" y="24244"/>
                      </a:cubicBezTo>
                      <a:cubicBezTo>
                        <a:pt x="314334" y="18529"/>
                        <a:pt x="325859" y="1194"/>
                        <a:pt x="315476" y="51"/>
                      </a:cubicBezTo>
                      <a:cubicBezTo>
                        <a:pt x="305095" y="-1092"/>
                        <a:pt x="288997" y="17386"/>
                        <a:pt x="288997" y="25387"/>
                      </a:cubicBezTo>
                      <a:cubicBezTo>
                        <a:pt x="288997" y="33483"/>
                        <a:pt x="261279" y="31102"/>
                        <a:pt x="261279" y="39198"/>
                      </a:cubicBezTo>
                      <a:cubicBezTo>
                        <a:pt x="261279" y="47295"/>
                        <a:pt x="235943" y="38056"/>
                        <a:pt x="231276" y="47295"/>
                      </a:cubicBezTo>
                      <a:cubicBezTo>
                        <a:pt x="226703" y="56534"/>
                        <a:pt x="214036" y="40341"/>
                        <a:pt x="205939" y="40341"/>
                      </a:cubicBezTo>
                      <a:cubicBezTo>
                        <a:pt x="197843" y="40341"/>
                        <a:pt x="192033" y="28816"/>
                        <a:pt x="181746" y="32245"/>
                      </a:cubicBezTo>
                      <a:cubicBezTo>
                        <a:pt x="171363" y="35674"/>
                        <a:pt x="165553" y="28816"/>
                        <a:pt x="157457" y="27673"/>
                      </a:cubicBezTo>
                      <a:cubicBezTo>
                        <a:pt x="149360" y="26530"/>
                        <a:pt x="143646" y="45009"/>
                        <a:pt x="134406" y="41485"/>
                      </a:cubicBezTo>
                      <a:cubicBezTo>
                        <a:pt x="125167" y="38056"/>
                        <a:pt x="120500" y="58820"/>
                        <a:pt x="117071" y="70345"/>
                      </a:cubicBezTo>
                      <a:cubicBezTo>
                        <a:pt x="113642" y="81870"/>
                        <a:pt x="74399" y="81870"/>
                        <a:pt x="75542" y="94539"/>
                      </a:cubicBezTo>
                      <a:cubicBezTo>
                        <a:pt x="76685" y="107207"/>
                        <a:pt x="52491" y="111874"/>
                        <a:pt x="50205" y="103778"/>
                      </a:cubicBezTo>
                      <a:cubicBezTo>
                        <a:pt x="47920" y="95682"/>
                        <a:pt x="32870" y="100349"/>
                        <a:pt x="29441" y="97968"/>
                      </a:cubicBezTo>
                      <a:cubicBezTo>
                        <a:pt x="26012" y="95682"/>
                        <a:pt x="15630" y="100254"/>
                        <a:pt x="16773" y="111874"/>
                      </a:cubicBezTo>
                      <a:cubicBezTo>
                        <a:pt x="17916" y="123399"/>
                        <a:pt x="6390" y="130353"/>
                        <a:pt x="5247" y="134925"/>
                      </a:cubicBezTo>
                      <a:cubicBezTo>
                        <a:pt x="4104" y="139592"/>
                        <a:pt x="-2849" y="153403"/>
                        <a:pt x="1818" y="160356"/>
                      </a:cubicBezTo>
                      <a:cubicBezTo>
                        <a:pt x="6390" y="167310"/>
                        <a:pt x="-3992" y="178835"/>
                        <a:pt x="1818" y="191503"/>
                      </a:cubicBezTo>
                      <a:cubicBezTo>
                        <a:pt x="7628" y="204171"/>
                        <a:pt x="4104" y="220364"/>
                        <a:pt x="6390" y="224936"/>
                      </a:cubicBezTo>
                      <a:cubicBezTo>
                        <a:pt x="8677" y="229603"/>
                        <a:pt x="30584" y="227222"/>
                        <a:pt x="35251" y="239890"/>
                      </a:cubicBezTo>
                      <a:cubicBezTo>
                        <a:pt x="39918" y="252558"/>
                        <a:pt x="6390" y="274561"/>
                        <a:pt x="5247" y="281419"/>
                      </a:cubicBezTo>
                      <a:cubicBezTo>
                        <a:pt x="4771" y="284277"/>
                        <a:pt x="7533" y="287610"/>
                        <a:pt x="11153" y="291135"/>
                      </a:cubicBezTo>
                      <a:cubicBezTo>
                        <a:pt x="24297" y="291706"/>
                        <a:pt x="40966" y="293326"/>
                        <a:pt x="56111" y="296088"/>
                      </a:cubicBezTo>
                      <a:cubicBezTo>
                        <a:pt x="75066" y="299517"/>
                        <a:pt x="171935" y="284848"/>
                        <a:pt x="173649" y="281419"/>
                      </a:cubicBezTo>
                      <a:cubicBezTo>
                        <a:pt x="175364" y="277990"/>
                        <a:pt x="170220" y="256368"/>
                        <a:pt x="171078" y="252082"/>
                      </a:cubicBezTo>
                      <a:cubicBezTo>
                        <a:pt x="171935" y="247796"/>
                        <a:pt x="184032" y="237414"/>
                        <a:pt x="194414" y="238271"/>
                      </a:cubicBezTo>
                      <a:cubicBezTo>
                        <a:pt x="204796" y="239128"/>
                        <a:pt x="214321" y="240843"/>
                        <a:pt x="214321" y="233127"/>
                      </a:cubicBezTo>
                      <a:cubicBezTo>
                        <a:pt x="214321" y="225317"/>
                        <a:pt x="242801" y="215887"/>
                        <a:pt x="245468" y="222745"/>
                      </a:cubicBezTo>
                      <a:cubicBezTo>
                        <a:pt x="248039" y="229698"/>
                        <a:pt x="258422" y="227127"/>
                        <a:pt x="259279" y="209791"/>
                      </a:cubicBezTo>
                      <a:cubicBezTo>
                        <a:pt x="260136" y="192456"/>
                        <a:pt x="258422" y="179597"/>
                        <a:pt x="268804" y="178644"/>
                      </a:cubicBezTo>
                      <a:cubicBezTo>
                        <a:pt x="279186" y="177787"/>
                        <a:pt x="289569" y="171691"/>
                        <a:pt x="288711" y="166548"/>
                      </a:cubicBezTo>
                      <a:cubicBezTo>
                        <a:pt x="287854" y="161404"/>
                        <a:pt x="275757" y="151022"/>
                        <a:pt x="279186" y="147498"/>
                      </a:cubicBezTo>
                      <a:cubicBezTo>
                        <a:pt x="282615" y="144069"/>
                        <a:pt x="308523" y="156165"/>
                        <a:pt x="312048" y="148355"/>
                      </a:cubicBezTo>
                      <a:cubicBezTo>
                        <a:pt x="315476" y="140544"/>
                        <a:pt x="310333" y="131972"/>
                        <a:pt x="314620" y="125019"/>
                      </a:cubicBezTo>
                      <a:cubicBezTo>
                        <a:pt x="318905" y="118065"/>
                        <a:pt x="329288" y="111207"/>
                        <a:pt x="328430" y="104254"/>
                      </a:cubicBezTo>
                      <a:cubicBezTo>
                        <a:pt x="327573" y="97301"/>
                        <a:pt x="329288" y="93015"/>
                        <a:pt x="323192" y="86919"/>
                      </a:cubicBezTo>
                      <a:cubicBezTo>
                        <a:pt x="317096" y="80918"/>
                        <a:pt x="319763" y="73107"/>
                        <a:pt x="327573" y="72250"/>
                      </a:cubicBezTo>
                      <a:cubicBezTo>
                        <a:pt x="328907" y="72155"/>
                        <a:pt x="330431" y="71393"/>
                        <a:pt x="331955" y="70440"/>
                      </a:cubicBezTo>
                      <a:cubicBezTo>
                        <a:pt x="337955" y="69202"/>
                        <a:pt x="343099" y="68059"/>
                        <a:pt x="347100" y="65202"/>
                      </a:cubicBezTo>
                      <a:cubicBezTo>
                        <a:pt x="357863" y="57201"/>
                        <a:pt x="378627" y="50533"/>
                        <a:pt x="386533" y="53486"/>
                      </a:cubicBezTo>
                      <a:cubicBezTo>
                        <a:pt x="393010" y="55867"/>
                        <a:pt x="407393" y="53867"/>
                        <a:pt x="416156" y="44532"/>
                      </a:cubicBezTo>
                      <a:cubicBezTo>
                        <a:pt x="410536" y="42056"/>
                        <a:pt x="404250" y="40913"/>
                        <a:pt x="400630" y="41485"/>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3" name="Freeform: Shape 402">
                  <a:extLst>
                    <a:ext uri="{FF2B5EF4-FFF2-40B4-BE49-F238E27FC236}">
                      <a16:creationId xmlns:a16="http://schemas.microsoft.com/office/drawing/2014/main" id="{C42E21D0-97D4-4ABD-9EDE-259531DEDCA9}"/>
                    </a:ext>
                  </a:extLst>
                </p:cNvPr>
                <p:cNvSpPr/>
                <p:nvPr/>
              </p:nvSpPr>
              <p:spPr>
                <a:xfrm>
                  <a:off x="7549133" y="3087719"/>
                  <a:ext cx="476250" cy="428625"/>
                </a:xfrm>
                <a:custGeom>
                  <a:avLst/>
                  <a:gdLst>
                    <a:gd name="connsiteX0" fmla="*/ 460724 w 476250"/>
                    <a:gd name="connsiteY0" fmla="*/ 45339 h 428625"/>
                    <a:gd name="connsiteX1" fmla="*/ 445865 w 476250"/>
                    <a:gd name="connsiteY1" fmla="*/ 23336 h 428625"/>
                    <a:gd name="connsiteX2" fmla="*/ 419195 w 476250"/>
                    <a:gd name="connsiteY2" fmla="*/ 1714 h 428625"/>
                    <a:gd name="connsiteX3" fmla="*/ 410337 w 476250"/>
                    <a:gd name="connsiteY3" fmla="*/ 3429 h 428625"/>
                    <a:gd name="connsiteX4" fmla="*/ 405003 w 476250"/>
                    <a:gd name="connsiteY4" fmla="*/ 0 h 428625"/>
                    <a:gd name="connsiteX5" fmla="*/ 375380 w 476250"/>
                    <a:gd name="connsiteY5" fmla="*/ 8954 h 428625"/>
                    <a:gd name="connsiteX6" fmla="*/ 335947 w 476250"/>
                    <a:gd name="connsiteY6" fmla="*/ 20669 h 428625"/>
                    <a:gd name="connsiteX7" fmla="*/ 320802 w 476250"/>
                    <a:gd name="connsiteY7" fmla="*/ 25908 h 428625"/>
                    <a:gd name="connsiteX8" fmla="*/ 316421 w 476250"/>
                    <a:gd name="connsiteY8" fmla="*/ 27718 h 428625"/>
                    <a:gd name="connsiteX9" fmla="*/ 312039 w 476250"/>
                    <a:gd name="connsiteY9" fmla="*/ 42386 h 428625"/>
                    <a:gd name="connsiteX10" fmla="*/ 317278 w 476250"/>
                    <a:gd name="connsiteY10" fmla="*/ 59722 h 428625"/>
                    <a:gd name="connsiteX11" fmla="*/ 303466 w 476250"/>
                    <a:gd name="connsiteY11" fmla="*/ 80486 h 428625"/>
                    <a:gd name="connsiteX12" fmla="*/ 300895 w 476250"/>
                    <a:gd name="connsiteY12" fmla="*/ 103822 h 428625"/>
                    <a:gd name="connsiteX13" fmla="*/ 268034 w 476250"/>
                    <a:gd name="connsiteY13" fmla="*/ 102965 h 428625"/>
                    <a:gd name="connsiteX14" fmla="*/ 277559 w 476250"/>
                    <a:gd name="connsiteY14" fmla="*/ 122015 h 428625"/>
                    <a:gd name="connsiteX15" fmla="*/ 257651 w 476250"/>
                    <a:gd name="connsiteY15" fmla="*/ 134112 h 428625"/>
                    <a:gd name="connsiteX16" fmla="*/ 248126 w 476250"/>
                    <a:gd name="connsiteY16" fmla="*/ 165259 h 428625"/>
                    <a:gd name="connsiteX17" fmla="*/ 234315 w 476250"/>
                    <a:gd name="connsiteY17" fmla="*/ 178213 h 428625"/>
                    <a:gd name="connsiteX18" fmla="*/ 203168 w 476250"/>
                    <a:gd name="connsiteY18" fmla="*/ 188595 h 428625"/>
                    <a:gd name="connsiteX19" fmla="*/ 183261 w 476250"/>
                    <a:gd name="connsiteY19" fmla="*/ 193738 h 428625"/>
                    <a:gd name="connsiteX20" fmla="*/ 159925 w 476250"/>
                    <a:gd name="connsiteY20" fmla="*/ 207550 h 428625"/>
                    <a:gd name="connsiteX21" fmla="*/ 162496 w 476250"/>
                    <a:gd name="connsiteY21" fmla="*/ 236887 h 428625"/>
                    <a:gd name="connsiteX22" fmla="*/ 44958 w 476250"/>
                    <a:gd name="connsiteY22" fmla="*/ 251555 h 428625"/>
                    <a:gd name="connsiteX23" fmla="*/ 0 w 476250"/>
                    <a:gd name="connsiteY23" fmla="*/ 246602 h 428625"/>
                    <a:gd name="connsiteX24" fmla="*/ 13716 w 476250"/>
                    <a:gd name="connsiteY24" fmla="*/ 262319 h 428625"/>
                    <a:gd name="connsiteX25" fmla="*/ 43720 w 476250"/>
                    <a:gd name="connsiteY25" fmla="*/ 287655 h 428625"/>
                    <a:gd name="connsiteX26" fmla="*/ 57531 w 476250"/>
                    <a:gd name="connsiteY26" fmla="*/ 319945 h 428625"/>
                    <a:gd name="connsiteX27" fmla="*/ 64484 w 476250"/>
                    <a:gd name="connsiteY27" fmla="*/ 341852 h 428625"/>
                    <a:gd name="connsiteX28" fmla="*/ 37909 w 476250"/>
                    <a:gd name="connsiteY28" fmla="*/ 349948 h 428625"/>
                    <a:gd name="connsiteX29" fmla="*/ 19431 w 476250"/>
                    <a:gd name="connsiteY29" fmla="*/ 379952 h 428625"/>
                    <a:gd name="connsiteX30" fmla="*/ 20193 w 476250"/>
                    <a:gd name="connsiteY30" fmla="*/ 387191 h 428625"/>
                    <a:gd name="connsiteX31" fmla="*/ 74676 w 476250"/>
                    <a:gd name="connsiteY31" fmla="*/ 383286 h 428625"/>
                    <a:gd name="connsiteX32" fmla="*/ 97155 w 476250"/>
                    <a:gd name="connsiteY32" fmla="*/ 379857 h 428625"/>
                    <a:gd name="connsiteX33" fmla="*/ 144304 w 476250"/>
                    <a:gd name="connsiteY33" fmla="*/ 379381 h 428625"/>
                    <a:gd name="connsiteX34" fmla="*/ 167640 w 476250"/>
                    <a:gd name="connsiteY34" fmla="*/ 386334 h 428625"/>
                    <a:gd name="connsiteX35" fmla="*/ 180975 w 476250"/>
                    <a:gd name="connsiteY35" fmla="*/ 402336 h 428625"/>
                    <a:gd name="connsiteX36" fmla="*/ 187071 w 476250"/>
                    <a:gd name="connsiteY36" fmla="*/ 422243 h 428625"/>
                    <a:gd name="connsiteX37" fmla="*/ 212598 w 476250"/>
                    <a:gd name="connsiteY37" fmla="*/ 433483 h 428625"/>
                    <a:gd name="connsiteX38" fmla="*/ 217265 w 476250"/>
                    <a:gd name="connsiteY38" fmla="*/ 436340 h 428625"/>
                    <a:gd name="connsiteX39" fmla="*/ 219075 w 476250"/>
                    <a:gd name="connsiteY39" fmla="*/ 434245 h 428625"/>
                    <a:gd name="connsiteX40" fmla="*/ 245650 w 476250"/>
                    <a:gd name="connsiteY40" fmla="*/ 415766 h 428625"/>
                    <a:gd name="connsiteX41" fmla="*/ 273368 w 476250"/>
                    <a:gd name="connsiteY41" fmla="*/ 414623 h 428625"/>
                    <a:gd name="connsiteX42" fmla="*/ 295275 w 476250"/>
                    <a:gd name="connsiteY42" fmla="*/ 408908 h 428625"/>
                    <a:gd name="connsiteX43" fmla="*/ 284893 w 476250"/>
                    <a:gd name="connsiteY43" fmla="*/ 382333 h 428625"/>
                    <a:gd name="connsiteX44" fmla="*/ 272225 w 476250"/>
                    <a:gd name="connsiteY44" fmla="*/ 352330 h 428625"/>
                    <a:gd name="connsiteX45" fmla="*/ 253746 w 476250"/>
                    <a:gd name="connsiteY45" fmla="*/ 331565 h 428625"/>
                    <a:gd name="connsiteX46" fmla="*/ 275654 w 476250"/>
                    <a:gd name="connsiteY46" fmla="*/ 303847 h 428625"/>
                    <a:gd name="connsiteX47" fmla="*/ 297561 w 476250"/>
                    <a:gd name="connsiteY47" fmla="*/ 306133 h 428625"/>
                    <a:gd name="connsiteX48" fmla="*/ 317182 w 476250"/>
                    <a:gd name="connsiteY48" fmla="*/ 304990 h 428625"/>
                    <a:gd name="connsiteX49" fmla="*/ 333280 w 476250"/>
                    <a:gd name="connsiteY49" fmla="*/ 283083 h 428625"/>
                    <a:gd name="connsiteX50" fmla="*/ 357568 w 476250"/>
                    <a:gd name="connsiteY50" fmla="*/ 268033 h 428625"/>
                    <a:gd name="connsiteX51" fmla="*/ 369094 w 476250"/>
                    <a:gd name="connsiteY51" fmla="*/ 236887 h 428625"/>
                    <a:gd name="connsiteX52" fmla="*/ 386429 w 476250"/>
                    <a:gd name="connsiteY52" fmla="*/ 223075 h 428625"/>
                    <a:gd name="connsiteX53" fmla="*/ 400241 w 476250"/>
                    <a:gd name="connsiteY53" fmla="*/ 206883 h 428625"/>
                    <a:gd name="connsiteX54" fmla="*/ 405955 w 476250"/>
                    <a:gd name="connsiteY54" fmla="*/ 184975 h 428625"/>
                    <a:gd name="connsiteX55" fmla="*/ 420910 w 476250"/>
                    <a:gd name="connsiteY55" fmla="*/ 163068 h 428625"/>
                    <a:gd name="connsiteX56" fmla="*/ 407098 w 476250"/>
                    <a:gd name="connsiteY56" fmla="*/ 150400 h 428625"/>
                    <a:gd name="connsiteX57" fmla="*/ 389763 w 476250"/>
                    <a:gd name="connsiteY57" fmla="*/ 122682 h 428625"/>
                    <a:gd name="connsiteX58" fmla="*/ 385096 w 476250"/>
                    <a:gd name="connsiteY58" fmla="*/ 94964 h 428625"/>
                    <a:gd name="connsiteX59" fmla="*/ 400145 w 476250"/>
                    <a:gd name="connsiteY59" fmla="*/ 78772 h 428625"/>
                    <a:gd name="connsiteX60" fmla="*/ 443960 w 476250"/>
                    <a:gd name="connsiteY60" fmla="*/ 86868 h 428625"/>
                    <a:gd name="connsiteX61" fmla="*/ 472821 w 476250"/>
                    <a:gd name="connsiteY61" fmla="*/ 75343 h 428625"/>
                    <a:gd name="connsiteX62" fmla="*/ 483298 w 476250"/>
                    <a:gd name="connsiteY62" fmla="*/ 57340 h 428625"/>
                    <a:gd name="connsiteX63" fmla="*/ 460724 w 476250"/>
                    <a:gd name="connsiteY63" fmla="*/ 45339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76250" h="428625">
                      <a:moveTo>
                        <a:pt x="460724" y="45339"/>
                      </a:moveTo>
                      <a:cubicBezTo>
                        <a:pt x="447104" y="38862"/>
                        <a:pt x="445865" y="27242"/>
                        <a:pt x="445865" y="23336"/>
                      </a:cubicBezTo>
                      <a:cubicBezTo>
                        <a:pt x="445865" y="19907"/>
                        <a:pt x="430435" y="10573"/>
                        <a:pt x="419195" y="1714"/>
                      </a:cubicBezTo>
                      <a:cubicBezTo>
                        <a:pt x="417671" y="1905"/>
                        <a:pt x="414242" y="2476"/>
                        <a:pt x="410337" y="3429"/>
                      </a:cubicBezTo>
                      <a:cubicBezTo>
                        <a:pt x="408908" y="2096"/>
                        <a:pt x="407003" y="952"/>
                        <a:pt x="405003" y="0"/>
                      </a:cubicBezTo>
                      <a:cubicBezTo>
                        <a:pt x="396240" y="9334"/>
                        <a:pt x="381858" y="11335"/>
                        <a:pt x="375380" y="8954"/>
                      </a:cubicBezTo>
                      <a:cubicBezTo>
                        <a:pt x="367379" y="6096"/>
                        <a:pt x="346710" y="12668"/>
                        <a:pt x="335947" y="20669"/>
                      </a:cubicBezTo>
                      <a:cubicBezTo>
                        <a:pt x="331946" y="23622"/>
                        <a:pt x="326803" y="24765"/>
                        <a:pt x="320802" y="25908"/>
                      </a:cubicBezTo>
                      <a:cubicBezTo>
                        <a:pt x="319278" y="26860"/>
                        <a:pt x="317754" y="27622"/>
                        <a:pt x="316421" y="27718"/>
                      </a:cubicBezTo>
                      <a:cubicBezTo>
                        <a:pt x="308610" y="28575"/>
                        <a:pt x="306038" y="36385"/>
                        <a:pt x="312039" y="42386"/>
                      </a:cubicBezTo>
                      <a:cubicBezTo>
                        <a:pt x="318040" y="48482"/>
                        <a:pt x="316421" y="52768"/>
                        <a:pt x="317278" y="59722"/>
                      </a:cubicBezTo>
                      <a:cubicBezTo>
                        <a:pt x="318135" y="66580"/>
                        <a:pt x="307753" y="73533"/>
                        <a:pt x="303466" y="80486"/>
                      </a:cubicBezTo>
                      <a:cubicBezTo>
                        <a:pt x="299180" y="87344"/>
                        <a:pt x="304324" y="96012"/>
                        <a:pt x="300895" y="103822"/>
                      </a:cubicBezTo>
                      <a:cubicBezTo>
                        <a:pt x="297466" y="111633"/>
                        <a:pt x="271558" y="99536"/>
                        <a:pt x="268034" y="102965"/>
                      </a:cubicBezTo>
                      <a:cubicBezTo>
                        <a:pt x="264605" y="106394"/>
                        <a:pt x="276606" y="116776"/>
                        <a:pt x="277559" y="122015"/>
                      </a:cubicBezTo>
                      <a:cubicBezTo>
                        <a:pt x="278416" y="127254"/>
                        <a:pt x="268034" y="133255"/>
                        <a:pt x="257651" y="134112"/>
                      </a:cubicBezTo>
                      <a:cubicBezTo>
                        <a:pt x="247269" y="134969"/>
                        <a:pt x="248984" y="147923"/>
                        <a:pt x="248126" y="165259"/>
                      </a:cubicBezTo>
                      <a:cubicBezTo>
                        <a:pt x="247269" y="182594"/>
                        <a:pt x="236887" y="185166"/>
                        <a:pt x="234315" y="178213"/>
                      </a:cubicBezTo>
                      <a:cubicBezTo>
                        <a:pt x="231743" y="171355"/>
                        <a:pt x="203168" y="180784"/>
                        <a:pt x="203168" y="188595"/>
                      </a:cubicBezTo>
                      <a:cubicBezTo>
                        <a:pt x="203168" y="196405"/>
                        <a:pt x="193643" y="194691"/>
                        <a:pt x="183261" y="193738"/>
                      </a:cubicBezTo>
                      <a:cubicBezTo>
                        <a:pt x="172879" y="192881"/>
                        <a:pt x="160782" y="203263"/>
                        <a:pt x="159925" y="207550"/>
                      </a:cubicBezTo>
                      <a:cubicBezTo>
                        <a:pt x="159068" y="211836"/>
                        <a:pt x="164306" y="233458"/>
                        <a:pt x="162496" y="236887"/>
                      </a:cubicBezTo>
                      <a:cubicBezTo>
                        <a:pt x="160782" y="240316"/>
                        <a:pt x="64008" y="254984"/>
                        <a:pt x="44958" y="251555"/>
                      </a:cubicBezTo>
                      <a:cubicBezTo>
                        <a:pt x="29813" y="248793"/>
                        <a:pt x="13145" y="247174"/>
                        <a:pt x="0" y="246602"/>
                      </a:cubicBezTo>
                      <a:cubicBezTo>
                        <a:pt x="5049" y="251555"/>
                        <a:pt x="11716" y="256889"/>
                        <a:pt x="13716" y="262319"/>
                      </a:cubicBezTo>
                      <a:cubicBezTo>
                        <a:pt x="17526" y="272510"/>
                        <a:pt x="29909" y="281940"/>
                        <a:pt x="43720" y="287655"/>
                      </a:cubicBezTo>
                      <a:cubicBezTo>
                        <a:pt x="57531" y="293465"/>
                        <a:pt x="50578" y="317659"/>
                        <a:pt x="57531" y="319945"/>
                      </a:cubicBezTo>
                      <a:cubicBezTo>
                        <a:pt x="64484" y="322231"/>
                        <a:pt x="73723" y="340709"/>
                        <a:pt x="64484" y="341852"/>
                      </a:cubicBezTo>
                      <a:cubicBezTo>
                        <a:pt x="55245" y="342995"/>
                        <a:pt x="47149" y="345281"/>
                        <a:pt x="37909" y="349948"/>
                      </a:cubicBezTo>
                      <a:cubicBezTo>
                        <a:pt x="28670" y="354521"/>
                        <a:pt x="18288" y="366046"/>
                        <a:pt x="19431" y="379952"/>
                      </a:cubicBezTo>
                      <a:cubicBezTo>
                        <a:pt x="19621" y="381762"/>
                        <a:pt x="19908" y="384334"/>
                        <a:pt x="20193" y="387191"/>
                      </a:cubicBezTo>
                      <a:cubicBezTo>
                        <a:pt x="43720" y="387763"/>
                        <a:pt x="71724" y="386524"/>
                        <a:pt x="74676" y="383286"/>
                      </a:cubicBezTo>
                      <a:cubicBezTo>
                        <a:pt x="79439" y="378142"/>
                        <a:pt x="90678" y="375475"/>
                        <a:pt x="97155" y="379857"/>
                      </a:cubicBezTo>
                      <a:cubicBezTo>
                        <a:pt x="103632" y="384143"/>
                        <a:pt x="132588" y="385858"/>
                        <a:pt x="144304" y="379381"/>
                      </a:cubicBezTo>
                      <a:cubicBezTo>
                        <a:pt x="158496" y="371475"/>
                        <a:pt x="167259" y="379381"/>
                        <a:pt x="167640" y="386334"/>
                      </a:cubicBezTo>
                      <a:cubicBezTo>
                        <a:pt x="168021" y="393192"/>
                        <a:pt x="174593" y="396240"/>
                        <a:pt x="180975" y="402336"/>
                      </a:cubicBezTo>
                      <a:cubicBezTo>
                        <a:pt x="187452" y="408432"/>
                        <a:pt x="182785" y="415290"/>
                        <a:pt x="187071" y="422243"/>
                      </a:cubicBezTo>
                      <a:cubicBezTo>
                        <a:pt x="191358" y="429101"/>
                        <a:pt x="200025" y="427863"/>
                        <a:pt x="212598" y="433483"/>
                      </a:cubicBezTo>
                      <a:cubicBezTo>
                        <a:pt x="214408" y="434245"/>
                        <a:pt x="215836" y="435292"/>
                        <a:pt x="217265" y="436340"/>
                      </a:cubicBezTo>
                      <a:cubicBezTo>
                        <a:pt x="218027" y="435388"/>
                        <a:pt x="218694" y="434721"/>
                        <a:pt x="219075" y="434245"/>
                      </a:cubicBezTo>
                      <a:cubicBezTo>
                        <a:pt x="226028" y="426148"/>
                        <a:pt x="227171" y="412337"/>
                        <a:pt x="245650" y="415766"/>
                      </a:cubicBezTo>
                      <a:cubicBezTo>
                        <a:pt x="264128" y="419195"/>
                        <a:pt x="262985" y="412337"/>
                        <a:pt x="273368" y="414623"/>
                      </a:cubicBezTo>
                      <a:cubicBezTo>
                        <a:pt x="283750" y="416909"/>
                        <a:pt x="290608" y="415766"/>
                        <a:pt x="295275" y="408908"/>
                      </a:cubicBezTo>
                      <a:cubicBezTo>
                        <a:pt x="299942" y="401955"/>
                        <a:pt x="290703" y="388144"/>
                        <a:pt x="284893" y="382333"/>
                      </a:cubicBezTo>
                      <a:cubicBezTo>
                        <a:pt x="279082" y="376523"/>
                        <a:pt x="270986" y="363855"/>
                        <a:pt x="272225" y="352330"/>
                      </a:cubicBezTo>
                      <a:cubicBezTo>
                        <a:pt x="273368" y="340805"/>
                        <a:pt x="253746" y="340805"/>
                        <a:pt x="253746" y="331565"/>
                      </a:cubicBezTo>
                      <a:cubicBezTo>
                        <a:pt x="253746" y="322326"/>
                        <a:pt x="272225" y="307372"/>
                        <a:pt x="275654" y="303847"/>
                      </a:cubicBezTo>
                      <a:cubicBezTo>
                        <a:pt x="279082" y="300419"/>
                        <a:pt x="294132" y="313087"/>
                        <a:pt x="297561" y="306133"/>
                      </a:cubicBezTo>
                      <a:cubicBezTo>
                        <a:pt x="300990" y="299180"/>
                        <a:pt x="311372" y="303847"/>
                        <a:pt x="317182" y="304990"/>
                      </a:cubicBezTo>
                      <a:cubicBezTo>
                        <a:pt x="322993" y="306133"/>
                        <a:pt x="332137" y="293465"/>
                        <a:pt x="333280" y="283083"/>
                      </a:cubicBezTo>
                      <a:cubicBezTo>
                        <a:pt x="334423" y="272701"/>
                        <a:pt x="354044" y="271558"/>
                        <a:pt x="357568" y="268033"/>
                      </a:cubicBezTo>
                      <a:cubicBezTo>
                        <a:pt x="360998" y="264605"/>
                        <a:pt x="366808" y="241459"/>
                        <a:pt x="369094" y="236887"/>
                      </a:cubicBezTo>
                      <a:cubicBezTo>
                        <a:pt x="371380" y="232315"/>
                        <a:pt x="386429" y="235744"/>
                        <a:pt x="386429" y="223075"/>
                      </a:cubicBezTo>
                      <a:cubicBezTo>
                        <a:pt x="386429" y="210407"/>
                        <a:pt x="393382" y="208026"/>
                        <a:pt x="400241" y="206883"/>
                      </a:cubicBezTo>
                      <a:cubicBezTo>
                        <a:pt x="407098" y="205740"/>
                        <a:pt x="404813" y="194215"/>
                        <a:pt x="405955" y="184975"/>
                      </a:cubicBezTo>
                      <a:cubicBezTo>
                        <a:pt x="407098" y="175736"/>
                        <a:pt x="411766" y="165354"/>
                        <a:pt x="420910" y="163068"/>
                      </a:cubicBezTo>
                      <a:cubicBezTo>
                        <a:pt x="430149" y="160782"/>
                        <a:pt x="417481" y="148114"/>
                        <a:pt x="407098" y="150400"/>
                      </a:cubicBezTo>
                      <a:cubicBezTo>
                        <a:pt x="396716" y="152686"/>
                        <a:pt x="389763" y="122682"/>
                        <a:pt x="389763" y="122682"/>
                      </a:cubicBezTo>
                      <a:cubicBezTo>
                        <a:pt x="389763" y="122682"/>
                        <a:pt x="390906" y="98488"/>
                        <a:pt x="385096" y="94964"/>
                      </a:cubicBezTo>
                      <a:cubicBezTo>
                        <a:pt x="379286" y="91535"/>
                        <a:pt x="387382" y="78772"/>
                        <a:pt x="400145" y="78772"/>
                      </a:cubicBezTo>
                      <a:cubicBezTo>
                        <a:pt x="412814" y="78772"/>
                        <a:pt x="435959" y="92583"/>
                        <a:pt x="443960" y="86868"/>
                      </a:cubicBezTo>
                      <a:cubicBezTo>
                        <a:pt x="452057" y="81153"/>
                        <a:pt x="468249" y="77629"/>
                        <a:pt x="472821" y="75343"/>
                      </a:cubicBezTo>
                      <a:cubicBezTo>
                        <a:pt x="476345" y="73533"/>
                        <a:pt x="481108" y="62484"/>
                        <a:pt x="483298" y="57340"/>
                      </a:cubicBezTo>
                      <a:cubicBezTo>
                        <a:pt x="478155" y="53816"/>
                        <a:pt x="469297" y="49435"/>
                        <a:pt x="460724" y="45339"/>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4" name="Freeform: Shape 403">
                  <a:extLst>
                    <a:ext uri="{FF2B5EF4-FFF2-40B4-BE49-F238E27FC236}">
                      <a16:creationId xmlns:a16="http://schemas.microsoft.com/office/drawing/2014/main" id="{A29D0A5D-80BD-4B89-B06E-CE638E865FAE}"/>
                    </a:ext>
                  </a:extLst>
                </p:cNvPr>
                <p:cNvSpPr/>
                <p:nvPr/>
              </p:nvSpPr>
              <p:spPr>
                <a:xfrm>
                  <a:off x="8522492" y="4068916"/>
                  <a:ext cx="1333500" cy="466725"/>
                </a:xfrm>
                <a:custGeom>
                  <a:avLst/>
                  <a:gdLst>
                    <a:gd name="connsiteX0" fmla="*/ 93155 w 1333500"/>
                    <a:gd name="connsiteY0" fmla="*/ 199426 h 466725"/>
                    <a:gd name="connsiteX1" fmla="*/ 106966 w 1333500"/>
                    <a:gd name="connsiteY1" fmla="*/ 215809 h 466725"/>
                    <a:gd name="connsiteX2" fmla="*/ 93155 w 1333500"/>
                    <a:gd name="connsiteY2" fmla="*/ 199426 h 466725"/>
                    <a:gd name="connsiteX3" fmla="*/ 375667 w 1333500"/>
                    <a:gd name="connsiteY3" fmla="*/ 252100 h 466725"/>
                    <a:gd name="connsiteX4" fmla="*/ 360141 w 1333500"/>
                    <a:gd name="connsiteY4" fmla="*/ 259053 h 466725"/>
                    <a:gd name="connsiteX5" fmla="*/ 375667 w 1333500"/>
                    <a:gd name="connsiteY5" fmla="*/ 252100 h 466725"/>
                    <a:gd name="connsiteX6" fmla="*/ 50769 w 1333500"/>
                    <a:gd name="connsiteY6" fmla="*/ 125131 h 466725"/>
                    <a:gd name="connsiteX7" fmla="*/ 68866 w 1333500"/>
                    <a:gd name="connsiteY7" fmla="*/ 148468 h 466725"/>
                    <a:gd name="connsiteX8" fmla="*/ 50769 w 1333500"/>
                    <a:gd name="connsiteY8" fmla="*/ 125131 h 466725"/>
                    <a:gd name="connsiteX9" fmla="*/ 703232 w 1333500"/>
                    <a:gd name="connsiteY9" fmla="*/ 272864 h 466725"/>
                    <a:gd name="connsiteX10" fmla="*/ 711899 w 1333500"/>
                    <a:gd name="connsiteY10" fmla="*/ 303916 h 466725"/>
                    <a:gd name="connsiteX11" fmla="*/ 715328 w 1333500"/>
                    <a:gd name="connsiteY11" fmla="*/ 337634 h 466725"/>
                    <a:gd name="connsiteX12" fmla="*/ 729997 w 1333500"/>
                    <a:gd name="connsiteY12" fmla="*/ 309154 h 466725"/>
                    <a:gd name="connsiteX13" fmla="*/ 726568 w 1333500"/>
                    <a:gd name="connsiteY13" fmla="*/ 255624 h 466725"/>
                    <a:gd name="connsiteX14" fmla="*/ 745618 w 1333500"/>
                    <a:gd name="connsiteY14" fmla="*/ 267721 h 466725"/>
                    <a:gd name="connsiteX15" fmla="*/ 760286 w 1333500"/>
                    <a:gd name="connsiteY15" fmla="*/ 297058 h 466725"/>
                    <a:gd name="connsiteX16" fmla="*/ 787051 w 1333500"/>
                    <a:gd name="connsiteY16" fmla="*/ 300487 h 466725"/>
                    <a:gd name="connsiteX17" fmla="*/ 788766 w 1333500"/>
                    <a:gd name="connsiteY17" fmla="*/ 278008 h 466725"/>
                    <a:gd name="connsiteX18" fmla="*/ 782765 w 1333500"/>
                    <a:gd name="connsiteY18" fmla="*/ 244289 h 466725"/>
                    <a:gd name="connsiteX19" fmla="*/ 773240 w 1333500"/>
                    <a:gd name="connsiteY19" fmla="*/ 220096 h 466725"/>
                    <a:gd name="connsiteX20" fmla="*/ 817341 w 1333500"/>
                    <a:gd name="connsiteY20" fmla="*/ 188092 h 466725"/>
                    <a:gd name="connsiteX21" fmla="*/ 757714 w 1333500"/>
                    <a:gd name="connsiteY21" fmla="*/ 205332 h 466725"/>
                    <a:gd name="connsiteX22" fmla="*/ 721424 w 1333500"/>
                    <a:gd name="connsiteY22" fmla="*/ 176852 h 466725"/>
                    <a:gd name="connsiteX23" fmla="*/ 818198 w 1333500"/>
                    <a:gd name="connsiteY23" fmla="*/ 155230 h 466725"/>
                    <a:gd name="connsiteX24" fmla="*/ 869157 w 1333500"/>
                    <a:gd name="connsiteY24" fmla="*/ 125036 h 466725"/>
                    <a:gd name="connsiteX25" fmla="*/ 838010 w 1333500"/>
                    <a:gd name="connsiteY25" fmla="*/ 137133 h 466725"/>
                    <a:gd name="connsiteX26" fmla="*/ 764573 w 1333500"/>
                    <a:gd name="connsiteY26" fmla="*/ 129322 h 466725"/>
                    <a:gd name="connsiteX27" fmla="*/ 729139 w 1333500"/>
                    <a:gd name="connsiteY27" fmla="*/ 143991 h 466725"/>
                    <a:gd name="connsiteX28" fmla="*/ 708375 w 1333500"/>
                    <a:gd name="connsiteY28" fmla="*/ 187234 h 466725"/>
                    <a:gd name="connsiteX29" fmla="*/ 685038 w 1333500"/>
                    <a:gd name="connsiteY29" fmla="*/ 243432 h 466725"/>
                    <a:gd name="connsiteX30" fmla="*/ 703232 w 1333500"/>
                    <a:gd name="connsiteY30" fmla="*/ 272864 h 466725"/>
                    <a:gd name="connsiteX31" fmla="*/ 308325 w 1333500"/>
                    <a:gd name="connsiteY31" fmla="*/ 295343 h 466725"/>
                    <a:gd name="connsiteX32" fmla="*/ 312611 w 1333500"/>
                    <a:gd name="connsiteY32" fmla="*/ 265054 h 466725"/>
                    <a:gd name="connsiteX33" fmla="*/ 324708 w 1333500"/>
                    <a:gd name="connsiteY33" fmla="*/ 258196 h 466725"/>
                    <a:gd name="connsiteX34" fmla="*/ 325565 w 1333500"/>
                    <a:gd name="connsiteY34" fmla="*/ 240098 h 466725"/>
                    <a:gd name="connsiteX35" fmla="*/ 301372 w 1333500"/>
                    <a:gd name="connsiteY35" fmla="*/ 216762 h 466725"/>
                    <a:gd name="connsiteX36" fmla="*/ 297943 w 1333500"/>
                    <a:gd name="connsiteY36" fmla="*/ 229716 h 466725"/>
                    <a:gd name="connsiteX37" fmla="*/ 309182 w 1333500"/>
                    <a:gd name="connsiteY37" fmla="*/ 243527 h 466725"/>
                    <a:gd name="connsiteX38" fmla="*/ 291085 w 1333500"/>
                    <a:gd name="connsiteY38" fmla="*/ 238384 h 466725"/>
                    <a:gd name="connsiteX39" fmla="*/ 272892 w 1333500"/>
                    <a:gd name="connsiteY39" fmla="*/ 222763 h 466725"/>
                    <a:gd name="connsiteX40" fmla="*/ 246984 w 1333500"/>
                    <a:gd name="connsiteY40" fmla="*/ 196855 h 466725"/>
                    <a:gd name="connsiteX41" fmla="*/ 240983 w 1333500"/>
                    <a:gd name="connsiteY41" fmla="*/ 176090 h 466725"/>
                    <a:gd name="connsiteX42" fmla="*/ 226315 w 1333500"/>
                    <a:gd name="connsiteY42" fmla="*/ 149325 h 466725"/>
                    <a:gd name="connsiteX43" fmla="*/ 210789 w 1333500"/>
                    <a:gd name="connsiteY43" fmla="*/ 136371 h 466725"/>
                    <a:gd name="connsiteX44" fmla="*/ 196121 w 1333500"/>
                    <a:gd name="connsiteY44" fmla="*/ 121703 h 466725"/>
                    <a:gd name="connsiteX45" fmla="*/ 178023 w 1333500"/>
                    <a:gd name="connsiteY45" fmla="*/ 113035 h 466725"/>
                    <a:gd name="connsiteX46" fmla="*/ 155544 w 1333500"/>
                    <a:gd name="connsiteY46" fmla="*/ 103510 h 466725"/>
                    <a:gd name="connsiteX47" fmla="*/ 130493 w 1333500"/>
                    <a:gd name="connsiteY47" fmla="*/ 78459 h 466725"/>
                    <a:gd name="connsiteX48" fmla="*/ 81249 w 1333500"/>
                    <a:gd name="connsiteY48" fmla="*/ 34358 h 466725"/>
                    <a:gd name="connsiteX49" fmla="*/ 38958 w 1333500"/>
                    <a:gd name="connsiteY49" fmla="*/ 14451 h 466725"/>
                    <a:gd name="connsiteX50" fmla="*/ 953 w 1333500"/>
                    <a:gd name="connsiteY50" fmla="*/ 3212 h 466725"/>
                    <a:gd name="connsiteX51" fmla="*/ 40673 w 1333500"/>
                    <a:gd name="connsiteY51" fmla="*/ 59409 h 466725"/>
                    <a:gd name="connsiteX52" fmla="*/ 80392 w 1333500"/>
                    <a:gd name="connsiteY52" fmla="*/ 100843 h 466725"/>
                    <a:gd name="connsiteX53" fmla="*/ 112395 w 1333500"/>
                    <a:gd name="connsiteY53" fmla="*/ 159612 h 466725"/>
                    <a:gd name="connsiteX54" fmla="*/ 157354 w 1333500"/>
                    <a:gd name="connsiteY54" fmla="*/ 227049 h 466725"/>
                    <a:gd name="connsiteX55" fmla="*/ 199740 w 1333500"/>
                    <a:gd name="connsiteY55" fmla="*/ 277150 h 466725"/>
                    <a:gd name="connsiteX56" fmla="*/ 252413 w 1333500"/>
                    <a:gd name="connsiteY56" fmla="*/ 322966 h 466725"/>
                    <a:gd name="connsiteX57" fmla="*/ 267081 w 1333500"/>
                    <a:gd name="connsiteY57" fmla="*/ 337634 h 466725"/>
                    <a:gd name="connsiteX58" fmla="*/ 298228 w 1333500"/>
                    <a:gd name="connsiteY58" fmla="*/ 338491 h 466725"/>
                    <a:gd name="connsiteX59" fmla="*/ 308325 w 1333500"/>
                    <a:gd name="connsiteY59" fmla="*/ 295343 h 466725"/>
                    <a:gd name="connsiteX60" fmla="*/ 968503 w 1333500"/>
                    <a:gd name="connsiteY60" fmla="*/ 157040 h 466725"/>
                    <a:gd name="connsiteX61" fmla="*/ 978885 w 1333500"/>
                    <a:gd name="connsiteY61" fmla="*/ 135419 h 466725"/>
                    <a:gd name="connsiteX62" fmla="*/ 961645 w 1333500"/>
                    <a:gd name="connsiteY62" fmla="*/ 127608 h 466725"/>
                    <a:gd name="connsiteX63" fmla="*/ 941737 w 1333500"/>
                    <a:gd name="connsiteY63" fmla="*/ 116369 h 466725"/>
                    <a:gd name="connsiteX64" fmla="*/ 957263 w 1333500"/>
                    <a:gd name="connsiteY64" fmla="*/ 180376 h 466725"/>
                    <a:gd name="connsiteX65" fmla="*/ 968503 w 1333500"/>
                    <a:gd name="connsiteY65" fmla="*/ 157040 h 466725"/>
                    <a:gd name="connsiteX66" fmla="*/ 897637 w 1333500"/>
                    <a:gd name="connsiteY66" fmla="*/ 265054 h 466725"/>
                    <a:gd name="connsiteX67" fmla="*/ 933070 w 1333500"/>
                    <a:gd name="connsiteY67" fmla="*/ 274579 h 466725"/>
                    <a:gd name="connsiteX68" fmla="*/ 897637 w 1333500"/>
                    <a:gd name="connsiteY68" fmla="*/ 265054 h 466725"/>
                    <a:gd name="connsiteX69" fmla="*/ 829342 w 1333500"/>
                    <a:gd name="connsiteY69" fmla="*/ 411167 h 466725"/>
                    <a:gd name="connsiteX70" fmla="*/ 767144 w 1333500"/>
                    <a:gd name="connsiteY70" fmla="*/ 416311 h 466725"/>
                    <a:gd name="connsiteX71" fmla="*/ 712661 w 1333500"/>
                    <a:gd name="connsiteY71" fmla="*/ 424121 h 466725"/>
                    <a:gd name="connsiteX72" fmla="*/ 760191 w 1333500"/>
                    <a:gd name="connsiteY72" fmla="*/ 432789 h 466725"/>
                    <a:gd name="connsiteX73" fmla="*/ 819817 w 1333500"/>
                    <a:gd name="connsiteY73" fmla="*/ 419835 h 466725"/>
                    <a:gd name="connsiteX74" fmla="*/ 829342 w 1333500"/>
                    <a:gd name="connsiteY74" fmla="*/ 411167 h 466725"/>
                    <a:gd name="connsiteX75" fmla="*/ 1014318 w 1333500"/>
                    <a:gd name="connsiteY75" fmla="*/ 253052 h 466725"/>
                    <a:gd name="connsiteX76" fmla="*/ 957263 w 1333500"/>
                    <a:gd name="connsiteY76" fmla="*/ 263434 h 466725"/>
                    <a:gd name="connsiteX77" fmla="*/ 997078 w 1333500"/>
                    <a:gd name="connsiteY77" fmla="*/ 269435 h 466725"/>
                    <a:gd name="connsiteX78" fmla="*/ 1034225 w 1333500"/>
                    <a:gd name="connsiteY78" fmla="*/ 282389 h 466725"/>
                    <a:gd name="connsiteX79" fmla="*/ 1014318 w 1333500"/>
                    <a:gd name="connsiteY79" fmla="*/ 253052 h 466725"/>
                    <a:gd name="connsiteX80" fmla="*/ 558928 w 1333500"/>
                    <a:gd name="connsiteY80" fmla="*/ 401642 h 466725"/>
                    <a:gd name="connsiteX81" fmla="*/ 507969 w 1333500"/>
                    <a:gd name="connsiteY81" fmla="*/ 393832 h 466725"/>
                    <a:gd name="connsiteX82" fmla="*/ 537306 w 1333500"/>
                    <a:gd name="connsiteY82" fmla="*/ 373924 h 466725"/>
                    <a:gd name="connsiteX83" fmla="*/ 502730 w 1333500"/>
                    <a:gd name="connsiteY83" fmla="*/ 373067 h 466725"/>
                    <a:gd name="connsiteX84" fmla="*/ 442246 w 1333500"/>
                    <a:gd name="connsiteY84" fmla="*/ 366114 h 466725"/>
                    <a:gd name="connsiteX85" fmla="*/ 380048 w 1333500"/>
                    <a:gd name="connsiteY85" fmla="*/ 352303 h 466725"/>
                    <a:gd name="connsiteX86" fmla="*/ 311754 w 1333500"/>
                    <a:gd name="connsiteY86" fmla="*/ 348874 h 466725"/>
                    <a:gd name="connsiteX87" fmla="*/ 297943 w 1333500"/>
                    <a:gd name="connsiteY87" fmla="*/ 366114 h 466725"/>
                    <a:gd name="connsiteX88" fmla="*/ 319564 w 1333500"/>
                    <a:gd name="connsiteY88" fmla="*/ 370400 h 466725"/>
                    <a:gd name="connsiteX89" fmla="*/ 335090 w 1333500"/>
                    <a:gd name="connsiteY89" fmla="*/ 386783 h 466725"/>
                    <a:gd name="connsiteX90" fmla="*/ 386906 w 1333500"/>
                    <a:gd name="connsiteY90" fmla="*/ 391165 h 466725"/>
                    <a:gd name="connsiteX91" fmla="*/ 442246 w 1333500"/>
                    <a:gd name="connsiteY91" fmla="*/ 404976 h 466725"/>
                    <a:gd name="connsiteX92" fmla="*/ 514827 w 1333500"/>
                    <a:gd name="connsiteY92" fmla="*/ 417073 h 466725"/>
                    <a:gd name="connsiteX93" fmla="*/ 553689 w 1333500"/>
                    <a:gd name="connsiteY93" fmla="*/ 418787 h 466725"/>
                    <a:gd name="connsiteX94" fmla="*/ 588265 w 1333500"/>
                    <a:gd name="connsiteY94" fmla="*/ 419645 h 466725"/>
                    <a:gd name="connsiteX95" fmla="*/ 558928 w 1333500"/>
                    <a:gd name="connsiteY95" fmla="*/ 401642 h 466725"/>
                    <a:gd name="connsiteX96" fmla="*/ 1239013 w 1333500"/>
                    <a:gd name="connsiteY96" fmla="*/ 213238 h 466725"/>
                    <a:gd name="connsiteX97" fmla="*/ 1213105 w 1333500"/>
                    <a:gd name="connsiteY97" fmla="*/ 236574 h 466725"/>
                    <a:gd name="connsiteX98" fmla="*/ 1165575 w 1333500"/>
                    <a:gd name="connsiteY98" fmla="*/ 266863 h 466725"/>
                    <a:gd name="connsiteX99" fmla="*/ 1134428 w 1333500"/>
                    <a:gd name="connsiteY99" fmla="*/ 194283 h 466725"/>
                    <a:gd name="connsiteX100" fmla="*/ 1067944 w 1333500"/>
                    <a:gd name="connsiteY100" fmla="*/ 185615 h 466725"/>
                    <a:gd name="connsiteX101" fmla="*/ 1042893 w 1333500"/>
                    <a:gd name="connsiteY101" fmla="*/ 204665 h 466725"/>
                    <a:gd name="connsiteX102" fmla="*/ 1058419 w 1333500"/>
                    <a:gd name="connsiteY102" fmla="*/ 212476 h 466725"/>
                    <a:gd name="connsiteX103" fmla="*/ 1074802 w 1333500"/>
                    <a:gd name="connsiteY103" fmla="*/ 232383 h 466725"/>
                    <a:gd name="connsiteX104" fmla="*/ 1121474 w 1333500"/>
                    <a:gd name="connsiteY104" fmla="*/ 234955 h 466725"/>
                    <a:gd name="connsiteX105" fmla="*/ 1118902 w 1333500"/>
                    <a:gd name="connsiteY105" fmla="*/ 243622 h 466725"/>
                    <a:gd name="connsiteX106" fmla="*/ 1093852 w 1333500"/>
                    <a:gd name="connsiteY106" fmla="*/ 247909 h 466725"/>
                    <a:gd name="connsiteX107" fmla="*/ 1076516 w 1333500"/>
                    <a:gd name="connsiteY107" fmla="*/ 252195 h 466725"/>
                    <a:gd name="connsiteX108" fmla="*/ 1094614 w 1333500"/>
                    <a:gd name="connsiteY108" fmla="*/ 278103 h 466725"/>
                    <a:gd name="connsiteX109" fmla="*/ 1114521 w 1333500"/>
                    <a:gd name="connsiteY109" fmla="*/ 278103 h 466725"/>
                    <a:gd name="connsiteX110" fmla="*/ 1144810 w 1333500"/>
                    <a:gd name="connsiteY110" fmla="*/ 286771 h 466725"/>
                    <a:gd name="connsiteX111" fmla="*/ 1170718 w 1333500"/>
                    <a:gd name="connsiteY111" fmla="*/ 300582 h 466725"/>
                    <a:gd name="connsiteX112" fmla="*/ 1252824 w 1333500"/>
                    <a:gd name="connsiteY112" fmla="*/ 329062 h 466725"/>
                    <a:gd name="connsiteX113" fmla="*/ 1269302 w 1333500"/>
                    <a:gd name="connsiteY113" fmla="*/ 362780 h 466725"/>
                    <a:gd name="connsiteX114" fmla="*/ 1268445 w 1333500"/>
                    <a:gd name="connsiteY114" fmla="*/ 388688 h 466725"/>
                    <a:gd name="connsiteX115" fmla="*/ 1240823 w 1333500"/>
                    <a:gd name="connsiteY115" fmla="*/ 412024 h 466725"/>
                    <a:gd name="connsiteX116" fmla="*/ 1308259 w 1333500"/>
                    <a:gd name="connsiteY116" fmla="*/ 408596 h 466725"/>
                    <a:gd name="connsiteX117" fmla="*/ 1339406 w 1333500"/>
                    <a:gd name="connsiteY117" fmla="*/ 432884 h 466725"/>
                    <a:gd name="connsiteX118" fmla="*/ 1339406 w 1333500"/>
                    <a:gd name="connsiteY118" fmla="*/ 248480 h 466725"/>
                    <a:gd name="connsiteX119" fmla="*/ 1239013 w 1333500"/>
                    <a:gd name="connsiteY119" fmla="*/ 213238 h 466725"/>
                    <a:gd name="connsiteX120" fmla="*/ 864871 w 1333500"/>
                    <a:gd name="connsiteY120" fmla="*/ 432313 h 466725"/>
                    <a:gd name="connsiteX121" fmla="*/ 855346 w 1333500"/>
                    <a:gd name="connsiteY121" fmla="*/ 436313 h 466725"/>
                    <a:gd name="connsiteX122" fmla="*/ 851059 w 1333500"/>
                    <a:gd name="connsiteY122" fmla="*/ 444695 h 466725"/>
                    <a:gd name="connsiteX123" fmla="*/ 841534 w 1333500"/>
                    <a:gd name="connsiteY123" fmla="*/ 439456 h 466725"/>
                    <a:gd name="connsiteX124" fmla="*/ 827628 w 1333500"/>
                    <a:gd name="connsiteY124" fmla="*/ 472604 h 466725"/>
                    <a:gd name="connsiteX125" fmla="*/ 864299 w 1333500"/>
                    <a:gd name="connsiteY125" fmla="*/ 451648 h 466725"/>
                    <a:gd name="connsiteX126" fmla="*/ 868205 w 1333500"/>
                    <a:gd name="connsiteY126" fmla="*/ 446696 h 466725"/>
                    <a:gd name="connsiteX127" fmla="*/ 871157 w 1333500"/>
                    <a:gd name="connsiteY127" fmla="*/ 444029 h 466725"/>
                    <a:gd name="connsiteX128" fmla="*/ 874110 w 1333500"/>
                    <a:gd name="connsiteY128" fmla="*/ 442123 h 466725"/>
                    <a:gd name="connsiteX129" fmla="*/ 864871 w 1333500"/>
                    <a:gd name="connsiteY129" fmla="*/ 432313 h 466725"/>
                    <a:gd name="connsiteX130" fmla="*/ 624555 w 1333500"/>
                    <a:gd name="connsiteY130" fmla="*/ 209809 h 466725"/>
                    <a:gd name="connsiteX131" fmla="*/ 641795 w 1333500"/>
                    <a:gd name="connsiteY131" fmla="*/ 164851 h 466725"/>
                    <a:gd name="connsiteX132" fmla="*/ 685896 w 1333500"/>
                    <a:gd name="connsiteY132" fmla="*/ 139800 h 466725"/>
                    <a:gd name="connsiteX133" fmla="*/ 665988 w 1333500"/>
                    <a:gd name="connsiteY133" fmla="*/ 116464 h 466725"/>
                    <a:gd name="connsiteX134" fmla="*/ 656463 w 1333500"/>
                    <a:gd name="connsiteY134" fmla="*/ 93128 h 466725"/>
                    <a:gd name="connsiteX135" fmla="*/ 646938 w 1333500"/>
                    <a:gd name="connsiteY135" fmla="*/ 67220 h 466725"/>
                    <a:gd name="connsiteX136" fmla="*/ 648653 w 1333500"/>
                    <a:gd name="connsiteY136" fmla="*/ 45598 h 466725"/>
                    <a:gd name="connsiteX137" fmla="*/ 652939 w 1333500"/>
                    <a:gd name="connsiteY137" fmla="*/ 43407 h 466725"/>
                    <a:gd name="connsiteX138" fmla="*/ 639128 w 1333500"/>
                    <a:gd name="connsiteY138" fmla="*/ 38645 h 466725"/>
                    <a:gd name="connsiteX139" fmla="*/ 594170 w 1333500"/>
                    <a:gd name="connsiteY139" fmla="*/ 57599 h 466725"/>
                    <a:gd name="connsiteX140" fmla="*/ 576930 w 1333500"/>
                    <a:gd name="connsiteY140" fmla="*/ 83507 h 466725"/>
                    <a:gd name="connsiteX141" fmla="*/ 568262 w 1333500"/>
                    <a:gd name="connsiteY141" fmla="*/ 111130 h 466725"/>
                    <a:gd name="connsiteX142" fmla="*/ 542354 w 1333500"/>
                    <a:gd name="connsiteY142" fmla="*/ 128465 h 466725"/>
                    <a:gd name="connsiteX143" fmla="*/ 514731 w 1333500"/>
                    <a:gd name="connsiteY143" fmla="*/ 123226 h 466725"/>
                    <a:gd name="connsiteX144" fmla="*/ 485299 w 1333500"/>
                    <a:gd name="connsiteY144" fmla="*/ 135323 h 466725"/>
                    <a:gd name="connsiteX145" fmla="*/ 447295 w 1333500"/>
                    <a:gd name="connsiteY145" fmla="*/ 138752 h 466725"/>
                    <a:gd name="connsiteX146" fmla="*/ 423101 w 1333500"/>
                    <a:gd name="connsiteY146" fmla="*/ 126655 h 466725"/>
                    <a:gd name="connsiteX147" fmla="*/ 414338 w 1333500"/>
                    <a:gd name="connsiteY147" fmla="*/ 107987 h 466725"/>
                    <a:gd name="connsiteX148" fmla="*/ 411005 w 1333500"/>
                    <a:gd name="connsiteY148" fmla="*/ 107701 h 466725"/>
                    <a:gd name="connsiteX149" fmla="*/ 391955 w 1333500"/>
                    <a:gd name="connsiteY149" fmla="*/ 148277 h 466725"/>
                    <a:gd name="connsiteX150" fmla="*/ 407480 w 1333500"/>
                    <a:gd name="connsiteY150" fmla="*/ 188854 h 466725"/>
                    <a:gd name="connsiteX151" fmla="*/ 432626 w 1333500"/>
                    <a:gd name="connsiteY151" fmla="*/ 218191 h 466725"/>
                    <a:gd name="connsiteX152" fmla="*/ 460249 w 1333500"/>
                    <a:gd name="connsiteY152" fmla="*/ 257053 h 466725"/>
                    <a:gd name="connsiteX153" fmla="*/ 483585 w 1333500"/>
                    <a:gd name="connsiteY153" fmla="*/ 268292 h 466725"/>
                    <a:gd name="connsiteX154" fmla="*/ 522447 w 1333500"/>
                    <a:gd name="connsiteY154" fmla="*/ 264006 h 466725"/>
                    <a:gd name="connsiteX155" fmla="*/ 559594 w 1333500"/>
                    <a:gd name="connsiteY155" fmla="*/ 281246 h 466725"/>
                    <a:gd name="connsiteX156" fmla="*/ 601885 w 1333500"/>
                    <a:gd name="connsiteY156" fmla="*/ 274388 h 466725"/>
                    <a:gd name="connsiteX157" fmla="*/ 624555 w 1333500"/>
                    <a:gd name="connsiteY157" fmla="*/ 209809 h 466725"/>
                    <a:gd name="connsiteX158" fmla="*/ 689325 w 1333500"/>
                    <a:gd name="connsiteY158" fmla="*/ 451744 h 466725"/>
                    <a:gd name="connsiteX159" fmla="*/ 715233 w 1333500"/>
                    <a:gd name="connsiteY159" fmla="*/ 464698 h 466725"/>
                    <a:gd name="connsiteX160" fmla="*/ 742855 w 1333500"/>
                    <a:gd name="connsiteY160" fmla="*/ 466412 h 466725"/>
                    <a:gd name="connsiteX161" fmla="*/ 689325 w 1333500"/>
                    <a:gd name="connsiteY161" fmla="*/ 451744 h 466725"/>
                    <a:gd name="connsiteX162" fmla="*/ 646177 w 1333500"/>
                    <a:gd name="connsiteY162" fmla="*/ 409453 h 466725"/>
                    <a:gd name="connsiteX163" fmla="*/ 619412 w 1333500"/>
                    <a:gd name="connsiteY163" fmla="*/ 412882 h 466725"/>
                    <a:gd name="connsiteX164" fmla="*/ 605600 w 1333500"/>
                    <a:gd name="connsiteY164" fmla="*/ 428407 h 466725"/>
                    <a:gd name="connsiteX165" fmla="*/ 647891 w 1333500"/>
                    <a:gd name="connsiteY165" fmla="*/ 435361 h 466725"/>
                    <a:gd name="connsiteX166" fmla="*/ 689325 w 1333500"/>
                    <a:gd name="connsiteY166" fmla="*/ 423264 h 466725"/>
                    <a:gd name="connsiteX167" fmla="*/ 646177 w 1333500"/>
                    <a:gd name="connsiteY167" fmla="*/ 40945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1333500" h="466725">
                      <a:moveTo>
                        <a:pt x="93155" y="199426"/>
                      </a:moveTo>
                      <a:cubicBezTo>
                        <a:pt x="91440" y="203713"/>
                        <a:pt x="100965" y="220953"/>
                        <a:pt x="106966" y="215809"/>
                      </a:cubicBezTo>
                      <a:cubicBezTo>
                        <a:pt x="112967" y="210666"/>
                        <a:pt x="98584" y="185806"/>
                        <a:pt x="93155" y="199426"/>
                      </a:cubicBezTo>
                      <a:close/>
                      <a:moveTo>
                        <a:pt x="375667" y="252100"/>
                      </a:moveTo>
                      <a:cubicBezTo>
                        <a:pt x="375667" y="244289"/>
                        <a:pt x="353378" y="248099"/>
                        <a:pt x="360141" y="259053"/>
                      </a:cubicBezTo>
                      <a:cubicBezTo>
                        <a:pt x="367094" y="270292"/>
                        <a:pt x="375667" y="259910"/>
                        <a:pt x="375667" y="252100"/>
                      </a:cubicBezTo>
                      <a:close/>
                      <a:moveTo>
                        <a:pt x="50769" y="125131"/>
                      </a:moveTo>
                      <a:cubicBezTo>
                        <a:pt x="49055" y="133799"/>
                        <a:pt x="58580" y="158755"/>
                        <a:pt x="68866" y="148468"/>
                      </a:cubicBezTo>
                      <a:cubicBezTo>
                        <a:pt x="79344" y="138086"/>
                        <a:pt x="52483" y="116654"/>
                        <a:pt x="50769" y="125131"/>
                      </a:cubicBezTo>
                      <a:close/>
                      <a:moveTo>
                        <a:pt x="703232" y="272864"/>
                      </a:moveTo>
                      <a:cubicBezTo>
                        <a:pt x="716185" y="273721"/>
                        <a:pt x="714471" y="292771"/>
                        <a:pt x="711899" y="303916"/>
                      </a:cubicBezTo>
                      <a:cubicBezTo>
                        <a:pt x="709327" y="315155"/>
                        <a:pt x="704088" y="341825"/>
                        <a:pt x="715328" y="337634"/>
                      </a:cubicBezTo>
                      <a:cubicBezTo>
                        <a:pt x="729139" y="332396"/>
                        <a:pt x="737807" y="315155"/>
                        <a:pt x="729997" y="309154"/>
                      </a:cubicBezTo>
                      <a:cubicBezTo>
                        <a:pt x="722186" y="303058"/>
                        <a:pt x="723138" y="265054"/>
                        <a:pt x="726568" y="255624"/>
                      </a:cubicBezTo>
                      <a:cubicBezTo>
                        <a:pt x="729997" y="246099"/>
                        <a:pt x="753333" y="253052"/>
                        <a:pt x="745618" y="267721"/>
                      </a:cubicBezTo>
                      <a:cubicBezTo>
                        <a:pt x="737807" y="282389"/>
                        <a:pt x="760286" y="280675"/>
                        <a:pt x="760286" y="297058"/>
                      </a:cubicBezTo>
                      <a:cubicBezTo>
                        <a:pt x="760286" y="313441"/>
                        <a:pt x="773240" y="304868"/>
                        <a:pt x="787051" y="300487"/>
                      </a:cubicBezTo>
                      <a:cubicBezTo>
                        <a:pt x="800863" y="296200"/>
                        <a:pt x="798291" y="288390"/>
                        <a:pt x="788766" y="278008"/>
                      </a:cubicBezTo>
                      <a:cubicBezTo>
                        <a:pt x="779241" y="267625"/>
                        <a:pt x="795719" y="252957"/>
                        <a:pt x="782765" y="244289"/>
                      </a:cubicBezTo>
                      <a:cubicBezTo>
                        <a:pt x="769811" y="235621"/>
                        <a:pt x="761143" y="222667"/>
                        <a:pt x="773240" y="220096"/>
                      </a:cubicBezTo>
                      <a:cubicBezTo>
                        <a:pt x="785337" y="217524"/>
                        <a:pt x="821627" y="196759"/>
                        <a:pt x="817341" y="188092"/>
                      </a:cubicBezTo>
                      <a:cubicBezTo>
                        <a:pt x="813054" y="179424"/>
                        <a:pt x="762096" y="189806"/>
                        <a:pt x="757714" y="205332"/>
                      </a:cubicBezTo>
                      <a:cubicBezTo>
                        <a:pt x="753428" y="220858"/>
                        <a:pt x="717138" y="203617"/>
                        <a:pt x="721424" y="176852"/>
                      </a:cubicBezTo>
                      <a:cubicBezTo>
                        <a:pt x="725710" y="150087"/>
                        <a:pt x="797433" y="145705"/>
                        <a:pt x="818198" y="155230"/>
                      </a:cubicBezTo>
                      <a:cubicBezTo>
                        <a:pt x="838963" y="164755"/>
                        <a:pt x="861442" y="139705"/>
                        <a:pt x="869157" y="125036"/>
                      </a:cubicBezTo>
                      <a:cubicBezTo>
                        <a:pt x="876967" y="110368"/>
                        <a:pt x="852774" y="127608"/>
                        <a:pt x="838010" y="137133"/>
                      </a:cubicBezTo>
                      <a:cubicBezTo>
                        <a:pt x="823342" y="146658"/>
                        <a:pt x="784479" y="136276"/>
                        <a:pt x="764573" y="129322"/>
                      </a:cubicBezTo>
                      <a:cubicBezTo>
                        <a:pt x="744665" y="122464"/>
                        <a:pt x="745523" y="141419"/>
                        <a:pt x="729139" y="143991"/>
                      </a:cubicBezTo>
                      <a:cubicBezTo>
                        <a:pt x="712757" y="146563"/>
                        <a:pt x="716185" y="182853"/>
                        <a:pt x="708375" y="187234"/>
                      </a:cubicBezTo>
                      <a:cubicBezTo>
                        <a:pt x="700564" y="191616"/>
                        <a:pt x="700564" y="218381"/>
                        <a:pt x="685038" y="243432"/>
                      </a:cubicBezTo>
                      <a:cubicBezTo>
                        <a:pt x="669513" y="268578"/>
                        <a:pt x="690277" y="272007"/>
                        <a:pt x="703232" y="272864"/>
                      </a:cubicBezTo>
                      <a:close/>
                      <a:moveTo>
                        <a:pt x="308325" y="295343"/>
                      </a:moveTo>
                      <a:cubicBezTo>
                        <a:pt x="307468" y="283246"/>
                        <a:pt x="312611" y="271150"/>
                        <a:pt x="312611" y="265054"/>
                      </a:cubicBezTo>
                      <a:cubicBezTo>
                        <a:pt x="312611" y="259053"/>
                        <a:pt x="316898" y="256481"/>
                        <a:pt x="324708" y="258196"/>
                      </a:cubicBezTo>
                      <a:cubicBezTo>
                        <a:pt x="332518" y="259910"/>
                        <a:pt x="331661" y="241717"/>
                        <a:pt x="325565" y="240098"/>
                      </a:cubicBezTo>
                      <a:cubicBezTo>
                        <a:pt x="319469" y="238384"/>
                        <a:pt x="316040" y="216762"/>
                        <a:pt x="301372" y="216762"/>
                      </a:cubicBezTo>
                      <a:cubicBezTo>
                        <a:pt x="286703" y="216762"/>
                        <a:pt x="289275" y="228859"/>
                        <a:pt x="297943" y="229716"/>
                      </a:cubicBezTo>
                      <a:cubicBezTo>
                        <a:pt x="306610" y="230573"/>
                        <a:pt x="311754" y="237526"/>
                        <a:pt x="309182" y="243527"/>
                      </a:cubicBezTo>
                      <a:cubicBezTo>
                        <a:pt x="306610" y="249528"/>
                        <a:pt x="303182" y="237526"/>
                        <a:pt x="291085" y="238384"/>
                      </a:cubicBezTo>
                      <a:cubicBezTo>
                        <a:pt x="278988" y="239241"/>
                        <a:pt x="286798" y="223620"/>
                        <a:pt x="272892" y="222763"/>
                      </a:cubicBezTo>
                      <a:cubicBezTo>
                        <a:pt x="259081" y="221905"/>
                        <a:pt x="261652" y="196855"/>
                        <a:pt x="246984" y="196855"/>
                      </a:cubicBezTo>
                      <a:cubicBezTo>
                        <a:pt x="232316" y="196855"/>
                        <a:pt x="231458" y="184758"/>
                        <a:pt x="240983" y="176090"/>
                      </a:cubicBezTo>
                      <a:cubicBezTo>
                        <a:pt x="250508" y="167422"/>
                        <a:pt x="226315" y="159612"/>
                        <a:pt x="226315" y="149325"/>
                      </a:cubicBezTo>
                      <a:cubicBezTo>
                        <a:pt x="226315" y="138943"/>
                        <a:pt x="210789" y="145039"/>
                        <a:pt x="210789" y="136371"/>
                      </a:cubicBezTo>
                      <a:cubicBezTo>
                        <a:pt x="210789" y="127703"/>
                        <a:pt x="203931" y="132085"/>
                        <a:pt x="196121" y="121703"/>
                      </a:cubicBezTo>
                      <a:cubicBezTo>
                        <a:pt x="188405" y="111320"/>
                        <a:pt x="184881" y="120845"/>
                        <a:pt x="178023" y="113035"/>
                      </a:cubicBezTo>
                      <a:cubicBezTo>
                        <a:pt x="171165" y="105224"/>
                        <a:pt x="161640" y="100938"/>
                        <a:pt x="155544" y="103510"/>
                      </a:cubicBezTo>
                      <a:cubicBezTo>
                        <a:pt x="149543" y="106081"/>
                        <a:pt x="135637" y="92270"/>
                        <a:pt x="130493" y="78459"/>
                      </a:cubicBezTo>
                      <a:cubicBezTo>
                        <a:pt x="126398" y="67410"/>
                        <a:pt x="86392" y="49122"/>
                        <a:pt x="81249" y="34358"/>
                      </a:cubicBezTo>
                      <a:cubicBezTo>
                        <a:pt x="76105" y="19690"/>
                        <a:pt x="62199" y="13594"/>
                        <a:pt x="38958" y="14451"/>
                      </a:cubicBezTo>
                      <a:cubicBezTo>
                        <a:pt x="15622" y="15308"/>
                        <a:pt x="6382" y="-8409"/>
                        <a:pt x="953" y="3212"/>
                      </a:cubicBezTo>
                      <a:cubicBezTo>
                        <a:pt x="-5905" y="17880"/>
                        <a:pt x="26004" y="50741"/>
                        <a:pt x="40673" y="59409"/>
                      </a:cubicBezTo>
                      <a:cubicBezTo>
                        <a:pt x="55341" y="68077"/>
                        <a:pt x="63151" y="99128"/>
                        <a:pt x="80392" y="100843"/>
                      </a:cubicBezTo>
                      <a:cubicBezTo>
                        <a:pt x="97727" y="102557"/>
                        <a:pt x="99442" y="157040"/>
                        <a:pt x="112395" y="159612"/>
                      </a:cubicBezTo>
                      <a:cubicBezTo>
                        <a:pt x="125349" y="162184"/>
                        <a:pt x="153067" y="204570"/>
                        <a:pt x="157354" y="227049"/>
                      </a:cubicBezTo>
                      <a:cubicBezTo>
                        <a:pt x="161640" y="249528"/>
                        <a:pt x="190215" y="260767"/>
                        <a:pt x="199740" y="277150"/>
                      </a:cubicBezTo>
                      <a:cubicBezTo>
                        <a:pt x="209265" y="293533"/>
                        <a:pt x="247270" y="316013"/>
                        <a:pt x="252413" y="322966"/>
                      </a:cubicBezTo>
                      <a:cubicBezTo>
                        <a:pt x="257556" y="329824"/>
                        <a:pt x="262796" y="345445"/>
                        <a:pt x="267081" y="337634"/>
                      </a:cubicBezTo>
                      <a:cubicBezTo>
                        <a:pt x="271368" y="329824"/>
                        <a:pt x="289561" y="337634"/>
                        <a:pt x="298228" y="338491"/>
                      </a:cubicBezTo>
                      <a:cubicBezTo>
                        <a:pt x="306610" y="339444"/>
                        <a:pt x="309182" y="307440"/>
                        <a:pt x="308325" y="295343"/>
                      </a:cubicBezTo>
                      <a:close/>
                      <a:moveTo>
                        <a:pt x="968503" y="157040"/>
                      </a:moveTo>
                      <a:cubicBezTo>
                        <a:pt x="987553" y="158755"/>
                        <a:pt x="978885" y="147515"/>
                        <a:pt x="978885" y="135419"/>
                      </a:cubicBezTo>
                      <a:cubicBezTo>
                        <a:pt x="978885" y="123322"/>
                        <a:pt x="961645" y="133704"/>
                        <a:pt x="961645" y="127608"/>
                      </a:cubicBezTo>
                      <a:cubicBezTo>
                        <a:pt x="961645" y="121512"/>
                        <a:pt x="955549" y="97414"/>
                        <a:pt x="941737" y="116369"/>
                      </a:cubicBezTo>
                      <a:cubicBezTo>
                        <a:pt x="927926" y="135419"/>
                        <a:pt x="946214" y="182377"/>
                        <a:pt x="957263" y="180376"/>
                      </a:cubicBezTo>
                      <a:cubicBezTo>
                        <a:pt x="966788" y="178662"/>
                        <a:pt x="949453" y="155326"/>
                        <a:pt x="968503" y="157040"/>
                      </a:cubicBezTo>
                      <a:close/>
                      <a:moveTo>
                        <a:pt x="897637" y="265054"/>
                      </a:moveTo>
                      <a:cubicBezTo>
                        <a:pt x="901065" y="278865"/>
                        <a:pt x="926116" y="286675"/>
                        <a:pt x="933070" y="274579"/>
                      </a:cubicBezTo>
                      <a:cubicBezTo>
                        <a:pt x="939928" y="262482"/>
                        <a:pt x="893636" y="249052"/>
                        <a:pt x="897637" y="265054"/>
                      </a:cubicBezTo>
                      <a:close/>
                      <a:moveTo>
                        <a:pt x="829342" y="411167"/>
                      </a:moveTo>
                      <a:cubicBezTo>
                        <a:pt x="806006" y="407738"/>
                        <a:pt x="790480" y="424979"/>
                        <a:pt x="767144" y="416311"/>
                      </a:cubicBezTo>
                      <a:cubicBezTo>
                        <a:pt x="743808" y="407738"/>
                        <a:pt x="708946" y="416501"/>
                        <a:pt x="712661" y="424121"/>
                      </a:cubicBezTo>
                      <a:cubicBezTo>
                        <a:pt x="716090" y="431074"/>
                        <a:pt x="736854" y="431932"/>
                        <a:pt x="760191" y="432789"/>
                      </a:cubicBezTo>
                      <a:cubicBezTo>
                        <a:pt x="783527" y="433646"/>
                        <a:pt x="804292" y="420692"/>
                        <a:pt x="819817" y="419835"/>
                      </a:cubicBezTo>
                      <a:cubicBezTo>
                        <a:pt x="835439" y="418882"/>
                        <a:pt x="852679" y="414596"/>
                        <a:pt x="829342" y="411167"/>
                      </a:cubicBezTo>
                      <a:close/>
                      <a:moveTo>
                        <a:pt x="1014318" y="253052"/>
                      </a:moveTo>
                      <a:cubicBezTo>
                        <a:pt x="991839" y="246099"/>
                        <a:pt x="953453" y="252004"/>
                        <a:pt x="957263" y="263434"/>
                      </a:cubicBezTo>
                      <a:cubicBezTo>
                        <a:pt x="960692" y="273817"/>
                        <a:pt x="978885" y="269435"/>
                        <a:pt x="997078" y="269435"/>
                      </a:cubicBezTo>
                      <a:cubicBezTo>
                        <a:pt x="1015175" y="269435"/>
                        <a:pt x="1024700" y="282389"/>
                        <a:pt x="1034225" y="282389"/>
                      </a:cubicBezTo>
                      <a:cubicBezTo>
                        <a:pt x="1043655" y="282389"/>
                        <a:pt x="1036797" y="259910"/>
                        <a:pt x="1014318" y="253052"/>
                      </a:cubicBezTo>
                      <a:close/>
                      <a:moveTo>
                        <a:pt x="558928" y="401642"/>
                      </a:moveTo>
                      <a:cubicBezTo>
                        <a:pt x="558071" y="391260"/>
                        <a:pt x="524352" y="400785"/>
                        <a:pt x="507969" y="393832"/>
                      </a:cubicBezTo>
                      <a:cubicBezTo>
                        <a:pt x="491586" y="386879"/>
                        <a:pt x="526066" y="380878"/>
                        <a:pt x="537306" y="373924"/>
                      </a:cubicBezTo>
                      <a:cubicBezTo>
                        <a:pt x="548546" y="367066"/>
                        <a:pt x="530353" y="364399"/>
                        <a:pt x="502730" y="373067"/>
                      </a:cubicBezTo>
                      <a:cubicBezTo>
                        <a:pt x="475012" y="381735"/>
                        <a:pt x="443104" y="354017"/>
                        <a:pt x="442246" y="366114"/>
                      </a:cubicBezTo>
                      <a:cubicBezTo>
                        <a:pt x="441389" y="378211"/>
                        <a:pt x="392145" y="360875"/>
                        <a:pt x="380048" y="352303"/>
                      </a:cubicBezTo>
                      <a:cubicBezTo>
                        <a:pt x="367951" y="343635"/>
                        <a:pt x="321279" y="332396"/>
                        <a:pt x="311754" y="348874"/>
                      </a:cubicBezTo>
                      <a:cubicBezTo>
                        <a:pt x="302229" y="365352"/>
                        <a:pt x="294037" y="350588"/>
                        <a:pt x="297943" y="366114"/>
                      </a:cubicBezTo>
                      <a:cubicBezTo>
                        <a:pt x="300514" y="376496"/>
                        <a:pt x="311754" y="370400"/>
                        <a:pt x="319564" y="370400"/>
                      </a:cubicBezTo>
                      <a:cubicBezTo>
                        <a:pt x="327375" y="370400"/>
                        <a:pt x="323851" y="385069"/>
                        <a:pt x="335090" y="386783"/>
                      </a:cubicBezTo>
                      <a:cubicBezTo>
                        <a:pt x="346329" y="388593"/>
                        <a:pt x="383477" y="398880"/>
                        <a:pt x="386906" y="391165"/>
                      </a:cubicBezTo>
                      <a:cubicBezTo>
                        <a:pt x="390335" y="383354"/>
                        <a:pt x="424911" y="391165"/>
                        <a:pt x="442246" y="404976"/>
                      </a:cubicBezTo>
                      <a:cubicBezTo>
                        <a:pt x="459582" y="418787"/>
                        <a:pt x="499301" y="419645"/>
                        <a:pt x="514827" y="417073"/>
                      </a:cubicBezTo>
                      <a:cubicBezTo>
                        <a:pt x="530353" y="414501"/>
                        <a:pt x="547688" y="427455"/>
                        <a:pt x="553689" y="418787"/>
                      </a:cubicBezTo>
                      <a:cubicBezTo>
                        <a:pt x="559785" y="410215"/>
                        <a:pt x="571025" y="432598"/>
                        <a:pt x="588265" y="419645"/>
                      </a:cubicBezTo>
                      <a:cubicBezTo>
                        <a:pt x="605600" y="406881"/>
                        <a:pt x="559785" y="412024"/>
                        <a:pt x="558928" y="401642"/>
                      </a:cubicBezTo>
                      <a:close/>
                      <a:moveTo>
                        <a:pt x="1239013" y="213238"/>
                      </a:moveTo>
                      <a:cubicBezTo>
                        <a:pt x="1226058" y="214095"/>
                        <a:pt x="1224344" y="236574"/>
                        <a:pt x="1213105" y="236574"/>
                      </a:cubicBezTo>
                      <a:cubicBezTo>
                        <a:pt x="1201865" y="236574"/>
                        <a:pt x="1186339" y="259910"/>
                        <a:pt x="1165575" y="266863"/>
                      </a:cubicBezTo>
                      <a:cubicBezTo>
                        <a:pt x="1144810" y="273721"/>
                        <a:pt x="1143953" y="207237"/>
                        <a:pt x="1134428" y="194283"/>
                      </a:cubicBezTo>
                      <a:cubicBezTo>
                        <a:pt x="1124903" y="181329"/>
                        <a:pt x="1073087" y="170947"/>
                        <a:pt x="1067944" y="185615"/>
                      </a:cubicBezTo>
                      <a:cubicBezTo>
                        <a:pt x="1062705" y="200284"/>
                        <a:pt x="1044703" y="192569"/>
                        <a:pt x="1042893" y="204665"/>
                      </a:cubicBezTo>
                      <a:cubicBezTo>
                        <a:pt x="1041178" y="215905"/>
                        <a:pt x="1047179" y="212476"/>
                        <a:pt x="1058419" y="212476"/>
                      </a:cubicBezTo>
                      <a:cubicBezTo>
                        <a:pt x="1069658" y="212476"/>
                        <a:pt x="1069658" y="221144"/>
                        <a:pt x="1074802" y="232383"/>
                      </a:cubicBezTo>
                      <a:cubicBezTo>
                        <a:pt x="1080041" y="243622"/>
                        <a:pt x="1111092" y="235812"/>
                        <a:pt x="1121474" y="234955"/>
                      </a:cubicBezTo>
                      <a:cubicBezTo>
                        <a:pt x="1131857" y="234097"/>
                        <a:pt x="1133571" y="248766"/>
                        <a:pt x="1118902" y="243622"/>
                      </a:cubicBezTo>
                      <a:cubicBezTo>
                        <a:pt x="1104234" y="238479"/>
                        <a:pt x="1104234" y="250480"/>
                        <a:pt x="1093852" y="247909"/>
                      </a:cubicBezTo>
                      <a:cubicBezTo>
                        <a:pt x="1083469" y="245337"/>
                        <a:pt x="1069658" y="246194"/>
                        <a:pt x="1076516" y="252195"/>
                      </a:cubicBezTo>
                      <a:cubicBezTo>
                        <a:pt x="1083469" y="258196"/>
                        <a:pt x="1094614" y="264292"/>
                        <a:pt x="1094614" y="278103"/>
                      </a:cubicBezTo>
                      <a:cubicBezTo>
                        <a:pt x="1094614" y="291914"/>
                        <a:pt x="1114521" y="289342"/>
                        <a:pt x="1114521" y="278103"/>
                      </a:cubicBezTo>
                      <a:cubicBezTo>
                        <a:pt x="1114521" y="266863"/>
                        <a:pt x="1124903" y="281532"/>
                        <a:pt x="1144810" y="286771"/>
                      </a:cubicBezTo>
                      <a:cubicBezTo>
                        <a:pt x="1164718" y="292009"/>
                        <a:pt x="1150907" y="299725"/>
                        <a:pt x="1170718" y="300582"/>
                      </a:cubicBezTo>
                      <a:cubicBezTo>
                        <a:pt x="1190626" y="301439"/>
                        <a:pt x="1235489" y="316108"/>
                        <a:pt x="1252824" y="329062"/>
                      </a:cubicBezTo>
                      <a:cubicBezTo>
                        <a:pt x="1270159" y="342016"/>
                        <a:pt x="1257967" y="350683"/>
                        <a:pt x="1269302" y="362780"/>
                      </a:cubicBezTo>
                      <a:cubicBezTo>
                        <a:pt x="1280542" y="374877"/>
                        <a:pt x="1283971" y="388688"/>
                        <a:pt x="1268445" y="388688"/>
                      </a:cubicBezTo>
                      <a:cubicBezTo>
                        <a:pt x="1252919" y="388688"/>
                        <a:pt x="1236441" y="404214"/>
                        <a:pt x="1240823" y="412024"/>
                      </a:cubicBezTo>
                      <a:cubicBezTo>
                        <a:pt x="1245108" y="419835"/>
                        <a:pt x="1296163" y="408596"/>
                        <a:pt x="1308259" y="408596"/>
                      </a:cubicBezTo>
                      <a:cubicBezTo>
                        <a:pt x="1316165" y="408596"/>
                        <a:pt x="1324166" y="422692"/>
                        <a:pt x="1339406" y="432884"/>
                      </a:cubicBezTo>
                      <a:lnTo>
                        <a:pt x="1339406" y="248480"/>
                      </a:lnTo>
                      <a:cubicBezTo>
                        <a:pt x="1301782" y="235812"/>
                        <a:pt x="1249585" y="212571"/>
                        <a:pt x="1239013" y="213238"/>
                      </a:cubicBezTo>
                      <a:close/>
                      <a:moveTo>
                        <a:pt x="864871" y="432313"/>
                      </a:moveTo>
                      <a:cubicBezTo>
                        <a:pt x="862204" y="434122"/>
                        <a:pt x="859156" y="435456"/>
                        <a:pt x="855346" y="436313"/>
                      </a:cubicBezTo>
                      <a:cubicBezTo>
                        <a:pt x="854203" y="439552"/>
                        <a:pt x="853060" y="443076"/>
                        <a:pt x="851059" y="444695"/>
                      </a:cubicBezTo>
                      <a:cubicBezTo>
                        <a:pt x="848678" y="446600"/>
                        <a:pt x="844487" y="442790"/>
                        <a:pt x="841534" y="439456"/>
                      </a:cubicBezTo>
                      <a:cubicBezTo>
                        <a:pt x="824865" y="446410"/>
                        <a:pt x="816007" y="466412"/>
                        <a:pt x="827628" y="472604"/>
                      </a:cubicBezTo>
                      <a:cubicBezTo>
                        <a:pt x="838772" y="478509"/>
                        <a:pt x="855060" y="462697"/>
                        <a:pt x="864299" y="451648"/>
                      </a:cubicBezTo>
                      <a:cubicBezTo>
                        <a:pt x="865823" y="449839"/>
                        <a:pt x="867156" y="448124"/>
                        <a:pt x="868205" y="446696"/>
                      </a:cubicBezTo>
                      <a:cubicBezTo>
                        <a:pt x="868871" y="445838"/>
                        <a:pt x="869919" y="444981"/>
                        <a:pt x="871157" y="444029"/>
                      </a:cubicBezTo>
                      <a:cubicBezTo>
                        <a:pt x="872014" y="443362"/>
                        <a:pt x="872967" y="442790"/>
                        <a:pt x="874110" y="442123"/>
                      </a:cubicBezTo>
                      <a:cubicBezTo>
                        <a:pt x="871347" y="438218"/>
                        <a:pt x="867919" y="434504"/>
                        <a:pt x="864871" y="432313"/>
                      </a:cubicBezTo>
                      <a:close/>
                      <a:moveTo>
                        <a:pt x="624555" y="209809"/>
                      </a:moveTo>
                      <a:cubicBezTo>
                        <a:pt x="640081" y="200284"/>
                        <a:pt x="643510" y="182091"/>
                        <a:pt x="641795" y="164851"/>
                      </a:cubicBezTo>
                      <a:cubicBezTo>
                        <a:pt x="640081" y="147515"/>
                        <a:pt x="679800" y="146753"/>
                        <a:pt x="685896" y="139800"/>
                      </a:cubicBezTo>
                      <a:cubicBezTo>
                        <a:pt x="691992" y="132942"/>
                        <a:pt x="677228" y="121703"/>
                        <a:pt x="665988" y="116464"/>
                      </a:cubicBezTo>
                      <a:cubicBezTo>
                        <a:pt x="654749" y="111320"/>
                        <a:pt x="664274" y="100081"/>
                        <a:pt x="656463" y="93128"/>
                      </a:cubicBezTo>
                      <a:cubicBezTo>
                        <a:pt x="648653" y="86270"/>
                        <a:pt x="635699" y="68077"/>
                        <a:pt x="646938" y="67220"/>
                      </a:cubicBezTo>
                      <a:cubicBezTo>
                        <a:pt x="658178" y="66362"/>
                        <a:pt x="639128" y="50741"/>
                        <a:pt x="648653" y="45598"/>
                      </a:cubicBezTo>
                      <a:cubicBezTo>
                        <a:pt x="649891" y="44931"/>
                        <a:pt x="651416" y="44169"/>
                        <a:pt x="652939" y="43407"/>
                      </a:cubicBezTo>
                      <a:cubicBezTo>
                        <a:pt x="647225" y="40645"/>
                        <a:pt x="642271" y="38645"/>
                        <a:pt x="639128" y="38645"/>
                      </a:cubicBezTo>
                      <a:cubicBezTo>
                        <a:pt x="625317" y="38645"/>
                        <a:pt x="592456" y="35215"/>
                        <a:pt x="594170" y="57599"/>
                      </a:cubicBezTo>
                      <a:cubicBezTo>
                        <a:pt x="595885" y="80078"/>
                        <a:pt x="575216" y="71411"/>
                        <a:pt x="576930" y="83507"/>
                      </a:cubicBezTo>
                      <a:cubicBezTo>
                        <a:pt x="578644" y="95604"/>
                        <a:pt x="566547" y="95604"/>
                        <a:pt x="568262" y="111130"/>
                      </a:cubicBezTo>
                      <a:cubicBezTo>
                        <a:pt x="570072" y="126655"/>
                        <a:pt x="559690" y="119797"/>
                        <a:pt x="542354" y="128465"/>
                      </a:cubicBezTo>
                      <a:cubicBezTo>
                        <a:pt x="525114" y="137133"/>
                        <a:pt x="531972" y="123226"/>
                        <a:pt x="514731" y="123226"/>
                      </a:cubicBezTo>
                      <a:cubicBezTo>
                        <a:pt x="497491" y="123226"/>
                        <a:pt x="495681" y="131894"/>
                        <a:pt x="485299" y="135323"/>
                      </a:cubicBezTo>
                      <a:cubicBezTo>
                        <a:pt x="474917" y="138752"/>
                        <a:pt x="454153" y="133609"/>
                        <a:pt x="447295" y="138752"/>
                      </a:cubicBezTo>
                      <a:cubicBezTo>
                        <a:pt x="440437" y="143991"/>
                        <a:pt x="430055" y="126655"/>
                        <a:pt x="423101" y="126655"/>
                      </a:cubicBezTo>
                      <a:cubicBezTo>
                        <a:pt x="419577" y="126655"/>
                        <a:pt x="416529" y="117226"/>
                        <a:pt x="414338" y="107987"/>
                      </a:cubicBezTo>
                      <a:cubicBezTo>
                        <a:pt x="413100" y="107796"/>
                        <a:pt x="411957" y="107605"/>
                        <a:pt x="411005" y="107701"/>
                      </a:cubicBezTo>
                      <a:cubicBezTo>
                        <a:pt x="399765" y="108558"/>
                        <a:pt x="381191" y="138276"/>
                        <a:pt x="391955" y="148277"/>
                      </a:cubicBezTo>
                      <a:cubicBezTo>
                        <a:pt x="404908" y="160374"/>
                        <a:pt x="401480" y="179329"/>
                        <a:pt x="407480" y="188854"/>
                      </a:cubicBezTo>
                      <a:cubicBezTo>
                        <a:pt x="413576" y="198379"/>
                        <a:pt x="432626" y="200093"/>
                        <a:pt x="432626" y="218191"/>
                      </a:cubicBezTo>
                      <a:cubicBezTo>
                        <a:pt x="432626" y="236288"/>
                        <a:pt x="449009" y="264863"/>
                        <a:pt x="460249" y="257053"/>
                      </a:cubicBezTo>
                      <a:cubicBezTo>
                        <a:pt x="471488" y="249242"/>
                        <a:pt x="480061" y="260482"/>
                        <a:pt x="483585" y="268292"/>
                      </a:cubicBezTo>
                      <a:cubicBezTo>
                        <a:pt x="487014" y="276103"/>
                        <a:pt x="513779" y="262291"/>
                        <a:pt x="522447" y="264006"/>
                      </a:cubicBezTo>
                      <a:cubicBezTo>
                        <a:pt x="531115" y="265721"/>
                        <a:pt x="557880" y="270959"/>
                        <a:pt x="559594" y="281246"/>
                      </a:cubicBezTo>
                      <a:cubicBezTo>
                        <a:pt x="561309" y="291629"/>
                        <a:pt x="585502" y="280389"/>
                        <a:pt x="601885" y="274388"/>
                      </a:cubicBezTo>
                      <a:cubicBezTo>
                        <a:pt x="618554" y="268578"/>
                        <a:pt x="609029" y="219238"/>
                        <a:pt x="624555" y="209809"/>
                      </a:cubicBezTo>
                      <a:close/>
                      <a:moveTo>
                        <a:pt x="689325" y="451744"/>
                      </a:moveTo>
                      <a:cubicBezTo>
                        <a:pt x="694563" y="459554"/>
                        <a:pt x="709232" y="459554"/>
                        <a:pt x="715233" y="464698"/>
                      </a:cubicBezTo>
                      <a:cubicBezTo>
                        <a:pt x="721233" y="469841"/>
                        <a:pt x="742855" y="481081"/>
                        <a:pt x="742855" y="466412"/>
                      </a:cubicBezTo>
                      <a:cubicBezTo>
                        <a:pt x="742951" y="451744"/>
                        <a:pt x="683610" y="443076"/>
                        <a:pt x="689325" y="451744"/>
                      </a:cubicBezTo>
                      <a:close/>
                      <a:moveTo>
                        <a:pt x="646177" y="409453"/>
                      </a:moveTo>
                      <a:cubicBezTo>
                        <a:pt x="642747" y="417263"/>
                        <a:pt x="628079" y="418978"/>
                        <a:pt x="619412" y="412882"/>
                      </a:cubicBezTo>
                      <a:cubicBezTo>
                        <a:pt x="610744" y="406881"/>
                        <a:pt x="600076" y="421073"/>
                        <a:pt x="605600" y="428407"/>
                      </a:cubicBezTo>
                      <a:cubicBezTo>
                        <a:pt x="608172" y="431837"/>
                        <a:pt x="626365" y="445648"/>
                        <a:pt x="647891" y="435361"/>
                      </a:cubicBezTo>
                      <a:cubicBezTo>
                        <a:pt x="669513" y="424979"/>
                        <a:pt x="684182" y="434504"/>
                        <a:pt x="689325" y="423264"/>
                      </a:cubicBezTo>
                      <a:cubicBezTo>
                        <a:pt x="694563" y="412024"/>
                        <a:pt x="649606" y="401642"/>
                        <a:pt x="646177" y="409453"/>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5" name="Freeform: Shape 404">
                  <a:extLst>
                    <a:ext uri="{FF2B5EF4-FFF2-40B4-BE49-F238E27FC236}">
                      <a16:creationId xmlns:a16="http://schemas.microsoft.com/office/drawing/2014/main" id="{75A2E5DB-63C2-486E-88AC-846BA0E24B52}"/>
                    </a:ext>
                  </a:extLst>
                </p:cNvPr>
                <p:cNvSpPr/>
                <p:nvPr/>
              </p:nvSpPr>
              <p:spPr>
                <a:xfrm>
                  <a:off x="9364026" y="4479976"/>
                  <a:ext cx="85725" cy="28575"/>
                </a:xfrm>
                <a:custGeom>
                  <a:avLst/>
                  <a:gdLst>
                    <a:gd name="connsiteX0" fmla="*/ 9430 w 85725"/>
                    <a:gd name="connsiteY0" fmla="*/ 26016 h 28575"/>
                    <a:gd name="connsiteX1" fmla="*/ 0 w 85725"/>
                    <a:gd name="connsiteY1" fmla="*/ 28302 h 28575"/>
                    <a:gd name="connsiteX2" fmla="*/ 9525 w 85725"/>
                    <a:gd name="connsiteY2" fmla="*/ 33541 h 28575"/>
                    <a:gd name="connsiteX3" fmla="*/ 13811 w 85725"/>
                    <a:gd name="connsiteY3" fmla="*/ 25159 h 28575"/>
                    <a:gd name="connsiteX4" fmla="*/ 9906 w 85725"/>
                    <a:gd name="connsiteY4" fmla="*/ 25825 h 28575"/>
                    <a:gd name="connsiteX5" fmla="*/ 9430 w 85725"/>
                    <a:gd name="connsiteY5" fmla="*/ 26016 h 28575"/>
                    <a:gd name="connsiteX6" fmla="*/ 50864 w 85725"/>
                    <a:gd name="connsiteY6" fmla="*/ 3537 h 28575"/>
                    <a:gd name="connsiteX7" fmla="*/ 25813 w 85725"/>
                    <a:gd name="connsiteY7" fmla="*/ 19444 h 28575"/>
                    <a:gd name="connsiteX8" fmla="*/ 23241 w 85725"/>
                    <a:gd name="connsiteY8" fmla="*/ 21253 h 28575"/>
                    <a:gd name="connsiteX9" fmla="*/ 32481 w 85725"/>
                    <a:gd name="connsiteY9" fmla="*/ 30969 h 28575"/>
                    <a:gd name="connsiteX10" fmla="*/ 94012 w 85725"/>
                    <a:gd name="connsiteY10" fmla="*/ 2679 h 28575"/>
                    <a:gd name="connsiteX11" fmla="*/ 50864 w 85725"/>
                    <a:gd name="connsiteY11" fmla="*/ 3537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725" h="28575">
                      <a:moveTo>
                        <a:pt x="9430" y="26016"/>
                      </a:moveTo>
                      <a:cubicBezTo>
                        <a:pt x="6096" y="26302"/>
                        <a:pt x="2953" y="27159"/>
                        <a:pt x="0" y="28302"/>
                      </a:cubicBezTo>
                      <a:cubicBezTo>
                        <a:pt x="2953" y="31636"/>
                        <a:pt x="7144" y="35446"/>
                        <a:pt x="9525" y="33541"/>
                      </a:cubicBezTo>
                      <a:cubicBezTo>
                        <a:pt x="11525" y="32017"/>
                        <a:pt x="12668" y="28397"/>
                        <a:pt x="13811" y="25159"/>
                      </a:cubicBezTo>
                      <a:cubicBezTo>
                        <a:pt x="12573" y="25444"/>
                        <a:pt x="11335" y="25635"/>
                        <a:pt x="9906" y="25825"/>
                      </a:cubicBezTo>
                      <a:cubicBezTo>
                        <a:pt x="9811" y="25921"/>
                        <a:pt x="9620" y="26016"/>
                        <a:pt x="9430" y="26016"/>
                      </a:cubicBezTo>
                      <a:close/>
                      <a:moveTo>
                        <a:pt x="50864" y="3537"/>
                      </a:moveTo>
                      <a:cubicBezTo>
                        <a:pt x="39148" y="2966"/>
                        <a:pt x="34480" y="12586"/>
                        <a:pt x="25813" y="19444"/>
                      </a:cubicBezTo>
                      <a:cubicBezTo>
                        <a:pt x="24955" y="20110"/>
                        <a:pt x="24099" y="20682"/>
                        <a:pt x="23241" y="21253"/>
                      </a:cubicBezTo>
                      <a:cubicBezTo>
                        <a:pt x="26289" y="23539"/>
                        <a:pt x="29718" y="27254"/>
                        <a:pt x="32481" y="30969"/>
                      </a:cubicBezTo>
                      <a:cubicBezTo>
                        <a:pt x="49245" y="21063"/>
                        <a:pt x="91821" y="8680"/>
                        <a:pt x="94012" y="2679"/>
                      </a:cubicBezTo>
                      <a:cubicBezTo>
                        <a:pt x="96679" y="-4178"/>
                        <a:pt x="68199" y="4394"/>
                        <a:pt x="50864" y="3537"/>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6" name="Freeform: Shape 405">
                  <a:extLst>
                    <a:ext uri="{FF2B5EF4-FFF2-40B4-BE49-F238E27FC236}">
                      <a16:creationId xmlns:a16="http://schemas.microsoft.com/office/drawing/2014/main" id="{C8CF5FB9-6C6B-471C-89CD-4CBB601CF834}"/>
                    </a:ext>
                  </a:extLst>
                </p:cNvPr>
                <p:cNvSpPr/>
                <p:nvPr/>
              </p:nvSpPr>
              <p:spPr>
                <a:xfrm>
                  <a:off x="5969365" y="2729770"/>
                  <a:ext cx="333375" cy="361950"/>
                </a:xfrm>
                <a:custGeom>
                  <a:avLst/>
                  <a:gdLst>
                    <a:gd name="connsiteX0" fmla="*/ 231029 w 333375"/>
                    <a:gd name="connsiteY0" fmla="*/ 317945 h 361950"/>
                    <a:gd name="connsiteX1" fmla="*/ 195595 w 333375"/>
                    <a:gd name="connsiteY1" fmla="*/ 317945 h 361950"/>
                    <a:gd name="connsiteX2" fmla="*/ 170926 w 333375"/>
                    <a:gd name="connsiteY2" fmla="*/ 329565 h 361950"/>
                    <a:gd name="connsiteX3" fmla="*/ 201120 w 333375"/>
                    <a:gd name="connsiteY3" fmla="*/ 346043 h 361950"/>
                    <a:gd name="connsiteX4" fmla="*/ 234362 w 333375"/>
                    <a:gd name="connsiteY4" fmla="*/ 366808 h 361950"/>
                    <a:gd name="connsiteX5" fmla="*/ 242173 w 333375"/>
                    <a:gd name="connsiteY5" fmla="*/ 346900 h 361950"/>
                    <a:gd name="connsiteX6" fmla="*/ 254270 w 333375"/>
                    <a:gd name="connsiteY6" fmla="*/ 319659 h 361950"/>
                    <a:gd name="connsiteX7" fmla="*/ 231029 w 333375"/>
                    <a:gd name="connsiteY7" fmla="*/ 317945 h 361950"/>
                    <a:gd name="connsiteX8" fmla="*/ 63770 w 333375"/>
                    <a:gd name="connsiteY8" fmla="*/ 219932 h 361950"/>
                    <a:gd name="connsiteX9" fmla="*/ 42624 w 333375"/>
                    <a:gd name="connsiteY9" fmla="*/ 225076 h 361950"/>
                    <a:gd name="connsiteX10" fmla="*/ 53387 w 333375"/>
                    <a:gd name="connsiteY10" fmla="*/ 262700 h 361950"/>
                    <a:gd name="connsiteX11" fmla="*/ 65484 w 333375"/>
                    <a:gd name="connsiteY11" fmla="*/ 290798 h 361950"/>
                    <a:gd name="connsiteX12" fmla="*/ 85772 w 333375"/>
                    <a:gd name="connsiteY12" fmla="*/ 278225 h 361950"/>
                    <a:gd name="connsiteX13" fmla="*/ 90535 w 333375"/>
                    <a:gd name="connsiteY13" fmla="*/ 230696 h 361950"/>
                    <a:gd name="connsiteX14" fmla="*/ 63770 w 333375"/>
                    <a:gd name="connsiteY14" fmla="*/ 219932 h 361950"/>
                    <a:gd name="connsiteX15" fmla="*/ 275510 w 333375"/>
                    <a:gd name="connsiteY15" fmla="*/ 206026 h 361950"/>
                    <a:gd name="connsiteX16" fmla="*/ 253888 w 333375"/>
                    <a:gd name="connsiteY16" fmla="*/ 188690 h 361950"/>
                    <a:gd name="connsiteX17" fmla="*/ 208549 w 333375"/>
                    <a:gd name="connsiteY17" fmla="*/ 142018 h 361950"/>
                    <a:gd name="connsiteX18" fmla="*/ 167496 w 333375"/>
                    <a:gd name="connsiteY18" fmla="*/ 100108 h 361950"/>
                    <a:gd name="connsiteX19" fmla="*/ 167973 w 333375"/>
                    <a:gd name="connsiteY19" fmla="*/ 70771 h 361950"/>
                    <a:gd name="connsiteX20" fmla="*/ 180832 w 333375"/>
                    <a:gd name="connsiteY20" fmla="*/ 54102 h 361950"/>
                    <a:gd name="connsiteX21" fmla="*/ 182355 w 333375"/>
                    <a:gd name="connsiteY21" fmla="*/ 15335 h 361950"/>
                    <a:gd name="connsiteX22" fmla="*/ 167496 w 333375"/>
                    <a:gd name="connsiteY22" fmla="*/ 12383 h 361950"/>
                    <a:gd name="connsiteX23" fmla="*/ 161686 w 333375"/>
                    <a:gd name="connsiteY23" fmla="*/ 0 h 361950"/>
                    <a:gd name="connsiteX24" fmla="*/ 138350 w 333375"/>
                    <a:gd name="connsiteY24" fmla="*/ 3238 h 361950"/>
                    <a:gd name="connsiteX25" fmla="*/ 120253 w 333375"/>
                    <a:gd name="connsiteY25" fmla="*/ 9049 h 361950"/>
                    <a:gd name="connsiteX26" fmla="*/ 116633 w 333375"/>
                    <a:gd name="connsiteY26" fmla="*/ 7049 h 361950"/>
                    <a:gd name="connsiteX27" fmla="*/ 111013 w 333375"/>
                    <a:gd name="connsiteY27" fmla="*/ 12287 h 361950"/>
                    <a:gd name="connsiteX28" fmla="*/ 106632 w 333375"/>
                    <a:gd name="connsiteY28" fmla="*/ 19241 h 361950"/>
                    <a:gd name="connsiteX29" fmla="*/ 97964 w 333375"/>
                    <a:gd name="connsiteY29" fmla="*/ 22670 h 361950"/>
                    <a:gd name="connsiteX30" fmla="*/ 84153 w 333375"/>
                    <a:gd name="connsiteY30" fmla="*/ 26099 h 361950"/>
                    <a:gd name="connsiteX31" fmla="*/ 73771 w 333375"/>
                    <a:gd name="connsiteY31" fmla="*/ 32099 h 361950"/>
                    <a:gd name="connsiteX32" fmla="*/ 65960 w 333375"/>
                    <a:gd name="connsiteY32" fmla="*/ 42481 h 361950"/>
                    <a:gd name="connsiteX33" fmla="*/ 49482 w 333375"/>
                    <a:gd name="connsiteY33" fmla="*/ 22574 h 361950"/>
                    <a:gd name="connsiteX34" fmla="*/ 34813 w 333375"/>
                    <a:gd name="connsiteY34" fmla="*/ 43339 h 361950"/>
                    <a:gd name="connsiteX35" fmla="*/ 9858 w 333375"/>
                    <a:gd name="connsiteY35" fmla="*/ 45149 h 361950"/>
                    <a:gd name="connsiteX36" fmla="*/ 13192 w 333375"/>
                    <a:gd name="connsiteY36" fmla="*/ 58960 h 361950"/>
                    <a:gd name="connsiteX37" fmla="*/ 7381 w 333375"/>
                    <a:gd name="connsiteY37" fmla="*/ 70580 h 361950"/>
                    <a:gd name="connsiteX38" fmla="*/ 1571 w 333375"/>
                    <a:gd name="connsiteY38" fmla="*/ 77724 h 361950"/>
                    <a:gd name="connsiteX39" fmla="*/ 9953 w 333375"/>
                    <a:gd name="connsiteY39" fmla="*/ 92583 h 361950"/>
                    <a:gd name="connsiteX40" fmla="*/ 16430 w 333375"/>
                    <a:gd name="connsiteY40" fmla="*/ 106871 h 361950"/>
                    <a:gd name="connsiteX41" fmla="*/ 30051 w 333375"/>
                    <a:gd name="connsiteY41" fmla="*/ 111442 h 361950"/>
                    <a:gd name="connsiteX42" fmla="*/ 26813 w 333375"/>
                    <a:gd name="connsiteY42" fmla="*/ 121349 h 361950"/>
                    <a:gd name="connsiteX43" fmla="*/ 40909 w 333375"/>
                    <a:gd name="connsiteY43" fmla="*/ 117253 h 361950"/>
                    <a:gd name="connsiteX44" fmla="*/ 61198 w 333375"/>
                    <a:gd name="connsiteY44" fmla="*/ 100013 h 361950"/>
                    <a:gd name="connsiteX45" fmla="*/ 102250 w 333375"/>
                    <a:gd name="connsiteY45" fmla="*/ 117253 h 361950"/>
                    <a:gd name="connsiteX46" fmla="*/ 111299 w 333375"/>
                    <a:gd name="connsiteY46" fmla="*/ 134588 h 361950"/>
                    <a:gd name="connsiteX47" fmla="*/ 138921 w 333375"/>
                    <a:gd name="connsiteY47" fmla="*/ 170021 h 361950"/>
                    <a:gd name="connsiteX48" fmla="*/ 178641 w 333375"/>
                    <a:gd name="connsiteY48" fmla="*/ 204121 h 361950"/>
                    <a:gd name="connsiteX49" fmla="*/ 206739 w 333375"/>
                    <a:gd name="connsiteY49" fmla="*/ 216217 h 361950"/>
                    <a:gd name="connsiteX50" fmla="*/ 232267 w 333375"/>
                    <a:gd name="connsiteY50" fmla="*/ 233077 h 361950"/>
                    <a:gd name="connsiteX51" fmla="*/ 253031 w 333375"/>
                    <a:gd name="connsiteY51" fmla="*/ 250317 h 361950"/>
                    <a:gd name="connsiteX52" fmla="*/ 262556 w 333375"/>
                    <a:gd name="connsiteY52" fmla="*/ 267557 h 361950"/>
                    <a:gd name="connsiteX53" fmla="*/ 263889 w 333375"/>
                    <a:gd name="connsiteY53" fmla="*/ 299085 h 361950"/>
                    <a:gd name="connsiteX54" fmla="*/ 265223 w 333375"/>
                    <a:gd name="connsiteY54" fmla="*/ 322421 h 361950"/>
                    <a:gd name="connsiteX55" fmla="*/ 279892 w 333375"/>
                    <a:gd name="connsiteY55" fmla="*/ 298228 h 361950"/>
                    <a:gd name="connsiteX56" fmla="*/ 296751 w 333375"/>
                    <a:gd name="connsiteY56" fmla="*/ 280892 h 361950"/>
                    <a:gd name="connsiteX57" fmla="*/ 283416 w 333375"/>
                    <a:gd name="connsiteY57" fmla="*/ 258032 h 361950"/>
                    <a:gd name="connsiteX58" fmla="*/ 311514 w 333375"/>
                    <a:gd name="connsiteY58" fmla="*/ 245459 h 361950"/>
                    <a:gd name="connsiteX59" fmla="*/ 333517 w 333375"/>
                    <a:gd name="connsiteY59" fmla="*/ 246793 h 361950"/>
                    <a:gd name="connsiteX60" fmla="*/ 275510 w 333375"/>
                    <a:gd name="connsiteY60" fmla="*/ 206026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33375" h="361950">
                      <a:moveTo>
                        <a:pt x="231029" y="317945"/>
                      </a:moveTo>
                      <a:cubicBezTo>
                        <a:pt x="213312" y="321850"/>
                        <a:pt x="205978" y="323088"/>
                        <a:pt x="195595" y="317945"/>
                      </a:cubicBezTo>
                      <a:cubicBezTo>
                        <a:pt x="185213" y="312801"/>
                        <a:pt x="168449" y="322707"/>
                        <a:pt x="170926" y="329565"/>
                      </a:cubicBezTo>
                      <a:cubicBezTo>
                        <a:pt x="172640" y="334327"/>
                        <a:pt x="179593" y="340328"/>
                        <a:pt x="201120" y="346043"/>
                      </a:cubicBezTo>
                      <a:cubicBezTo>
                        <a:pt x="222742" y="351663"/>
                        <a:pt x="225313" y="366331"/>
                        <a:pt x="234362" y="366808"/>
                      </a:cubicBezTo>
                      <a:cubicBezTo>
                        <a:pt x="243411" y="367189"/>
                        <a:pt x="244268" y="358616"/>
                        <a:pt x="242173" y="346900"/>
                      </a:cubicBezTo>
                      <a:cubicBezTo>
                        <a:pt x="239982" y="335280"/>
                        <a:pt x="252936" y="321850"/>
                        <a:pt x="254270" y="319659"/>
                      </a:cubicBezTo>
                      <a:cubicBezTo>
                        <a:pt x="255603" y="317563"/>
                        <a:pt x="248650" y="314134"/>
                        <a:pt x="231029" y="317945"/>
                      </a:cubicBezTo>
                      <a:close/>
                      <a:moveTo>
                        <a:pt x="63770" y="219932"/>
                      </a:moveTo>
                      <a:cubicBezTo>
                        <a:pt x="54245" y="228124"/>
                        <a:pt x="46434" y="218504"/>
                        <a:pt x="42624" y="225076"/>
                      </a:cubicBezTo>
                      <a:cubicBezTo>
                        <a:pt x="37861" y="233267"/>
                        <a:pt x="57292" y="245840"/>
                        <a:pt x="53387" y="262700"/>
                      </a:cubicBezTo>
                      <a:cubicBezTo>
                        <a:pt x="49482" y="279559"/>
                        <a:pt x="55578" y="300704"/>
                        <a:pt x="65484" y="290798"/>
                      </a:cubicBezTo>
                      <a:cubicBezTo>
                        <a:pt x="75390" y="280892"/>
                        <a:pt x="80152" y="285655"/>
                        <a:pt x="85772" y="278225"/>
                      </a:cubicBezTo>
                      <a:cubicBezTo>
                        <a:pt x="91392" y="270891"/>
                        <a:pt x="86629" y="243650"/>
                        <a:pt x="90535" y="230696"/>
                      </a:cubicBezTo>
                      <a:cubicBezTo>
                        <a:pt x="94440" y="217742"/>
                        <a:pt x="73295" y="211646"/>
                        <a:pt x="63770" y="219932"/>
                      </a:cubicBezTo>
                      <a:close/>
                      <a:moveTo>
                        <a:pt x="275510" y="206026"/>
                      </a:moveTo>
                      <a:cubicBezTo>
                        <a:pt x="264271" y="199168"/>
                        <a:pt x="271605" y="187928"/>
                        <a:pt x="253888" y="188690"/>
                      </a:cubicBezTo>
                      <a:cubicBezTo>
                        <a:pt x="236172" y="189547"/>
                        <a:pt x="215027" y="167545"/>
                        <a:pt x="208549" y="142018"/>
                      </a:cubicBezTo>
                      <a:cubicBezTo>
                        <a:pt x="202072" y="116586"/>
                        <a:pt x="174450" y="115252"/>
                        <a:pt x="167496" y="100108"/>
                      </a:cubicBezTo>
                      <a:cubicBezTo>
                        <a:pt x="160543" y="84963"/>
                        <a:pt x="173973" y="83249"/>
                        <a:pt x="167973" y="70771"/>
                      </a:cubicBezTo>
                      <a:cubicBezTo>
                        <a:pt x="164639" y="63817"/>
                        <a:pt x="172069" y="57626"/>
                        <a:pt x="180832" y="54102"/>
                      </a:cubicBezTo>
                      <a:cubicBezTo>
                        <a:pt x="180069" y="40291"/>
                        <a:pt x="181308" y="25146"/>
                        <a:pt x="182355" y="15335"/>
                      </a:cubicBezTo>
                      <a:cubicBezTo>
                        <a:pt x="175498" y="14668"/>
                        <a:pt x="169592" y="13621"/>
                        <a:pt x="167496" y="12383"/>
                      </a:cubicBezTo>
                      <a:cubicBezTo>
                        <a:pt x="164258" y="10477"/>
                        <a:pt x="163591" y="0"/>
                        <a:pt x="161686" y="0"/>
                      </a:cubicBezTo>
                      <a:cubicBezTo>
                        <a:pt x="159781" y="0"/>
                        <a:pt x="141589" y="0"/>
                        <a:pt x="138350" y="3238"/>
                      </a:cubicBezTo>
                      <a:cubicBezTo>
                        <a:pt x="135112" y="6477"/>
                        <a:pt x="125396" y="12287"/>
                        <a:pt x="120253" y="9049"/>
                      </a:cubicBezTo>
                      <a:cubicBezTo>
                        <a:pt x="119110" y="8382"/>
                        <a:pt x="117872" y="7620"/>
                        <a:pt x="116633" y="7049"/>
                      </a:cubicBezTo>
                      <a:lnTo>
                        <a:pt x="111013" y="12287"/>
                      </a:lnTo>
                      <a:cubicBezTo>
                        <a:pt x="111013" y="12287"/>
                        <a:pt x="110156" y="19241"/>
                        <a:pt x="106632" y="19241"/>
                      </a:cubicBezTo>
                      <a:cubicBezTo>
                        <a:pt x="103203" y="19241"/>
                        <a:pt x="97964" y="16669"/>
                        <a:pt x="97964" y="22670"/>
                      </a:cubicBezTo>
                      <a:cubicBezTo>
                        <a:pt x="97964" y="28766"/>
                        <a:pt x="88439" y="26956"/>
                        <a:pt x="84153" y="26099"/>
                      </a:cubicBezTo>
                      <a:cubicBezTo>
                        <a:pt x="79867" y="25241"/>
                        <a:pt x="73771" y="26956"/>
                        <a:pt x="73771" y="32099"/>
                      </a:cubicBezTo>
                      <a:cubicBezTo>
                        <a:pt x="73771" y="37243"/>
                        <a:pt x="72913" y="48577"/>
                        <a:pt x="65960" y="42481"/>
                      </a:cubicBezTo>
                      <a:cubicBezTo>
                        <a:pt x="59007" y="36385"/>
                        <a:pt x="52149" y="20860"/>
                        <a:pt x="49482" y="22574"/>
                      </a:cubicBezTo>
                      <a:cubicBezTo>
                        <a:pt x="46910" y="24289"/>
                        <a:pt x="40814" y="43339"/>
                        <a:pt x="34813" y="43339"/>
                      </a:cubicBezTo>
                      <a:cubicBezTo>
                        <a:pt x="31098" y="43339"/>
                        <a:pt x="18716" y="44291"/>
                        <a:pt x="9858" y="45149"/>
                      </a:cubicBezTo>
                      <a:cubicBezTo>
                        <a:pt x="7572" y="52578"/>
                        <a:pt x="10048" y="57055"/>
                        <a:pt x="13192" y="58960"/>
                      </a:cubicBezTo>
                      <a:cubicBezTo>
                        <a:pt x="16430" y="60865"/>
                        <a:pt x="11287" y="68675"/>
                        <a:pt x="7381" y="70580"/>
                      </a:cubicBezTo>
                      <a:cubicBezTo>
                        <a:pt x="3476" y="72485"/>
                        <a:pt x="-3001" y="70580"/>
                        <a:pt x="1571" y="77724"/>
                      </a:cubicBezTo>
                      <a:cubicBezTo>
                        <a:pt x="6143" y="84868"/>
                        <a:pt x="14525" y="85534"/>
                        <a:pt x="9953" y="92583"/>
                      </a:cubicBezTo>
                      <a:cubicBezTo>
                        <a:pt x="5381" y="99727"/>
                        <a:pt x="9953" y="106204"/>
                        <a:pt x="16430" y="106871"/>
                      </a:cubicBezTo>
                      <a:cubicBezTo>
                        <a:pt x="22907" y="107537"/>
                        <a:pt x="31956" y="106204"/>
                        <a:pt x="30051" y="111442"/>
                      </a:cubicBezTo>
                      <a:cubicBezTo>
                        <a:pt x="28908" y="114491"/>
                        <a:pt x="27193" y="117920"/>
                        <a:pt x="26813" y="121349"/>
                      </a:cubicBezTo>
                      <a:cubicBezTo>
                        <a:pt x="31956" y="119825"/>
                        <a:pt x="36433" y="119634"/>
                        <a:pt x="40909" y="117253"/>
                      </a:cubicBezTo>
                      <a:cubicBezTo>
                        <a:pt x="49958" y="112490"/>
                        <a:pt x="46148" y="104299"/>
                        <a:pt x="61198" y="100013"/>
                      </a:cubicBezTo>
                      <a:cubicBezTo>
                        <a:pt x="76342" y="95726"/>
                        <a:pt x="96250" y="108204"/>
                        <a:pt x="102250" y="117253"/>
                      </a:cubicBezTo>
                      <a:cubicBezTo>
                        <a:pt x="108347" y="126301"/>
                        <a:pt x="110061" y="127159"/>
                        <a:pt x="111299" y="134588"/>
                      </a:cubicBezTo>
                      <a:cubicBezTo>
                        <a:pt x="112633" y="141922"/>
                        <a:pt x="118252" y="156591"/>
                        <a:pt x="138921" y="170021"/>
                      </a:cubicBezTo>
                      <a:cubicBezTo>
                        <a:pt x="159686" y="183451"/>
                        <a:pt x="167878" y="198501"/>
                        <a:pt x="178641" y="204121"/>
                      </a:cubicBezTo>
                      <a:cubicBezTo>
                        <a:pt x="189404" y="209741"/>
                        <a:pt x="200262" y="208502"/>
                        <a:pt x="206739" y="216217"/>
                      </a:cubicBezTo>
                      <a:cubicBezTo>
                        <a:pt x="213217" y="224028"/>
                        <a:pt x="221884" y="228314"/>
                        <a:pt x="232267" y="233077"/>
                      </a:cubicBezTo>
                      <a:cubicBezTo>
                        <a:pt x="242649" y="237839"/>
                        <a:pt x="243030" y="249079"/>
                        <a:pt x="253031" y="250317"/>
                      </a:cubicBezTo>
                      <a:cubicBezTo>
                        <a:pt x="262937" y="251650"/>
                        <a:pt x="256460" y="260223"/>
                        <a:pt x="262556" y="267557"/>
                      </a:cubicBezTo>
                      <a:cubicBezTo>
                        <a:pt x="268557" y="274892"/>
                        <a:pt x="270367" y="290417"/>
                        <a:pt x="263889" y="299085"/>
                      </a:cubicBezTo>
                      <a:cubicBezTo>
                        <a:pt x="257412" y="307753"/>
                        <a:pt x="260842" y="322421"/>
                        <a:pt x="265223" y="322421"/>
                      </a:cubicBezTo>
                      <a:cubicBezTo>
                        <a:pt x="269509" y="322421"/>
                        <a:pt x="278558" y="306896"/>
                        <a:pt x="279892" y="298228"/>
                      </a:cubicBezTo>
                      <a:cubicBezTo>
                        <a:pt x="281130" y="289560"/>
                        <a:pt x="289798" y="290036"/>
                        <a:pt x="296751" y="280892"/>
                      </a:cubicBezTo>
                      <a:cubicBezTo>
                        <a:pt x="303704" y="271843"/>
                        <a:pt x="286369" y="269653"/>
                        <a:pt x="283416" y="258032"/>
                      </a:cubicBezTo>
                      <a:cubicBezTo>
                        <a:pt x="280368" y="246317"/>
                        <a:pt x="296370" y="236029"/>
                        <a:pt x="311514" y="245459"/>
                      </a:cubicBezTo>
                      <a:cubicBezTo>
                        <a:pt x="326659" y="254984"/>
                        <a:pt x="332660" y="261461"/>
                        <a:pt x="333517" y="246793"/>
                      </a:cubicBezTo>
                      <a:cubicBezTo>
                        <a:pt x="334279" y="232410"/>
                        <a:pt x="286750" y="212979"/>
                        <a:pt x="275510" y="206026"/>
                      </a:cubicBezTo>
                      <a:close/>
                    </a:path>
                  </a:pathLst>
                </a:custGeom>
                <a:solidFill>
                  <a:srgbClr val="55BEC1"/>
                </a:solidFill>
                <a:ln w="2381" cap="flat">
                  <a:solidFill>
                    <a:srgbClr val="817F81"/>
                  </a:solidFill>
                  <a:prstDash val="solid"/>
                  <a:miter/>
                </a:ln>
              </p:spPr>
              <p:txBody>
                <a:bodyPr rtlCol="0" anchor="ctr"/>
                <a:lstStyle/>
                <a:p>
                  <a:endParaRPr lang="en-US"/>
                </a:p>
              </p:txBody>
            </p:sp>
            <p:sp>
              <p:nvSpPr>
                <p:cNvPr id="407" name="Freeform: Shape 406">
                  <a:extLst>
                    <a:ext uri="{FF2B5EF4-FFF2-40B4-BE49-F238E27FC236}">
                      <a16:creationId xmlns:a16="http://schemas.microsoft.com/office/drawing/2014/main" id="{25824285-9B77-4D8D-A844-605EFA933C2E}"/>
                    </a:ext>
                  </a:extLst>
                </p:cNvPr>
                <p:cNvSpPr/>
                <p:nvPr/>
              </p:nvSpPr>
              <p:spPr>
                <a:xfrm>
                  <a:off x="6303263" y="2864739"/>
                  <a:ext cx="28575" cy="38100"/>
                </a:xfrm>
                <a:custGeom>
                  <a:avLst/>
                  <a:gdLst>
                    <a:gd name="connsiteX0" fmla="*/ 12382 w 28575"/>
                    <a:gd name="connsiteY0" fmla="*/ 0 h 38100"/>
                    <a:gd name="connsiteX1" fmla="*/ 1238 w 28575"/>
                    <a:gd name="connsiteY1" fmla="*/ 21717 h 38100"/>
                    <a:gd name="connsiteX2" fmla="*/ 0 w 28575"/>
                    <a:gd name="connsiteY2" fmla="*/ 30766 h 38100"/>
                    <a:gd name="connsiteX3" fmla="*/ 20669 w 28575"/>
                    <a:gd name="connsiteY3" fmla="*/ 46101 h 38100"/>
                    <a:gd name="connsiteX4" fmla="*/ 22193 w 28575"/>
                    <a:gd name="connsiteY4" fmla="*/ 46958 h 38100"/>
                    <a:gd name="connsiteX5" fmla="*/ 35337 w 28575"/>
                    <a:gd name="connsiteY5" fmla="*/ 26289 h 38100"/>
                    <a:gd name="connsiteX6" fmla="*/ 12382 w 28575"/>
                    <a:gd name="connsiteY6"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 h="38100">
                      <a:moveTo>
                        <a:pt x="12382" y="0"/>
                      </a:moveTo>
                      <a:cubicBezTo>
                        <a:pt x="6382" y="8096"/>
                        <a:pt x="571" y="18288"/>
                        <a:pt x="1238" y="21717"/>
                      </a:cubicBezTo>
                      <a:cubicBezTo>
                        <a:pt x="1524" y="23241"/>
                        <a:pt x="1048" y="26479"/>
                        <a:pt x="0" y="30766"/>
                      </a:cubicBezTo>
                      <a:cubicBezTo>
                        <a:pt x="7715" y="36957"/>
                        <a:pt x="15144" y="43243"/>
                        <a:pt x="20669" y="46101"/>
                      </a:cubicBezTo>
                      <a:cubicBezTo>
                        <a:pt x="21241" y="46387"/>
                        <a:pt x="21717" y="46672"/>
                        <a:pt x="22193" y="46958"/>
                      </a:cubicBezTo>
                      <a:cubicBezTo>
                        <a:pt x="23908" y="37338"/>
                        <a:pt x="30480" y="27432"/>
                        <a:pt x="35337" y="26289"/>
                      </a:cubicBezTo>
                      <a:cubicBezTo>
                        <a:pt x="28670" y="18002"/>
                        <a:pt x="18764" y="6382"/>
                        <a:pt x="12382" y="0"/>
                      </a:cubicBezTo>
                      <a:close/>
                    </a:path>
                  </a:pathLst>
                </a:custGeom>
                <a:solidFill>
                  <a:srgbClr val="F2F0F0"/>
                </a:solidFill>
                <a:ln w="2381" cap="flat">
                  <a:solidFill>
                    <a:srgbClr val="817F81"/>
                  </a:solidFill>
                  <a:prstDash val="solid"/>
                  <a:miter/>
                </a:ln>
              </p:spPr>
              <p:txBody>
                <a:bodyPr rtlCol="0" anchor="ctr"/>
                <a:lstStyle/>
                <a:p>
                  <a:endParaRPr lang="en-US"/>
                </a:p>
              </p:txBody>
            </p:sp>
            <p:sp>
              <p:nvSpPr>
                <p:cNvPr id="408" name="Freeform: Shape 407">
                  <a:extLst>
                    <a:ext uri="{FF2B5EF4-FFF2-40B4-BE49-F238E27FC236}">
                      <a16:creationId xmlns:a16="http://schemas.microsoft.com/office/drawing/2014/main" id="{734C913E-A0A2-4533-9D55-589876AC4447}"/>
                    </a:ext>
                  </a:extLst>
                </p:cNvPr>
                <p:cNvSpPr/>
                <p:nvPr/>
              </p:nvSpPr>
              <p:spPr>
                <a:xfrm>
                  <a:off x="6311931" y="2760345"/>
                  <a:ext cx="114300" cy="142875"/>
                </a:xfrm>
                <a:custGeom>
                  <a:avLst/>
                  <a:gdLst>
                    <a:gd name="connsiteX0" fmla="*/ 106204 w 114300"/>
                    <a:gd name="connsiteY0" fmla="*/ 97250 h 142875"/>
                    <a:gd name="connsiteX1" fmla="*/ 106204 w 114300"/>
                    <a:gd name="connsiteY1" fmla="*/ 77153 h 142875"/>
                    <a:gd name="connsiteX2" fmla="*/ 106871 w 114300"/>
                    <a:gd name="connsiteY2" fmla="*/ 61627 h 142875"/>
                    <a:gd name="connsiteX3" fmla="*/ 74486 w 114300"/>
                    <a:gd name="connsiteY3" fmla="*/ 51911 h 142875"/>
                    <a:gd name="connsiteX4" fmla="*/ 70581 w 114300"/>
                    <a:gd name="connsiteY4" fmla="*/ 33719 h 142875"/>
                    <a:gd name="connsiteX5" fmla="*/ 60865 w 114300"/>
                    <a:gd name="connsiteY5" fmla="*/ 23336 h 142875"/>
                    <a:gd name="connsiteX6" fmla="*/ 50482 w 114300"/>
                    <a:gd name="connsiteY6" fmla="*/ 6477 h 142875"/>
                    <a:gd name="connsiteX7" fmla="*/ 51245 w 114300"/>
                    <a:gd name="connsiteY7" fmla="*/ 5144 h 142875"/>
                    <a:gd name="connsiteX8" fmla="*/ 43053 w 114300"/>
                    <a:gd name="connsiteY8" fmla="*/ 3810 h 142875"/>
                    <a:gd name="connsiteX9" fmla="*/ 30480 w 114300"/>
                    <a:gd name="connsiteY9" fmla="*/ 0 h 142875"/>
                    <a:gd name="connsiteX10" fmla="*/ 0 w 114300"/>
                    <a:gd name="connsiteY10" fmla="*/ 9620 h 142875"/>
                    <a:gd name="connsiteX11" fmla="*/ 7620 w 114300"/>
                    <a:gd name="connsiteY11" fmla="*/ 27337 h 142875"/>
                    <a:gd name="connsiteX12" fmla="*/ 16955 w 114300"/>
                    <a:gd name="connsiteY12" fmla="*/ 48292 h 142875"/>
                    <a:gd name="connsiteX13" fmla="*/ 14669 w 114300"/>
                    <a:gd name="connsiteY13" fmla="*/ 93536 h 142875"/>
                    <a:gd name="connsiteX14" fmla="*/ 3810 w 114300"/>
                    <a:gd name="connsiteY14" fmla="*/ 104394 h 142875"/>
                    <a:gd name="connsiteX15" fmla="*/ 26765 w 114300"/>
                    <a:gd name="connsiteY15" fmla="*/ 130588 h 142875"/>
                    <a:gd name="connsiteX16" fmla="*/ 27623 w 114300"/>
                    <a:gd name="connsiteY16" fmla="*/ 130302 h 142875"/>
                    <a:gd name="connsiteX17" fmla="*/ 54673 w 114300"/>
                    <a:gd name="connsiteY17" fmla="*/ 145733 h 142875"/>
                    <a:gd name="connsiteX18" fmla="*/ 105061 w 114300"/>
                    <a:gd name="connsiteY18" fmla="*/ 136493 h 142875"/>
                    <a:gd name="connsiteX19" fmla="*/ 105633 w 114300"/>
                    <a:gd name="connsiteY19" fmla="*/ 127635 h 142875"/>
                    <a:gd name="connsiteX20" fmla="*/ 115348 w 114300"/>
                    <a:gd name="connsiteY20" fmla="*/ 116015 h 142875"/>
                    <a:gd name="connsiteX21" fmla="*/ 106204 w 114300"/>
                    <a:gd name="connsiteY21" fmla="*/ 9725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4300" h="142875">
                      <a:moveTo>
                        <a:pt x="106204" y="97250"/>
                      </a:moveTo>
                      <a:cubicBezTo>
                        <a:pt x="99727" y="91440"/>
                        <a:pt x="100394" y="81058"/>
                        <a:pt x="106204" y="77153"/>
                      </a:cubicBezTo>
                      <a:cubicBezTo>
                        <a:pt x="112014" y="73247"/>
                        <a:pt x="106871" y="68104"/>
                        <a:pt x="106871" y="61627"/>
                      </a:cubicBezTo>
                      <a:cubicBezTo>
                        <a:pt x="106871" y="55150"/>
                        <a:pt x="79057" y="53150"/>
                        <a:pt x="74486" y="51911"/>
                      </a:cubicBezTo>
                      <a:cubicBezTo>
                        <a:pt x="69914" y="50578"/>
                        <a:pt x="77724" y="33719"/>
                        <a:pt x="70581" y="33719"/>
                      </a:cubicBezTo>
                      <a:cubicBezTo>
                        <a:pt x="63437" y="33719"/>
                        <a:pt x="60865" y="28575"/>
                        <a:pt x="60865" y="23336"/>
                      </a:cubicBezTo>
                      <a:cubicBezTo>
                        <a:pt x="60865" y="18193"/>
                        <a:pt x="49816" y="9716"/>
                        <a:pt x="50482" y="6477"/>
                      </a:cubicBezTo>
                      <a:cubicBezTo>
                        <a:pt x="50578" y="6001"/>
                        <a:pt x="50864" y="5620"/>
                        <a:pt x="51245" y="5144"/>
                      </a:cubicBezTo>
                      <a:cubicBezTo>
                        <a:pt x="47244" y="4572"/>
                        <a:pt x="44196" y="4001"/>
                        <a:pt x="43053" y="3810"/>
                      </a:cubicBezTo>
                      <a:cubicBezTo>
                        <a:pt x="38195" y="2858"/>
                        <a:pt x="30480" y="0"/>
                        <a:pt x="30480" y="0"/>
                      </a:cubicBezTo>
                      <a:cubicBezTo>
                        <a:pt x="30480" y="0"/>
                        <a:pt x="12478" y="5810"/>
                        <a:pt x="0" y="9620"/>
                      </a:cubicBezTo>
                      <a:cubicBezTo>
                        <a:pt x="858" y="17240"/>
                        <a:pt x="2857" y="25527"/>
                        <a:pt x="7620" y="27337"/>
                      </a:cubicBezTo>
                      <a:cubicBezTo>
                        <a:pt x="16955" y="30861"/>
                        <a:pt x="13431" y="40100"/>
                        <a:pt x="16955" y="48292"/>
                      </a:cubicBezTo>
                      <a:cubicBezTo>
                        <a:pt x="20479" y="56388"/>
                        <a:pt x="19241" y="93536"/>
                        <a:pt x="14669" y="93536"/>
                      </a:cubicBezTo>
                      <a:cubicBezTo>
                        <a:pt x="12668" y="93536"/>
                        <a:pt x="8192" y="98393"/>
                        <a:pt x="3810" y="104394"/>
                      </a:cubicBezTo>
                      <a:cubicBezTo>
                        <a:pt x="10192" y="110776"/>
                        <a:pt x="20003" y="122396"/>
                        <a:pt x="26765" y="130588"/>
                      </a:cubicBezTo>
                      <a:cubicBezTo>
                        <a:pt x="27051" y="130493"/>
                        <a:pt x="27337" y="130302"/>
                        <a:pt x="27623" y="130302"/>
                      </a:cubicBezTo>
                      <a:cubicBezTo>
                        <a:pt x="33433" y="130302"/>
                        <a:pt x="54673" y="145733"/>
                        <a:pt x="54673" y="145733"/>
                      </a:cubicBezTo>
                      <a:cubicBezTo>
                        <a:pt x="54673" y="145733"/>
                        <a:pt x="84773" y="139446"/>
                        <a:pt x="105061" y="136493"/>
                      </a:cubicBezTo>
                      <a:cubicBezTo>
                        <a:pt x="105346" y="133350"/>
                        <a:pt x="106013" y="129826"/>
                        <a:pt x="105633" y="127635"/>
                      </a:cubicBezTo>
                      <a:cubicBezTo>
                        <a:pt x="104966" y="123730"/>
                        <a:pt x="109538" y="116015"/>
                        <a:pt x="115348" y="116015"/>
                      </a:cubicBezTo>
                      <a:cubicBezTo>
                        <a:pt x="121063" y="116110"/>
                        <a:pt x="112681" y="103156"/>
                        <a:pt x="106204" y="97250"/>
                      </a:cubicBezTo>
                      <a:close/>
                    </a:path>
                  </a:pathLst>
                </a:custGeom>
                <a:solidFill>
                  <a:srgbClr val="F2F0F0"/>
                </a:solidFill>
                <a:ln w="2381" cap="flat">
                  <a:solidFill>
                    <a:srgbClr val="817F81"/>
                  </a:solidFill>
                  <a:prstDash val="solid"/>
                  <a:miter/>
                </a:ln>
              </p:spPr>
              <p:txBody>
                <a:bodyPr rtlCol="0" anchor="ctr"/>
                <a:lstStyle/>
                <a:p>
                  <a:endParaRPr lang="en-US"/>
                </a:p>
              </p:txBody>
            </p:sp>
          </p:grpSp>
          <p:pic>
            <p:nvPicPr>
              <p:cNvPr id="214" name="Graphic 213">
                <a:extLst>
                  <a:ext uri="{FF2B5EF4-FFF2-40B4-BE49-F238E27FC236}">
                    <a16:creationId xmlns:a16="http://schemas.microsoft.com/office/drawing/2014/main" id="{99A4E3BD-83CB-4EFE-A29F-95CCBE65CFC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930659" y="3166094"/>
                <a:ext cx="58909" cy="110454"/>
              </a:xfrm>
              <a:prstGeom prst="rect">
                <a:avLst/>
              </a:prstGeom>
            </p:spPr>
          </p:pic>
          <p:pic>
            <p:nvPicPr>
              <p:cNvPr id="215" name="Graphic 214">
                <a:extLst>
                  <a:ext uri="{FF2B5EF4-FFF2-40B4-BE49-F238E27FC236}">
                    <a16:creationId xmlns:a16="http://schemas.microsoft.com/office/drawing/2014/main" id="{D4CB63C7-37C2-4131-8C50-DD6AA45D853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82065" y="3405228"/>
                <a:ext cx="58909" cy="110454"/>
              </a:xfrm>
              <a:prstGeom prst="rect">
                <a:avLst/>
              </a:prstGeom>
            </p:spPr>
          </p:pic>
          <p:pic>
            <p:nvPicPr>
              <p:cNvPr id="216" name="Graphic 215">
                <a:extLst>
                  <a:ext uri="{FF2B5EF4-FFF2-40B4-BE49-F238E27FC236}">
                    <a16:creationId xmlns:a16="http://schemas.microsoft.com/office/drawing/2014/main" id="{5F9240BC-65F2-48B9-B9D5-D359BD098F1F}"/>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60555" y="3120532"/>
                <a:ext cx="58909" cy="110454"/>
              </a:xfrm>
              <a:prstGeom prst="rect">
                <a:avLst/>
              </a:prstGeom>
            </p:spPr>
          </p:pic>
          <p:pic>
            <p:nvPicPr>
              <p:cNvPr id="217" name="Graphic 216">
                <a:extLst>
                  <a:ext uri="{FF2B5EF4-FFF2-40B4-BE49-F238E27FC236}">
                    <a16:creationId xmlns:a16="http://schemas.microsoft.com/office/drawing/2014/main" id="{669B4125-8D5D-474B-B4C1-C8BB3E96B51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7355" y="2874498"/>
                <a:ext cx="58909" cy="110454"/>
              </a:xfrm>
              <a:prstGeom prst="rect">
                <a:avLst/>
              </a:prstGeom>
            </p:spPr>
          </p:pic>
          <p:pic>
            <p:nvPicPr>
              <p:cNvPr id="218" name="Graphic 217">
                <a:extLst>
                  <a:ext uri="{FF2B5EF4-FFF2-40B4-BE49-F238E27FC236}">
                    <a16:creationId xmlns:a16="http://schemas.microsoft.com/office/drawing/2014/main" id="{E013ADE6-8966-41E4-B958-B6580E1B6EB5}"/>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933251" y="2662700"/>
                <a:ext cx="58909" cy="110454"/>
              </a:xfrm>
              <a:prstGeom prst="rect">
                <a:avLst/>
              </a:prstGeom>
            </p:spPr>
          </p:pic>
          <p:pic>
            <p:nvPicPr>
              <p:cNvPr id="219" name="Graphic 218">
                <a:extLst>
                  <a:ext uri="{FF2B5EF4-FFF2-40B4-BE49-F238E27FC236}">
                    <a16:creationId xmlns:a16="http://schemas.microsoft.com/office/drawing/2014/main" id="{0D914BB6-D7B1-4DFC-898E-90377C7BB9C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94671" y="2764044"/>
                <a:ext cx="58909" cy="110454"/>
              </a:xfrm>
              <a:prstGeom prst="rect">
                <a:avLst/>
              </a:prstGeom>
            </p:spPr>
          </p:pic>
          <p:pic>
            <p:nvPicPr>
              <p:cNvPr id="220" name="Graphic 219">
                <a:extLst>
                  <a:ext uri="{FF2B5EF4-FFF2-40B4-BE49-F238E27FC236}">
                    <a16:creationId xmlns:a16="http://schemas.microsoft.com/office/drawing/2014/main" id="{E94C4164-5CBC-4687-B276-2D6AE7A58D7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51742" y="2702990"/>
                <a:ext cx="58909" cy="110454"/>
              </a:xfrm>
              <a:prstGeom prst="rect">
                <a:avLst/>
              </a:prstGeom>
            </p:spPr>
          </p:pic>
          <p:pic>
            <p:nvPicPr>
              <p:cNvPr id="221" name="Graphic 220">
                <a:extLst>
                  <a:ext uri="{FF2B5EF4-FFF2-40B4-BE49-F238E27FC236}">
                    <a16:creationId xmlns:a16="http://schemas.microsoft.com/office/drawing/2014/main" id="{34E89681-BD09-431F-BEC1-E21A8E9F48A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286239" y="2984364"/>
                <a:ext cx="58909" cy="110454"/>
              </a:xfrm>
              <a:prstGeom prst="rect">
                <a:avLst/>
              </a:prstGeom>
            </p:spPr>
          </p:pic>
          <p:pic>
            <p:nvPicPr>
              <p:cNvPr id="222" name="Graphic 221">
                <a:extLst>
                  <a:ext uri="{FF2B5EF4-FFF2-40B4-BE49-F238E27FC236}">
                    <a16:creationId xmlns:a16="http://schemas.microsoft.com/office/drawing/2014/main" id="{1FF42CEF-EB25-46E4-992C-6358BF76C1E4}"/>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491277" y="2842651"/>
                <a:ext cx="58909" cy="110454"/>
              </a:xfrm>
              <a:prstGeom prst="rect">
                <a:avLst/>
              </a:prstGeom>
            </p:spPr>
          </p:pic>
          <p:pic>
            <p:nvPicPr>
              <p:cNvPr id="223" name="Graphic 222">
                <a:extLst>
                  <a:ext uri="{FF2B5EF4-FFF2-40B4-BE49-F238E27FC236}">
                    <a16:creationId xmlns:a16="http://schemas.microsoft.com/office/drawing/2014/main" id="{A9B8FB0B-0053-48A3-8A72-98079EBE305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552862" y="3160249"/>
                <a:ext cx="58909" cy="110454"/>
              </a:xfrm>
              <a:prstGeom prst="rect">
                <a:avLst/>
              </a:prstGeom>
            </p:spPr>
          </p:pic>
          <p:pic>
            <p:nvPicPr>
              <p:cNvPr id="224" name="Graphic 223">
                <a:extLst>
                  <a:ext uri="{FF2B5EF4-FFF2-40B4-BE49-F238E27FC236}">
                    <a16:creationId xmlns:a16="http://schemas.microsoft.com/office/drawing/2014/main" id="{221238A5-3449-49C2-81C9-964439B6F7A7}"/>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754971" y="3545069"/>
                <a:ext cx="58909" cy="110454"/>
              </a:xfrm>
              <a:prstGeom prst="rect">
                <a:avLst/>
              </a:prstGeom>
            </p:spPr>
          </p:pic>
          <p:pic>
            <p:nvPicPr>
              <p:cNvPr id="225" name="Graphic 224">
                <a:extLst>
                  <a:ext uri="{FF2B5EF4-FFF2-40B4-BE49-F238E27FC236}">
                    <a16:creationId xmlns:a16="http://schemas.microsoft.com/office/drawing/2014/main" id="{1D5884E4-8643-48EF-BBA3-B326B929B81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959768" y="3399094"/>
                <a:ext cx="58909" cy="110454"/>
              </a:xfrm>
              <a:prstGeom prst="rect">
                <a:avLst/>
              </a:prstGeom>
            </p:spPr>
          </p:pic>
          <p:pic>
            <p:nvPicPr>
              <p:cNvPr id="226" name="Graphic 225">
                <a:extLst>
                  <a:ext uri="{FF2B5EF4-FFF2-40B4-BE49-F238E27FC236}">
                    <a16:creationId xmlns:a16="http://schemas.microsoft.com/office/drawing/2014/main" id="{1491DB6A-CB1C-4645-8BDD-473A2A5CB75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990181" y="4284224"/>
                <a:ext cx="58909" cy="110454"/>
              </a:xfrm>
              <a:prstGeom prst="rect">
                <a:avLst/>
              </a:prstGeom>
            </p:spPr>
          </p:pic>
          <p:pic>
            <p:nvPicPr>
              <p:cNvPr id="227" name="Graphic 226">
                <a:extLst>
                  <a:ext uri="{FF2B5EF4-FFF2-40B4-BE49-F238E27FC236}">
                    <a16:creationId xmlns:a16="http://schemas.microsoft.com/office/drawing/2014/main" id="{1A9EDA15-4E02-4EBE-AA74-CA9CA5F55C9C}"/>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624753" y="5134546"/>
                <a:ext cx="58909" cy="110454"/>
              </a:xfrm>
              <a:prstGeom prst="rect">
                <a:avLst/>
              </a:prstGeom>
            </p:spPr>
          </p:pic>
          <p:pic>
            <p:nvPicPr>
              <p:cNvPr id="228" name="Graphic 227">
                <a:extLst>
                  <a:ext uri="{FF2B5EF4-FFF2-40B4-BE49-F238E27FC236}">
                    <a16:creationId xmlns:a16="http://schemas.microsoft.com/office/drawing/2014/main" id="{F3B37E41-7278-4B27-A3B5-77B981139DF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900714" y="4673164"/>
                <a:ext cx="58909" cy="110454"/>
              </a:xfrm>
              <a:prstGeom prst="rect">
                <a:avLst/>
              </a:prstGeom>
            </p:spPr>
          </p:pic>
          <p:pic>
            <p:nvPicPr>
              <p:cNvPr id="229" name="Graphic 228">
                <a:extLst>
                  <a:ext uri="{FF2B5EF4-FFF2-40B4-BE49-F238E27FC236}">
                    <a16:creationId xmlns:a16="http://schemas.microsoft.com/office/drawing/2014/main" id="{FB704D25-2087-4E09-BEED-211D827D0FA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540992" y="4178922"/>
                <a:ext cx="58909" cy="110454"/>
              </a:xfrm>
              <a:prstGeom prst="rect">
                <a:avLst/>
              </a:prstGeom>
            </p:spPr>
          </p:pic>
          <p:pic>
            <p:nvPicPr>
              <p:cNvPr id="230" name="Graphic 229">
                <a:extLst>
                  <a:ext uri="{FF2B5EF4-FFF2-40B4-BE49-F238E27FC236}">
                    <a16:creationId xmlns:a16="http://schemas.microsoft.com/office/drawing/2014/main" id="{095950B2-0F48-4963-A96C-44A381B0AF4F}"/>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859704" y="4439558"/>
                <a:ext cx="58909" cy="110454"/>
              </a:xfrm>
              <a:prstGeom prst="rect">
                <a:avLst/>
              </a:prstGeom>
            </p:spPr>
          </p:pic>
          <p:pic>
            <p:nvPicPr>
              <p:cNvPr id="231" name="Graphic 230">
                <a:extLst>
                  <a:ext uri="{FF2B5EF4-FFF2-40B4-BE49-F238E27FC236}">
                    <a16:creationId xmlns:a16="http://schemas.microsoft.com/office/drawing/2014/main" id="{166D244E-C140-4D8F-8B01-3D14BF822D9D}"/>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840222" y="4848703"/>
                <a:ext cx="58909" cy="110454"/>
              </a:xfrm>
              <a:prstGeom prst="rect">
                <a:avLst/>
              </a:prstGeom>
            </p:spPr>
          </p:pic>
          <p:pic>
            <p:nvPicPr>
              <p:cNvPr id="232" name="Graphic 231">
                <a:extLst>
                  <a:ext uri="{FF2B5EF4-FFF2-40B4-BE49-F238E27FC236}">
                    <a16:creationId xmlns:a16="http://schemas.microsoft.com/office/drawing/2014/main" id="{0EF5F29C-068F-4B01-8FF7-23A631FBB835}"/>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988968" y="4228381"/>
                <a:ext cx="58909" cy="110454"/>
              </a:xfrm>
              <a:prstGeom prst="rect">
                <a:avLst/>
              </a:prstGeom>
            </p:spPr>
          </p:pic>
          <p:pic>
            <p:nvPicPr>
              <p:cNvPr id="233" name="Graphic 232">
                <a:extLst>
                  <a:ext uri="{FF2B5EF4-FFF2-40B4-BE49-F238E27FC236}">
                    <a16:creationId xmlns:a16="http://schemas.microsoft.com/office/drawing/2014/main" id="{D76F81D0-69DD-447C-9962-FEAD86DBF1B4}"/>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2847" y="3617448"/>
                <a:ext cx="58909" cy="110454"/>
              </a:xfrm>
              <a:prstGeom prst="rect">
                <a:avLst/>
              </a:prstGeom>
            </p:spPr>
          </p:pic>
          <p:pic>
            <p:nvPicPr>
              <p:cNvPr id="234" name="Graphic 233">
                <a:extLst>
                  <a:ext uri="{FF2B5EF4-FFF2-40B4-BE49-F238E27FC236}">
                    <a16:creationId xmlns:a16="http://schemas.microsoft.com/office/drawing/2014/main" id="{B3682ECB-9471-4691-BAF8-31FAAC3338B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686473" y="3233523"/>
                <a:ext cx="58909" cy="110454"/>
              </a:xfrm>
              <a:prstGeom prst="rect">
                <a:avLst/>
              </a:prstGeom>
            </p:spPr>
          </p:pic>
        </p:grpSp>
        <p:pic>
          <p:nvPicPr>
            <p:cNvPr id="212" name="Graphic 211">
              <a:extLst>
                <a:ext uri="{FF2B5EF4-FFF2-40B4-BE49-F238E27FC236}">
                  <a16:creationId xmlns:a16="http://schemas.microsoft.com/office/drawing/2014/main" id="{851A9303-EE76-4893-BFA9-8B40107B415C}"/>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513420" y="3082645"/>
              <a:ext cx="58909" cy="110454"/>
            </a:xfrm>
            <a:prstGeom prst="rect">
              <a:avLst/>
            </a:prstGeom>
          </p:spPr>
        </p:pic>
      </p:grpSp>
    </p:spTree>
    <p:extLst>
      <p:ext uri="{BB962C8B-B14F-4D97-AF65-F5344CB8AC3E}">
        <p14:creationId xmlns:p14="http://schemas.microsoft.com/office/powerpoint/2010/main" val="2317701921"/>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custom layout slide">
    <p:spTree>
      <p:nvGrpSpPr>
        <p:cNvPr id="1" name=""/>
        <p:cNvGrpSpPr/>
        <p:nvPr/>
      </p:nvGrpSpPr>
      <p:grpSpPr>
        <a:xfrm>
          <a:off x="0" y="0"/>
          <a:ext cx="0" cy="0"/>
          <a:chOff x="0" y="0"/>
          <a:chExt cx="0" cy="0"/>
        </a:xfrm>
      </p:grpSpPr>
      <p:sp>
        <p:nvSpPr>
          <p:cNvPr id="3" name="Picture Placeholder 15">
            <a:extLst>
              <a:ext uri="{FF2B5EF4-FFF2-40B4-BE49-F238E27FC236}">
                <a16:creationId xmlns:a16="http://schemas.microsoft.com/office/drawing/2014/main" id="{F69171BE-0347-4939-B86E-5F76E6A28F47}"/>
              </a:ext>
            </a:extLst>
          </p:cNvPr>
          <p:cNvSpPr>
            <a:spLocks noGrp="1"/>
          </p:cNvSpPr>
          <p:nvPr>
            <p:ph type="pic" sz="quarter" idx="10"/>
          </p:nvPr>
        </p:nvSpPr>
        <p:spPr>
          <a:xfrm>
            <a:off x="8761413" y="0"/>
            <a:ext cx="3430587" cy="6858000"/>
          </a:xfrm>
          <a:solidFill>
            <a:schemeClr val="accent6"/>
          </a:solidFill>
        </p:spPr>
        <p:txBody>
          <a:bodyPr/>
          <a:lstStyle/>
          <a:p>
            <a:endParaRPr lang="en-US"/>
          </a:p>
        </p:txBody>
      </p:sp>
      <p:sp>
        <p:nvSpPr>
          <p:cNvPr id="6" name="Text Placeholder 21">
            <a:extLst>
              <a:ext uri="{FF2B5EF4-FFF2-40B4-BE49-F238E27FC236}">
                <a16:creationId xmlns:a16="http://schemas.microsoft.com/office/drawing/2014/main" id="{9F89F78F-9650-464B-AA87-C0BE7F0A3D70}"/>
              </a:ext>
            </a:extLst>
          </p:cNvPr>
          <p:cNvSpPr>
            <a:spLocks noGrp="1"/>
          </p:cNvSpPr>
          <p:nvPr>
            <p:ph type="body" sz="quarter" idx="11" hasCustomPrompt="1"/>
          </p:nvPr>
        </p:nvSpPr>
        <p:spPr>
          <a:xfrm>
            <a:off x="1080016" y="2958871"/>
            <a:ext cx="2812070" cy="3635375"/>
          </a:xfrm>
        </p:spPr>
        <p:txBody>
          <a:bodyPr>
            <a:normAutofit/>
          </a:bodyPr>
          <a:lstStyle>
            <a:lvl1pPr marL="0" indent="0" algn="just">
              <a:lnSpc>
                <a:spcPct val="100000"/>
              </a:lnSpc>
              <a:spcBef>
                <a:spcPts val="0"/>
              </a:spcBef>
              <a:buNone/>
              <a:defRPr sz="1200">
                <a:solidFill>
                  <a:schemeClr val="tx2"/>
                </a:solidFill>
              </a:defRPr>
            </a:lvl1pPr>
            <a:lvl2pPr marL="457200" indent="0" algn="just">
              <a:lnSpc>
                <a:spcPct val="150000"/>
              </a:lnSpc>
              <a:buNone/>
              <a:defRPr sz="1100">
                <a:solidFill>
                  <a:schemeClr val="tx2"/>
                </a:solidFill>
              </a:defRPr>
            </a:lvl2pPr>
            <a:lvl3pPr marL="914400" indent="0" algn="just">
              <a:lnSpc>
                <a:spcPct val="150000"/>
              </a:lnSpc>
              <a:buNone/>
              <a:defRPr sz="1050">
                <a:solidFill>
                  <a:schemeClr val="tx2"/>
                </a:solidFill>
              </a:defRPr>
            </a:lvl3pPr>
            <a:lvl4pPr marL="1371600" indent="0" algn="just">
              <a:lnSpc>
                <a:spcPct val="150000"/>
              </a:lnSpc>
              <a:buNone/>
              <a:defRPr sz="1000">
                <a:solidFill>
                  <a:schemeClr val="tx2"/>
                </a:solidFill>
              </a:defRPr>
            </a:lvl4pPr>
            <a:lvl5pPr marL="1828800" indent="0" algn="just">
              <a:lnSpc>
                <a:spcPct val="150000"/>
              </a:lnSpc>
              <a:buNone/>
              <a:defRPr sz="1000">
                <a:solidFill>
                  <a:schemeClr val="tx2"/>
                </a:solidFill>
              </a:defRPr>
            </a:lvl5pPr>
          </a:lstStyle>
          <a:p>
            <a:pPr algn="just">
              <a:lnSpc>
                <a:spcPct val="150000"/>
              </a:lnSpc>
            </a:pPr>
            <a:r>
              <a:rPr lang="en-GB" sz="1200">
                <a:latin typeface="+mn-lt"/>
                <a:ea typeface="Lato" panose="020F0502020204030203" pitchFamily="34" charset="0"/>
                <a:cs typeface="Lato" panose="020F0502020204030203" pitchFamily="34" charset="0"/>
              </a:rPr>
              <a:t>Lorem 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elementum</a:t>
            </a:r>
            <a:r>
              <a:rPr lang="en-GB" sz="1200">
                <a:latin typeface="+mn-lt"/>
                <a:ea typeface="Lato" panose="020F0502020204030203" pitchFamily="34" charset="0"/>
                <a:cs typeface="Lato" panose="020F0502020204030203" pitchFamily="34" charset="0"/>
              </a:rPr>
              <a:t> non </a:t>
            </a:r>
            <a:r>
              <a:rPr lang="en-GB" sz="1200" err="1">
                <a:latin typeface="+mn-lt"/>
                <a:ea typeface="Lato" panose="020F0502020204030203" pitchFamily="34" charset="0"/>
                <a:cs typeface="Lato" panose="020F0502020204030203" pitchFamily="34" charset="0"/>
              </a:rPr>
              <a:t>suscipit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eu</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sagittis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leo</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Mauris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posuere</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justo</a:t>
            </a:r>
            <a:r>
              <a:rPr lang="en-GB" sz="1200">
                <a:latin typeface="+mn-lt"/>
                <a:ea typeface="Lato" panose="020F0502020204030203" pitchFamily="34" charset="0"/>
                <a:cs typeface="Lato" panose="020F0502020204030203" pitchFamily="34" charset="0"/>
              </a:rPr>
              <a:t>, in lacinia diam. Vestibulum gravida lorem id </a:t>
            </a:r>
            <a:r>
              <a:rPr lang="en-GB" sz="1200" err="1">
                <a:latin typeface="+mn-lt"/>
                <a:ea typeface="Lato" panose="020F0502020204030203" pitchFamily="34" charset="0"/>
                <a:cs typeface="Lato" panose="020F0502020204030203" pitchFamily="34" charset="0"/>
              </a:rPr>
              <a:t>diam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sollicitudin</a:t>
            </a:r>
            <a:r>
              <a:rPr lang="en-GB" sz="1200">
                <a:latin typeface="+mn-lt"/>
                <a:ea typeface="Lato" panose="020F0502020204030203" pitchFamily="34" charset="0"/>
                <a:cs typeface="Lato" panose="020F0502020204030203" pitchFamily="34" charset="0"/>
              </a:rPr>
              <a:t> dictum. Morbi </a:t>
            </a:r>
            <a:r>
              <a:rPr lang="en-GB" sz="1200" err="1">
                <a:latin typeface="+mn-lt"/>
                <a:ea typeface="Lato" panose="020F0502020204030203" pitchFamily="34" charset="0"/>
                <a:cs typeface="Lato" panose="020F0502020204030203" pitchFamily="34" charset="0"/>
              </a:rPr>
              <a:t>efficitur</a:t>
            </a:r>
            <a:r>
              <a:rPr lang="en-GB" sz="1200">
                <a:latin typeface="+mn-lt"/>
                <a:ea typeface="Lato" panose="020F0502020204030203" pitchFamily="34" charset="0"/>
                <a:cs typeface="Lato" panose="020F0502020204030203" pitchFamily="34" charset="0"/>
              </a:rPr>
              <a:t> pulvinar ante </a:t>
            </a:r>
            <a:r>
              <a:rPr lang="en-GB" sz="1200" err="1">
                <a:latin typeface="+mn-lt"/>
                <a:ea typeface="Lato" panose="020F0502020204030203" pitchFamily="34" charset="0"/>
                <a:cs typeface="Lato" panose="020F0502020204030203" pitchFamily="34" charset="0"/>
              </a:rPr>
              <a:t>ut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mattis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Mauris</a:t>
            </a:r>
            <a:r>
              <a:rPr lang="en-GB" sz="1200">
                <a:latin typeface="+mn-lt"/>
                <a:ea typeface="Lato" panose="020F0502020204030203" pitchFamily="34" charset="0"/>
                <a:cs typeface="Lato" panose="020F0502020204030203" pitchFamily="34" charset="0"/>
              </a:rPr>
              <a:t> id </a:t>
            </a:r>
            <a:r>
              <a:rPr lang="en-GB" sz="1200" err="1">
                <a:latin typeface="+mn-lt"/>
                <a:ea typeface="Lato" panose="020F0502020204030203" pitchFamily="34" charset="0"/>
                <a:cs typeface="Lato" panose="020F0502020204030203" pitchFamily="34" charset="0"/>
              </a:rPr>
              <a:t>orci</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ut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nulla</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bibendum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posuere</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quis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quis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lacus</a:t>
            </a:r>
            <a:r>
              <a:rPr lang="en-GB" sz="1200">
                <a:latin typeface="+mn-lt"/>
                <a:ea typeface="Lato" panose="020F0502020204030203" pitchFamily="34" charset="0"/>
                <a:cs typeface="Lato" panose="020F0502020204030203" pitchFamily="34" charset="0"/>
              </a:rPr>
              <a:t>.</a:t>
            </a:r>
            <a:r>
              <a:rPr lang="en-US"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diam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sollicitudin</a:t>
            </a:r>
            <a:r>
              <a:rPr lang="en-GB" sz="1200">
                <a:latin typeface="+mn-lt"/>
                <a:ea typeface="Lato" panose="020F0502020204030203" pitchFamily="34" charset="0"/>
                <a:cs typeface="Lato" panose="020F0502020204030203" pitchFamily="34" charset="0"/>
              </a:rPr>
              <a:t> dictum. </a:t>
            </a:r>
          </a:p>
        </p:txBody>
      </p:sp>
      <p:sp>
        <p:nvSpPr>
          <p:cNvPr id="7" name="Text Placeholder 21">
            <a:extLst>
              <a:ext uri="{FF2B5EF4-FFF2-40B4-BE49-F238E27FC236}">
                <a16:creationId xmlns:a16="http://schemas.microsoft.com/office/drawing/2014/main" id="{902D0E05-47E9-403C-861C-1739A396A139}"/>
              </a:ext>
            </a:extLst>
          </p:cNvPr>
          <p:cNvSpPr>
            <a:spLocks noGrp="1"/>
          </p:cNvSpPr>
          <p:nvPr>
            <p:ph type="body" sz="quarter" idx="12" hasCustomPrompt="1"/>
          </p:nvPr>
        </p:nvSpPr>
        <p:spPr>
          <a:xfrm>
            <a:off x="4803062" y="2958871"/>
            <a:ext cx="2812070" cy="3126772"/>
          </a:xfrm>
        </p:spPr>
        <p:txBody>
          <a:bodyPr>
            <a:normAutofit/>
          </a:bodyPr>
          <a:lstStyle>
            <a:lvl1pPr marL="0" indent="0" algn="just">
              <a:lnSpc>
                <a:spcPct val="100000"/>
              </a:lnSpc>
              <a:spcBef>
                <a:spcPts val="0"/>
              </a:spcBef>
              <a:buNone/>
              <a:defRPr sz="1200">
                <a:solidFill>
                  <a:schemeClr val="tx2"/>
                </a:solidFill>
              </a:defRPr>
            </a:lvl1pPr>
            <a:lvl2pPr marL="457200" indent="0" algn="just">
              <a:lnSpc>
                <a:spcPct val="150000"/>
              </a:lnSpc>
              <a:buNone/>
              <a:defRPr sz="1100">
                <a:solidFill>
                  <a:schemeClr val="tx2"/>
                </a:solidFill>
              </a:defRPr>
            </a:lvl2pPr>
            <a:lvl3pPr marL="914400" indent="0" algn="just">
              <a:lnSpc>
                <a:spcPct val="150000"/>
              </a:lnSpc>
              <a:buNone/>
              <a:defRPr sz="1050">
                <a:solidFill>
                  <a:schemeClr val="tx2"/>
                </a:solidFill>
              </a:defRPr>
            </a:lvl3pPr>
            <a:lvl4pPr marL="1371600" indent="0" algn="just">
              <a:lnSpc>
                <a:spcPct val="150000"/>
              </a:lnSpc>
              <a:buNone/>
              <a:defRPr sz="1000">
                <a:solidFill>
                  <a:schemeClr val="tx2"/>
                </a:solidFill>
              </a:defRPr>
            </a:lvl4pPr>
            <a:lvl5pPr marL="1828800" indent="0" algn="just">
              <a:lnSpc>
                <a:spcPct val="150000"/>
              </a:lnSpc>
              <a:buNone/>
              <a:defRPr sz="1000">
                <a:solidFill>
                  <a:schemeClr val="tx2"/>
                </a:solidFill>
              </a:defRPr>
            </a:lvl5pPr>
          </a:lstStyle>
          <a:p>
            <a:pPr algn="just">
              <a:lnSpc>
                <a:spcPct val="150000"/>
              </a:lnSpc>
            </a:pPr>
            <a:r>
              <a:rPr lang="en-GB" sz="1200">
                <a:latin typeface="+mn-lt"/>
                <a:ea typeface="Lato" panose="020F0502020204030203" pitchFamily="34" charset="0"/>
                <a:cs typeface="Lato" panose="020F0502020204030203" pitchFamily="34" charset="0"/>
              </a:rPr>
              <a:t>Lorem ipsum </a:t>
            </a:r>
            <a:r>
              <a:rPr lang="en-GB" sz="1200" err="1">
                <a:latin typeface="+mn-lt"/>
                <a:ea typeface="Lato" panose="020F0502020204030203" pitchFamily="34" charset="0"/>
                <a:cs typeface="Lato" panose="020F0502020204030203" pitchFamily="34" charset="0"/>
              </a:rPr>
              <a:t>dolor</a:t>
            </a:r>
            <a:r>
              <a:rPr lang="en-GB" sz="1200">
                <a:latin typeface="+mn-lt"/>
                <a:ea typeface="Lato" panose="020F0502020204030203" pitchFamily="34" charset="0"/>
                <a:cs typeface="Lato" panose="020F0502020204030203" pitchFamily="34" charset="0"/>
              </a:rPr>
              <a:t> sit </a:t>
            </a:r>
            <a:r>
              <a:rPr lang="en-GB" sz="1200" err="1">
                <a:latin typeface="+mn-lt"/>
                <a:ea typeface="Lato" panose="020F0502020204030203" pitchFamily="34" charset="0"/>
                <a:cs typeface="Lato" panose="020F0502020204030203" pitchFamily="34" charset="0"/>
              </a:rPr>
              <a:t>amet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consectetur</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adipiscing</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elit</a:t>
            </a:r>
            <a:r>
              <a:rPr lang="en-GB" sz="1200">
                <a:latin typeface="+mn-lt"/>
                <a:ea typeface="Lato" panose="020F0502020204030203" pitchFamily="34" charset="0"/>
                <a:cs typeface="Lato" panose="020F0502020204030203" pitchFamily="34" charset="0"/>
              </a:rPr>
              <a:t>. Morbi </a:t>
            </a:r>
            <a:r>
              <a:rPr lang="en-GB" sz="1200" err="1">
                <a:latin typeface="+mn-lt"/>
                <a:ea typeface="Lato" panose="020F0502020204030203" pitchFamily="34" charset="0"/>
                <a:cs typeface="Lato" panose="020F0502020204030203" pitchFamily="34" charset="0"/>
              </a:rPr>
              <a:t>eros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elementum</a:t>
            </a:r>
            <a:r>
              <a:rPr lang="en-GB" sz="1200">
                <a:latin typeface="+mn-lt"/>
                <a:ea typeface="Lato" panose="020F0502020204030203" pitchFamily="34" charset="0"/>
                <a:cs typeface="Lato" panose="020F0502020204030203" pitchFamily="34" charset="0"/>
              </a:rPr>
              <a:t> non </a:t>
            </a:r>
            <a:r>
              <a:rPr lang="en-GB" sz="1200" err="1">
                <a:latin typeface="+mn-lt"/>
                <a:ea typeface="Lato" panose="020F0502020204030203" pitchFamily="34" charset="0"/>
                <a:cs typeface="Lato" panose="020F0502020204030203" pitchFamily="34" charset="0"/>
              </a:rPr>
              <a:t>suscipit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eu</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sagittis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leo</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Mauris</a:t>
            </a:r>
            <a:r>
              <a:rPr lang="en-GB" sz="1200">
                <a:latin typeface="+mn-lt"/>
                <a:ea typeface="Lato" panose="020F0502020204030203" pitchFamily="34" charset="0"/>
                <a:cs typeface="Lato" panose="020F0502020204030203" pitchFamily="34" charset="0"/>
              </a:rPr>
              <a:t> at </a:t>
            </a:r>
            <a:r>
              <a:rPr lang="en-GB" sz="1200" err="1">
                <a:latin typeface="+mn-lt"/>
                <a:ea typeface="Lato" panose="020F0502020204030203" pitchFamily="34" charset="0"/>
                <a:cs typeface="Lato" panose="020F0502020204030203" pitchFamily="34" charset="0"/>
              </a:rPr>
              <a:t>posuere</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justo</a:t>
            </a:r>
            <a:r>
              <a:rPr lang="en-GB" sz="1200">
                <a:latin typeface="+mn-lt"/>
                <a:ea typeface="Lato" panose="020F0502020204030203" pitchFamily="34" charset="0"/>
                <a:cs typeface="Lato" panose="020F0502020204030203" pitchFamily="34" charset="0"/>
              </a:rPr>
              <a:t>, in lacinia diam. Vestibulum gravida lorem id </a:t>
            </a:r>
            <a:r>
              <a:rPr lang="en-GB" sz="1200" err="1">
                <a:latin typeface="+mn-lt"/>
                <a:ea typeface="Lato" panose="020F0502020204030203" pitchFamily="34" charset="0"/>
                <a:cs typeface="Lato" panose="020F0502020204030203" pitchFamily="34" charset="0"/>
              </a:rPr>
              <a:t>diam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sollicitudin</a:t>
            </a:r>
            <a:r>
              <a:rPr lang="en-GB" sz="1200">
                <a:latin typeface="+mn-lt"/>
                <a:ea typeface="Lato" panose="020F0502020204030203" pitchFamily="34" charset="0"/>
                <a:cs typeface="Lato" panose="020F0502020204030203" pitchFamily="34" charset="0"/>
              </a:rPr>
              <a:t> dictum. Morbi </a:t>
            </a:r>
            <a:r>
              <a:rPr lang="en-GB" sz="1200" err="1">
                <a:latin typeface="+mn-lt"/>
                <a:ea typeface="Lato" panose="020F0502020204030203" pitchFamily="34" charset="0"/>
                <a:cs typeface="Lato" panose="020F0502020204030203" pitchFamily="34" charset="0"/>
              </a:rPr>
              <a:t>efficitur</a:t>
            </a:r>
            <a:r>
              <a:rPr lang="en-GB" sz="1200">
                <a:latin typeface="+mn-lt"/>
                <a:ea typeface="Lato" panose="020F0502020204030203" pitchFamily="34" charset="0"/>
                <a:cs typeface="Lato" panose="020F0502020204030203" pitchFamily="34" charset="0"/>
              </a:rPr>
              <a:t> pulvinar ante </a:t>
            </a:r>
            <a:r>
              <a:rPr lang="en-GB" sz="1200" err="1">
                <a:latin typeface="+mn-lt"/>
                <a:ea typeface="Lato" panose="020F0502020204030203" pitchFamily="34" charset="0"/>
                <a:cs typeface="Lato" panose="020F0502020204030203" pitchFamily="34" charset="0"/>
              </a:rPr>
              <a:t>ut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mattis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Mauris</a:t>
            </a:r>
            <a:r>
              <a:rPr lang="en-GB" sz="1200">
                <a:latin typeface="+mn-lt"/>
                <a:ea typeface="Lato" panose="020F0502020204030203" pitchFamily="34" charset="0"/>
                <a:cs typeface="Lato" panose="020F0502020204030203" pitchFamily="34" charset="0"/>
              </a:rPr>
              <a:t> id </a:t>
            </a:r>
            <a:r>
              <a:rPr lang="en-GB" sz="1200" err="1">
                <a:latin typeface="+mn-lt"/>
                <a:ea typeface="Lato" panose="020F0502020204030203" pitchFamily="34" charset="0"/>
                <a:cs typeface="Lato" panose="020F0502020204030203" pitchFamily="34" charset="0"/>
              </a:rPr>
              <a:t>orci</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ut</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nulla</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bibendum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posuere</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quis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quis</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lacus</a:t>
            </a:r>
            <a:r>
              <a:rPr lang="en-GB" sz="1200">
                <a:latin typeface="+mn-lt"/>
                <a:ea typeface="Lato" panose="020F0502020204030203" pitchFamily="34" charset="0"/>
                <a:cs typeface="Lato" panose="020F0502020204030203" pitchFamily="34" charset="0"/>
              </a:rPr>
              <a:t>.</a:t>
            </a:r>
            <a:r>
              <a:rPr lang="en-US"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diam</a:t>
            </a:r>
            <a:r>
              <a:rPr lang="en-GB" sz="1200">
                <a:latin typeface="+mn-lt"/>
                <a:ea typeface="Lato" panose="020F0502020204030203" pitchFamily="34" charset="0"/>
                <a:cs typeface="Lato" panose="020F0502020204030203" pitchFamily="34" charset="0"/>
              </a:rPr>
              <a:t> </a:t>
            </a:r>
            <a:r>
              <a:rPr lang="en-GB" sz="1200" err="1">
                <a:latin typeface="+mn-lt"/>
                <a:ea typeface="Lato" panose="020F0502020204030203" pitchFamily="34" charset="0"/>
                <a:cs typeface="Lato" panose="020F0502020204030203" pitchFamily="34" charset="0"/>
              </a:rPr>
              <a:t>sollicitudin</a:t>
            </a:r>
            <a:r>
              <a:rPr lang="en-GB" sz="1200">
                <a:latin typeface="+mn-lt"/>
                <a:ea typeface="Lato" panose="020F0502020204030203" pitchFamily="34" charset="0"/>
                <a:cs typeface="Lato" panose="020F0502020204030203" pitchFamily="34" charset="0"/>
              </a:rPr>
              <a:t> dictum. </a:t>
            </a:r>
          </a:p>
        </p:txBody>
      </p:sp>
      <p:sp>
        <p:nvSpPr>
          <p:cNvPr id="8" name="Title 24">
            <a:extLst>
              <a:ext uri="{FF2B5EF4-FFF2-40B4-BE49-F238E27FC236}">
                <a16:creationId xmlns:a16="http://schemas.microsoft.com/office/drawing/2014/main" id="{47AF0B5F-0F64-488F-9D82-C1FC1608761D}"/>
              </a:ext>
            </a:extLst>
          </p:cNvPr>
          <p:cNvSpPr>
            <a:spLocks noGrp="1"/>
          </p:cNvSpPr>
          <p:nvPr>
            <p:ph type="title" hasCustomPrompt="1"/>
          </p:nvPr>
        </p:nvSpPr>
        <p:spPr>
          <a:xfrm>
            <a:off x="1081940" y="1232861"/>
            <a:ext cx="1939462" cy="1529712"/>
          </a:xfrm>
        </p:spPr>
        <p:txBody>
          <a:bodyPr>
            <a:normAutofit/>
          </a:bodyPr>
          <a:lstStyle>
            <a:lvl1pPr>
              <a:lnSpc>
                <a:spcPct val="100000"/>
              </a:lnSpc>
              <a:defRPr sz="3200" b="1">
                <a:latin typeface="Poppins" panose="00000500000000000000" pitchFamily="50" charset="0"/>
                <a:cs typeface="Poppins" panose="00000500000000000000" pitchFamily="50" charset="0"/>
              </a:defRPr>
            </a:lvl1pPr>
          </a:lstStyle>
          <a:p>
            <a:r>
              <a:rPr lang="en-US"/>
              <a:t>Our</a:t>
            </a:r>
            <a:br>
              <a:rPr lang="en-US"/>
            </a:br>
            <a:r>
              <a:rPr lang="en-US"/>
              <a:t>Title</a:t>
            </a:r>
          </a:p>
        </p:txBody>
      </p:sp>
      <p:sp>
        <p:nvSpPr>
          <p:cNvPr id="16" name="Text Placeholder 14">
            <a:extLst>
              <a:ext uri="{FF2B5EF4-FFF2-40B4-BE49-F238E27FC236}">
                <a16:creationId xmlns:a16="http://schemas.microsoft.com/office/drawing/2014/main" id="{D8284A34-45F4-4D5B-A9C2-73F47946223C}"/>
              </a:ext>
            </a:extLst>
          </p:cNvPr>
          <p:cNvSpPr>
            <a:spLocks noGrp="1"/>
          </p:cNvSpPr>
          <p:nvPr>
            <p:ph type="body" sz="quarter" idx="13" hasCustomPrompt="1"/>
          </p:nvPr>
        </p:nvSpPr>
        <p:spPr>
          <a:xfrm>
            <a:off x="4803062" y="1232538"/>
            <a:ext cx="1558327" cy="1529712"/>
          </a:xfrm>
        </p:spPr>
        <p:txBody>
          <a:bodyPr anchor="ctr">
            <a:normAutofit/>
          </a:bodyPr>
          <a:lstStyle>
            <a:lvl1pPr>
              <a:defRPr sz="3200" b="1">
                <a:solidFill>
                  <a:schemeClr val="tx1"/>
                </a:solidFill>
                <a:latin typeface="Poppins" panose="00000500000000000000" pitchFamily="50" charset="0"/>
                <a:cs typeface="Poppins" panose="00000500000000000000" pitchFamily="50" charset="0"/>
              </a:defRPr>
            </a:lvl1pPr>
          </a:lstStyle>
          <a:p>
            <a:pPr lvl="0"/>
            <a:r>
              <a:rPr lang="en-US"/>
              <a:t>Our Title</a:t>
            </a:r>
          </a:p>
        </p:txBody>
      </p:sp>
    </p:spTree>
    <p:extLst>
      <p:ext uri="{BB962C8B-B14F-4D97-AF65-F5344CB8AC3E}">
        <p14:creationId xmlns:p14="http://schemas.microsoft.com/office/powerpoint/2010/main" val="30575397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972105"/>
            <a:ext cx="10515600" cy="4020322"/>
          </a:xfrm>
          <a:prstGeom prst="rect">
            <a:avLst/>
          </a:prstGeom>
        </p:spPr>
        <p:txBody>
          <a:bodyPr vert="horz" lIns="91440" tIns="45720" rIns="91440" bIns="45720" rtlCol="0">
            <a:normAutofit/>
          </a:bodyPr>
          <a:lstStyle/>
          <a:p>
            <a:pPr lvl="0"/>
            <a:r>
              <a:rPr lang="en-US"/>
              <a:t>Your text here</a:t>
            </a:r>
          </a:p>
        </p:txBody>
      </p:sp>
      <p:pic>
        <p:nvPicPr>
          <p:cNvPr id="8" name="Graphic 7">
            <a:extLst>
              <a:ext uri="{FF2B5EF4-FFF2-40B4-BE49-F238E27FC236}">
                <a16:creationId xmlns:a16="http://schemas.microsoft.com/office/drawing/2014/main" id="{3A170D0F-7B2D-4A7A-9907-0AA5D61F5E3E}"/>
              </a:ext>
            </a:extLst>
          </p:cNvPr>
          <p:cNvPicPr>
            <a:picLocks noChangeAspect="1"/>
          </p:cNvPicPr>
          <p:nvPr userDrawn="1"/>
        </p:nvPicPr>
        <p:blipFill>
          <a:blip r:embed="rId29">
            <a:extLst>
              <a:ext uri="{96DAC541-7B7A-43D3-8B79-37D633B846F1}">
                <asvg:svgBlip xmlns:asvg="http://schemas.microsoft.com/office/drawing/2016/SVG/main" r:embed="rId30"/>
              </a:ext>
            </a:extLst>
          </a:blip>
          <a:stretch>
            <a:fillRect/>
          </a:stretch>
        </p:blipFill>
        <p:spPr>
          <a:xfrm>
            <a:off x="11403572" y="365125"/>
            <a:ext cx="465433" cy="429630"/>
          </a:xfrm>
          <a:prstGeom prst="rect">
            <a:avLst/>
          </a:prstGeom>
        </p:spPr>
      </p:pic>
      <p:sp>
        <p:nvSpPr>
          <p:cNvPr id="5" name="Espace réservé du numéro de diapositive 5">
            <a:extLst>
              <a:ext uri="{FF2B5EF4-FFF2-40B4-BE49-F238E27FC236}">
                <a16:creationId xmlns:a16="http://schemas.microsoft.com/office/drawing/2014/main" id="{0A5DFC79-C371-4761-B405-0439A29BB14A}"/>
              </a:ext>
            </a:extLst>
          </p:cNvPr>
          <p:cNvSpPr txBox="1">
            <a:spLocks/>
          </p:cNvSpPr>
          <p:nvPr userDrawn="1"/>
        </p:nvSpPr>
        <p:spPr>
          <a:xfrm>
            <a:off x="11353800" y="6273844"/>
            <a:ext cx="564977" cy="28486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8F63A3B-78C7-47BE-AE5E-E10140E04643}" type="slidenum">
              <a:rPr lang="en-US" sz="1100" b="1" smtClean="0">
                <a:solidFill>
                  <a:srgbClr val="5A5B5D"/>
                </a:solidFill>
              </a:rPr>
              <a:pPr algn="ctr"/>
              <a:t>‹Nº›</a:t>
            </a:fld>
            <a:endParaRPr lang="en-US" sz="1100" b="1">
              <a:solidFill>
                <a:srgbClr val="5A5B5D"/>
              </a:solidFill>
            </a:endParaRPr>
          </a:p>
        </p:txBody>
      </p:sp>
    </p:spTree>
    <p:extLst>
      <p:ext uri="{BB962C8B-B14F-4D97-AF65-F5344CB8AC3E}">
        <p14:creationId xmlns:p14="http://schemas.microsoft.com/office/powerpoint/2010/main" val="3054250422"/>
      </p:ext>
    </p:extLst>
  </p:cSld>
  <p:clrMap bg1="lt1" tx1="dk1" bg2="lt2" tx2="dk2" accent1="accent1" accent2="accent2" accent3="accent3" accent4="accent4" accent5="accent5" accent6="accent6" hlink="hlink" folHlink="folHlink"/>
  <p:sldLayoutIdLst>
    <p:sldLayoutId id="2147483785" r:id="rId1"/>
    <p:sldLayoutId id="2147483809" r:id="rId2"/>
    <p:sldLayoutId id="2147483804" r:id="rId3"/>
    <p:sldLayoutId id="2147483806" r:id="rId4"/>
    <p:sldLayoutId id="2147483805" r:id="rId5"/>
    <p:sldLayoutId id="2147483808" r:id="rId6"/>
    <p:sldLayoutId id="2147483775" r:id="rId7"/>
    <p:sldLayoutId id="2147483750" r:id="rId8"/>
    <p:sldLayoutId id="2147483791" r:id="rId9"/>
    <p:sldLayoutId id="2147483766" r:id="rId10"/>
    <p:sldLayoutId id="2147483765" r:id="rId11"/>
    <p:sldLayoutId id="2147483767" r:id="rId12"/>
    <p:sldLayoutId id="2147483761" r:id="rId13"/>
    <p:sldLayoutId id="2147483769" r:id="rId14"/>
    <p:sldLayoutId id="2147483807" r:id="rId15"/>
    <p:sldLayoutId id="2147483787" r:id="rId16"/>
    <p:sldLayoutId id="2147483770" r:id="rId17"/>
    <p:sldLayoutId id="2147483774" r:id="rId18"/>
    <p:sldLayoutId id="2147483778" r:id="rId19"/>
    <p:sldLayoutId id="2147483779" r:id="rId20"/>
    <p:sldLayoutId id="2147483780" r:id="rId21"/>
    <p:sldLayoutId id="2147483781" r:id="rId22"/>
    <p:sldLayoutId id="2147483782" r:id="rId23"/>
    <p:sldLayoutId id="2147483810" r:id="rId24"/>
    <p:sldLayoutId id="2147483811" r:id="rId25"/>
    <p:sldLayoutId id="2147483812" r:id="rId26"/>
    <p:sldLayoutId id="2147483813" r:id="rId27"/>
  </p:sldLayoutIdLst>
  <p:transition spd="slow">
    <p:push dir="u"/>
  </p:transition>
  <p:hf hdr="0" ftr="0" dt="0"/>
  <p:txStyles>
    <p:titleStyle>
      <a:lvl1pPr algn="l" defTabSz="914400" rtl="0" eaLnBrk="1" latinLnBrk="0" hangingPunct="1">
        <a:lnSpc>
          <a:spcPct val="100000"/>
        </a:lnSpc>
        <a:spcBef>
          <a:spcPct val="0"/>
        </a:spcBef>
        <a:buNone/>
        <a:defRPr sz="3200" b="1"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4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27.xml"/><Relationship Id="rId5" Type="http://schemas.openxmlformats.org/officeDocument/2006/relationships/image" Target="../media/image34.sv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26.xml"/><Relationship Id="rId5" Type="http://schemas.openxmlformats.org/officeDocument/2006/relationships/image" Target="../media/image40.pn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hyperlink" Target="mailto:accueil.paris@voltalia.com" TargetMode="External"/><Relationship Id="rId2" Type="http://schemas.openxmlformats.org/officeDocument/2006/relationships/image" Target="../media/image41.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29.jpeg"/><Relationship Id="rId5" Type="http://schemas.openxmlformats.org/officeDocument/2006/relationships/image" Target="../media/image26.png"/><Relationship Id="rId4" Type="http://schemas.openxmlformats.org/officeDocument/2006/relationships/image" Target="../media/image28.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9D96BBD5-820E-4F48-9FAC-E2F777FA39C8}"/>
              </a:ext>
            </a:extLst>
          </p:cNvPr>
          <p:cNvSpPr txBox="1"/>
          <p:nvPr/>
        </p:nvSpPr>
        <p:spPr>
          <a:xfrm>
            <a:off x="5046024" y="4037428"/>
            <a:ext cx="2099952" cy="400110"/>
          </a:xfrm>
          <a:prstGeom prst="rect">
            <a:avLst/>
          </a:prstGeom>
          <a:noFill/>
        </p:spPr>
        <p:txBody>
          <a:bodyPr wrap="square" rtlCol="0">
            <a:spAutoFit/>
          </a:bodyPr>
          <a:lstStyle/>
          <a:p>
            <a:pPr algn="ctr"/>
            <a:r>
              <a:rPr lang="es-CO" sz="2000" dirty="0">
                <a:solidFill>
                  <a:schemeClr val="accent5"/>
                </a:solidFill>
              </a:rPr>
              <a:t>Abril </a:t>
            </a:r>
            <a:r>
              <a:rPr lang="en-US" sz="2000" dirty="0">
                <a:solidFill>
                  <a:schemeClr val="accent5"/>
                </a:solidFill>
              </a:rPr>
              <a:t>2024</a:t>
            </a:r>
          </a:p>
        </p:txBody>
      </p:sp>
      <p:sp>
        <p:nvSpPr>
          <p:cNvPr id="4" name="Title 1">
            <a:extLst>
              <a:ext uri="{FF2B5EF4-FFF2-40B4-BE49-F238E27FC236}">
                <a16:creationId xmlns:a16="http://schemas.microsoft.com/office/drawing/2014/main" id="{F8821D6A-9CDF-442A-9081-67B15D5AF2ED}"/>
              </a:ext>
            </a:extLst>
          </p:cNvPr>
          <p:cNvSpPr>
            <a:spLocks noGrp="1"/>
          </p:cNvSpPr>
          <p:nvPr>
            <p:ph type="title"/>
          </p:nvPr>
        </p:nvSpPr>
        <p:spPr>
          <a:xfrm>
            <a:off x="1501450" y="2020164"/>
            <a:ext cx="9563100" cy="1147579"/>
          </a:xfrm>
        </p:spPr>
        <p:txBody>
          <a:bodyPr>
            <a:noAutofit/>
          </a:bodyPr>
          <a:lstStyle/>
          <a:p>
            <a:r>
              <a:rPr lang="es-MX" sz="2800" dirty="0"/>
              <a:t>ESTUDIO DE IMPACTO AMBIENTAL PARA EL PROYECTO PARQUE SOLAR FOTOVOLTAICO HELICONIA 60 MW Y SU LÍNEA DE TRANSMISIÓN ELÉCTRICA A 115 kV HACIA LA SUBESTACIÓN SAN FELIPE (ARMERO GUAYABAL Y FALAN - TOLIMA)</a:t>
            </a:r>
            <a:endParaRPr lang="en-US" sz="2800" dirty="0"/>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51A13-8077-00C8-2C08-F28B10CA761A}"/>
            </a:ext>
          </a:extLst>
        </p:cNvPr>
        <p:cNvGrpSpPr/>
        <p:nvPr/>
      </p:nvGrpSpPr>
      <p:grpSpPr>
        <a:xfrm>
          <a:off x="0" y="0"/>
          <a:ext cx="0" cy="0"/>
          <a:chOff x="0" y="0"/>
          <a:chExt cx="0" cy="0"/>
        </a:xfrm>
      </p:grpSpPr>
      <p:sp>
        <p:nvSpPr>
          <p:cNvPr id="8" name="CuadroTexto 7">
            <a:extLst>
              <a:ext uri="{FF2B5EF4-FFF2-40B4-BE49-F238E27FC236}">
                <a16:creationId xmlns:a16="http://schemas.microsoft.com/office/drawing/2014/main" id="{DC0B7976-8CC7-116E-C0C2-ED6838032079}"/>
              </a:ext>
            </a:extLst>
          </p:cNvPr>
          <p:cNvSpPr txBox="1"/>
          <p:nvPr/>
        </p:nvSpPr>
        <p:spPr>
          <a:xfrm>
            <a:off x="2421507" y="2175328"/>
            <a:ext cx="3553991" cy="763636"/>
          </a:xfrm>
          <a:prstGeom prst="rect">
            <a:avLst/>
          </a:prstGeom>
          <a:ln w="25400">
            <a:solidFill>
              <a:schemeClr val="accent4">
                <a:lumMod val="75000"/>
              </a:schemeClr>
            </a:solidFill>
          </a:ln>
        </p:spPr>
        <p:txBody>
          <a:bodyPr wrap="square" rtlCol="0" anchor="ctr">
            <a:normAutofit/>
          </a:bodyPr>
          <a:lstStyle/>
          <a:p>
            <a:pPr marL="174625" algn="ctr">
              <a:lnSpc>
                <a:spcPct val="110000"/>
              </a:lnSpc>
            </a:pPr>
            <a:r>
              <a:rPr lang="es-MX" sz="1600" dirty="0">
                <a:latin typeface="Poppins Light" panose="00000400000000000000" pitchFamily="50" charset="0"/>
                <a:cs typeface="Poppins Light" panose="00000400000000000000" pitchFamily="50" charset="0"/>
              </a:rPr>
              <a:t>Descripción del proyecto</a:t>
            </a:r>
            <a:endParaRPr lang="es-CO" sz="1600" dirty="0">
              <a:latin typeface="Poppins Light" panose="00000400000000000000" pitchFamily="50" charset="0"/>
              <a:cs typeface="Poppins Light" panose="00000400000000000000" pitchFamily="50" charset="0"/>
            </a:endParaRPr>
          </a:p>
        </p:txBody>
      </p:sp>
      <p:sp>
        <p:nvSpPr>
          <p:cNvPr id="10" name="CuadroTexto 9">
            <a:extLst>
              <a:ext uri="{FF2B5EF4-FFF2-40B4-BE49-F238E27FC236}">
                <a16:creationId xmlns:a16="http://schemas.microsoft.com/office/drawing/2014/main" id="{DBB74362-29E2-9F20-685D-736C6FCDA5AE}"/>
              </a:ext>
            </a:extLst>
          </p:cNvPr>
          <p:cNvSpPr txBox="1"/>
          <p:nvPr/>
        </p:nvSpPr>
        <p:spPr>
          <a:xfrm>
            <a:off x="2421507" y="3382019"/>
            <a:ext cx="3553991" cy="763636"/>
          </a:xfrm>
          <a:prstGeom prst="rect">
            <a:avLst/>
          </a:prstGeom>
          <a:ln w="25400">
            <a:solidFill>
              <a:schemeClr val="accent4">
                <a:lumMod val="75000"/>
              </a:schemeClr>
            </a:solidFill>
          </a:ln>
        </p:spPr>
        <p:txBody>
          <a:bodyPr wrap="square" rtlCol="0" anchor="ctr">
            <a:normAutofit/>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pPr marL="88900"/>
            <a:r>
              <a:rPr lang="es-MX" dirty="0"/>
              <a:t>   </a:t>
            </a:r>
            <a:r>
              <a:rPr lang="es-MX" sz="1600" dirty="0"/>
              <a:t>Superposición ambiental de proyectos ANLA</a:t>
            </a:r>
            <a:endParaRPr lang="es-CO" sz="1600" dirty="0"/>
          </a:p>
        </p:txBody>
      </p:sp>
      <p:sp>
        <p:nvSpPr>
          <p:cNvPr id="9" name="Rectángulo 8">
            <a:extLst>
              <a:ext uri="{FF2B5EF4-FFF2-40B4-BE49-F238E27FC236}">
                <a16:creationId xmlns:a16="http://schemas.microsoft.com/office/drawing/2014/main" id="{BE9E540A-7149-BEF5-7F07-350B80B62AE7}"/>
              </a:ext>
            </a:extLst>
          </p:cNvPr>
          <p:cNvSpPr/>
          <p:nvPr/>
        </p:nvSpPr>
        <p:spPr>
          <a:xfrm>
            <a:off x="2081360" y="3266129"/>
            <a:ext cx="671208" cy="719847"/>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2</a:t>
            </a:r>
            <a:endParaRPr lang="es-CO"/>
          </a:p>
        </p:txBody>
      </p:sp>
      <p:sp>
        <p:nvSpPr>
          <p:cNvPr id="12" name="CuadroTexto 11">
            <a:extLst>
              <a:ext uri="{FF2B5EF4-FFF2-40B4-BE49-F238E27FC236}">
                <a16:creationId xmlns:a16="http://schemas.microsoft.com/office/drawing/2014/main" id="{B9753CAA-A625-6155-92FB-416C9C780FC4}"/>
              </a:ext>
            </a:extLst>
          </p:cNvPr>
          <p:cNvSpPr txBox="1"/>
          <p:nvPr/>
        </p:nvSpPr>
        <p:spPr>
          <a:xfrm>
            <a:off x="2421507" y="4575242"/>
            <a:ext cx="3553991" cy="782155"/>
          </a:xfrm>
          <a:prstGeom prst="rect">
            <a:avLst/>
          </a:prstGeom>
          <a:ln w="25400">
            <a:solidFill>
              <a:schemeClr val="accent4">
                <a:lumMod val="75000"/>
              </a:schemeClr>
            </a:solidFill>
          </a:ln>
        </p:spPr>
        <p:txBody>
          <a:bodyPr wrap="square" rtlCol="0" anchor="ctr">
            <a:normAutofit/>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r>
              <a:rPr lang="es-ES" sz="1600" dirty="0"/>
              <a:t>Impactos del proyecto      </a:t>
            </a:r>
          </a:p>
          <a:p>
            <a:r>
              <a:rPr lang="es-ES" sz="1600" dirty="0"/>
              <a:t>Parque Solar Heliconia</a:t>
            </a:r>
            <a:endParaRPr lang="es-CO" sz="1600" dirty="0"/>
          </a:p>
        </p:txBody>
      </p:sp>
      <p:sp>
        <p:nvSpPr>
          <p:cNvPr id="14" name="CuadroTexto 13">
            <a:extLst>
              <a:ext uri="{FF2B5EF4-FFF2-40B4-BE49-F238E27FC236}">
                <a16:creationId xmlns:a16="http://schemas.microsoft.com/office/drawing/2014/main" id="{805E202C-253E-693F-7FE5-03D86B55A4C0}"/>
              </a:ext>
            </a:extLst>
          </p:cNvPr>
          <p:cNvSpPr txBox="1"/>
          <p:nvPr/>
        </p:nvSpPr>
        <p:spPr>
          <a:xfrm>
            <a:off x="7027651" y="2204087"/>
            <a:ext cx="3711233" cy="734877"/>
          </a:xfrm>
          <a:prstGeom prst="rect">
            <a:avLst/>
          </a:prstGeom>
          <a:ln w="25400">
            <a:solidFill>
              <a:schemeClr val="accent4">
                <a:lumMod val="75000"/>
              </a:schemeClr>
            </a:solidFill>
          </a:ln>
        </p:spPr>
        <p:txBody>
          <a:bodyPr wrap="square" rtlCol="0" anchor="ctr">
            <a:normAutofit/>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r>
              <a:rPr lang="es-MX" dirty="0"/>
              <a:t> </a:t>
            </a:r>
            <a:r>
              <a:rPr lang="es-MX" sz="1600" dirty="0"/>
              <a:t>Medidas de manejo proyecto </a:t>
            </a:r>
          </a:p>
          <a:p>
            <a:r>
              <a:rPr lang="es-MX" sz="1600" dirty="0"/>
              <a:t>Parque Solar Heliconia</a:t>
            </a:r>
            <a:endParaRPr lang="es-CO" sz="1600" dirty="0"/>
          </a:p>
        </p:txBody>
      </p:sp>
      <p:sp>
        <p:nvSpPr>
          <p:cNvPr id="11" name="Rectángulo 10">
            <a:extLst>
              <a:ext uri="{FF2B5EF4-FFF2-40B4-BE49-F238E27FC236}">
                <a16:creationId xmlns:a16="http://schemas.microsoft.com/office/drawing/2014/main" id="{F60AC833-49DD-6A83-84CB-9D0753EF727B}"/>
              </a:ext>
            </a:extLst>
          </p:cNvPr>
          <p:cNvSpPr/>
          <p:nvPr/>
        </p:nvSpPr>
        <p:spPr>
          <a:xfrm>
            <a:off x="2085904" y="4477448"/>
            <a:ext cx="671208" cy="719847"/>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3</a:t>
            </a:r>
            <a:endParaRPr lang="es-CO"/>
          </a:p>
        </p:txBody>
      </p:sp>
      <p:sp>
        <p:nvSpPr>
          <p:cNvPr id="13" name="Rectángulo 12">
            <a:extLst>
              <a:ext uri="{FF2B5EF4-FFF2-40B4-BE49-F238E27FC236}">
                <a16:creationId xmlns:a16="http://schemas.microsoft.com/office/drawing/2014/main" id="{59B91C54-C363-1DFD-C273-7FFEF2E454A4}"/>
              </a:ext>
            </a:extLst>
          </p:cNvPr>
          <p:cNvSpPr/>
          <p:nvPr/>
        </p:nvSpPr>
        <p:spPr>
          <a:xfrm>
            <a:off x="6687504" y="2077534"/>
            <a:ext cx="671208" cy="71984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4</a:t>
            </a:r>
            <a:endParaRPr lang="es-CO"/>
          </a:p>
        </p:txBody>
      </p:sp>
      <p:sp>
        <p:nvSpPr>
          <p:cNvPr id="40" name="CuadroTexto 39">
            <a:extLst>
              <a:ext uri="{FF2B5EF4-FFF2-40B4-BE49-F238E27FC236}">
                <a16:creationId xmlns:a16="http://schemas.microsoft.com/office/drawing/2014/main" id="{09251FFC-16CC-DF18-8B91-26B88AD6A162}"/>
              </a:ext>
            </a:extLst>
          </p:cNvPr>
          <p:cNvSpPr txBox="1"/>
          <p:nvPr/>
        </p:nvSpPr>
        <p:spPr>
          <a:xfrm>
            <a:off x="7027651" y="3412255"/>
            <a:ext cx="3711233" cy="763636"/>
          </a:xfrm>
          <a:prstGeom prst="rect">
            <a:avLst/>
          </a:prstGeom>
          <a:ln w="25400">
            <a:solidFill>
              <a:schemeClr val="accent4">
                <a:lumMod val="75000"/>
              </a:schemeClr>
            </a:solidFill>
          </a:ln>
        </p:spPr>
        <p:txBody>
          <a:bodyPr wrap="square" rtlCol="0" anchor="ctr">
            <a:normAutofit/>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r>
              <a:rPr lang="es-MX" sz="1600" dirty="0"/>
              <a:t>     </a:t>
            </a:r>
            <a:r>
              <a:rPr lang="es-CO" sz="1600" dirty="0"/>
              <a:t>Análisis comparativo impactos  y medidas de manejo</a:t>
            </a:r>
          </a:p>
        </p:txBody>
      </p:sp>
      <p:sp>
        <p:nvSpPr>
          <p:cNvPr id="7" name="Rectángulo 6">
            <a:extLst>
              <a:ext uri="{FF2B5EF4-FFF2-40B4-BE49-F238E27FC236}">
                <a16:creationId xmlns:a16="http://schemas.microsoft.com/office/drawing/2014/main" id="{DFA09F5C-F582-5A68-6459-B7D3178451E9}"/>
              </a:ext>
            </a:extLst>
          </p:cNvPr>
          <p:cNvSpPr/>
          <p:nvPr/>
        </p:nvSpPr>
        <p:spPr>
          <a:xfrm>
            <a:off x="2081360" y="2077534"/>
            <a:ext cx="671208" cy="719847"/>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1</a:t>
            </a:r>
            <a:endParaRPr lang="es-CO"/>
          </a:p>
        </p:txBody>
      </p:sp>
      <p:sp>
        <p:nvSpPr>
          <p:cNvPr id="39" name="Rectángulo 38">
            <a:extLst>
              <a:ext uri="{FF2B5EF4-FFF2-40B4-BE49-F238E27FC236}">
                <a16:creationId xmlns:a16="http://schemas.microsoft.com/office/drawing/2014/main" id="{1D58A6BB-11C7-433A-13E0-356983434ADE}"/>
              </a:ext>
            </a:extLst>
          </p:cNvPr>
          <p:cNvSpPr/>
          <p:nvPr/>
        </p:nvSpPr>
        <p:spPr>
          <a:xfrm>
            <a:off x="6687504" y="3320467"/>
            <a:ext cx="671208" cy="719847"/>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5</a:t>
            </a:r>
            <a:endParaRPr lang="es-CO"/>
          </a:p>
        </p:txBody>
      </p:sp>
      <p:sp>
        <p:nvSpPr>
          <p:cNvPr id="3" name="Title 8">
            <a:extLst>
              <a:ext uri="{FF2B5EF4-FFF2-40B4-BE49-F238E27FC236}">
                <a16:creationId xmlns:a16="http://schemas.microsoft.com/office/drawing/2014/main" id="{287FC9B9-36F5-A7F0-8E70-9F080FCFA3E2}"/>
              </a:ext>
            </a:extLst>
          </p:cNvPr>
          <p:cNvSpPr>
            <a:spLocks noGrp="1"/>
          </p:cNvSpPr>
          <p:nvPr>
            <p:ph type="title"/>
          </p:nvPr>
        </p:nvSpPr>
        <p:spPr>
          <a:xfrm>
            <a:off x="1806846" y="137097"/>
            <a:ext cx="8578307" cy="1325563"/>
          </a:xfrm>
        </p:spPr>
        <p:txBody>
          <a:bodyPr>
            <a:normAutofit/>
          </a:bodyPr>
          <a:lstStyle/>
          <a:p>
            <a:pPr algn="ctr"/>
            <a:r>
              <a:rPr lang="es-CO" dirty="0"/>
              <a:t>Agenda de la reunión</a:t>
            </a:r>
            <a:br>
              <a:rPr lang="es-CO" dirty="0"/>
            </a:br>
            <a:r>
              <a:rPr lang="es-CO" sz="2400" dirty="0"/>
              <a:t>Superposición de proyectos</a:t>
            </a:r>
            <a:endParaRPr lang="es-CO" dirty="0"/>
          </a:p>
        </p:txBody>
      </p:sp>
    </p:spTree>
    <p:extLst>
      <p:ext uri="{BB962C8B-B14F-4D97-AF65-F5344CB8AC3E}">
        <p14:creationId xmlns:p14="http://schemas.microsoft.com/office/powerpoint/2010/main" val="13121593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8FB6B05-E146-4DA0-98A5-F2F2BF28E652}"/>
              </a:ext>
            </a:extLst>
          </p:cNvPr>
          <p:cNvSpPr txBox="1"/>
          <p:nvPr/>
        </p:nvSpPr>
        <p:spPr>
          <a:xfrm>
            <a:off x="2095499" y="2828416"/>
            <a:ext cx="8429626" cy="1906017"/>
          </a:xfrm>
          <a:prstGeom prst="rect">
            <a:avLst/>
          </a:prstGeom>
        </p:spPr>
        <p:txBody>
          <a:bodyPr wrap="square" rtlCol="0">
            <a:normAutofit/>
          </a:bodyPr>
          <a:lstStyle/>
          <a:p>
            <a:pPr algn="ctr">
              <a:lnSpc>
                <a:spcPct val="110000"/>
              </a:lnSpc>
            </a:pPr>
            <a:r>
              <a:rPr lang="es-ES" sz="4000">
                <a:solidFill>
                  <a:schemeClr val="bg1"/>
                </a:solidFill>
                <a:latin typeface="Poppins Light" panose="00000400000000000000" pitchFamily="50" charset="0"/>
                <a:cs typeface="Poppins Light" panose="00000400000000000000" pitchFamily="50" charset="0"/>
              </a:rPr>
              <a:t>DESCRIPCIÓN DEL PROYECTO</a:t>
            </a:r>
            <a:endParaRPr lang="es-CO" sz="4000">
              <a:solidFill>
                <a:schemeClr val="bg1"/>
              </a:solidFill>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4064009775"/>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64EF95A9-A50B-0409-BDE6-912317A5AF1A}"/>
              </a:ext>
            </a:extLst>
          </p:cNvPr>
          <p:cNvGraphicFramePr>
            <a:graphicFrameLocks noGrp="1"/>
          </p:cNvGraphicFramePr>
          <p:nvPr>
            <p:extLst>
              <p:ext uri="{D42A27DB-BD31-4B8C-83A1-F6EECF244321}">
                <p14:modId xmlns:p14="http://schemas.microsoft.com/office/powerpoint/2010/main" val="3292100530"/>
              </p:ext>
            </p:extLst>
          </p:nvPr>
        </p:nvGraphicFramePr>
        <p:xfrm>
          <a:off x="779599" y="3248694"/>
          <a:ext cx="5316401" cy="2926880"/>
        </p:xfrm>
        <a:graphic>
          <a:graphicData uri="http://schemas.openxmlformats.org/drawingml/2006/table">
            <a:tbl>
              <a:tblPr firstRow="1" firstCol="1" bandRow="1">
                <a:tableStyleId>{17292A2E-F333-43FB-9621-5CBBE7FDCDCB}</a:tableStyleId>
              </a:tblPr>
              <a:tblGrid>
                <a:gridCol w="2505861">
                  <a:extLst>
                    <a:ext uri="{9D8B030D-6E8A-4147-A177-3AD203B41FA5}">
                      <a16:colId xmlns:a16="http://schemas.microsoft.com/office/drawing/2014/main" val="3026040424"/>
                    </a:ext>
                  </a:extLst>
                </a:gridCol>
                <a:gridCol w="266123">
                  <a:extLst>
                    <a:ext uri="{9D8B030D-6E8A-4147-A177-3AD203B41FA5}">
                      <a16:colId xmlns:a16="http://schemas.microsoft.com/office/drawing/2014/main" val="1013685847"/>
                    </a:ext>
                  </a:extLst>
                </a:gridCol>
                <a:gridCol w="486254">
                  <a:extLst>
                    <a:ext uri="{9D8B030D-6E8A-4147-A177-3AD203B41FA5}">
                      <a16:colId xmlns:a16="http://schemas.microsoft.com/office/drawing/2014/main" val="1580825007"/>
                    </a:ext>
                  </a:extLst>
                </a:gridCol>
                <a:gridCol w="2058163">
                  <a:extLst>
                    <a:ext uri="{9D8B030D-6E8A-4147-A177-3AD203B41FA5}">
                      <a16:colId xmlns:a16="http://schemas.microsoft.com/office/drawing/2014/main" val="4235280947"/>
                    </a:ext>
                  </a:extLst>
                </a:gridCol>
              </a:tblGrid>
              <a:tr h="355216">
                <a:tc gridSpan="4">
                  <a:txBody>
                    <a:bodyPr/>
                    <a:lstStyle/>
                    <a:p>
                      <a:pPr algn="ctr">
                        <a:lnSpc>
                          <a:spcPct val="107000"/>
                        </a:lnSpc>
                      </a:pPr>
                      <a:r>
                        <a:rPr lang="es-CO" sz="2000" dirty="0">
                          <a:effectLst/>
                          <a:latin typeface="Arial" panose="020B0604020202020204" pitchFamily="34" charset="0"/>
                          <a:cs typeface="Arial" panose="020B0604020202020204" pitchFamily="34" charset="0"/>
                        </a:rPr>
                        <a:t>CARACTERÍSTICAS PRINCIPALES- PARQUE SOLAR</a:t>
                      </a:r>
                      <a:endParaRPr lang="es-CO"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1D437B"/>
                    </a:solidFill>
                  </a:tcPr>
                </a:tc>
                <a:tc hMerge="1">
                  <a:txBody>
                    <a:bodyPr/>
                    <a:lstStyle/>
                    <a:p>
                      <a:endParaRPr lang="es-CO"/>
                    </a:p>
                  </a:txBody>
                  <a:tcPr/>
                </a:tc>
                <a:tc hMerge="1">
                  <a:txBody>
                    <a:bodyPr/>
                    <a:lstStyle/>
                    <a:p>
                      <a:endParaRPr lang="es-CO"/>
                    </a:p>
                  </a:txBody>
                  <a:tcPr/>
                </a:tc>
                <a:tc hMerge="1">
                  <a:txBody>
                    <a:bodyPr/>
                    <a:lstStyle/>
                    <a:p>
                      <a:pPr algn="ctr">
                        <a:lnSpc>
                          <a:spcPct val="107000"/>
                        </a:lnSpc>
                      </a:pPr>
                      <a:endParaRPr lang="es-CO"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801626616"/>
                  </a:ext>
                </a:extLst>
              </a:tr>
              <a:tr h="323708">
                <a:tc>
                  <a:txBody>
                    <a:bodyPr/>
                    <a:lstStyle/>
                    <a:p>
                      <a:pPr algn="just">
                        <a:lnSpc>
                          <a:spcPct val="107000"/>
                        </a:lnSpc>
                      </a:pPr>
                      <a:r>
                        <a:rPr lang="es-CO" sz="1600" dirty="0">
                          <a:effectLst/>
                          <a:latin typeface="Arial" panose="020B0604020202020204" pitchFamily="34" charset="0"/>
                          <a:cs typeface="Arial" panose="020B0604020202020204" pitchFamily="34" charset="0"/>
                        </a:rPr>
                        <a:t>Localización</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3">
                  <a:txBody>
                    <a:bodyPr/>
                    <a:lstStyle/>
                    <a:p>
                      <a:pPr algn="just">
                        <a:lnSpc>
                          <a:spcPct val="107000"/>
                        </a:lnSpc>
                      </a:pPr>
                      <a:r>
                        <a:rPr lang="es-CO" sz="1600" dirty="0">
                          <a:effectLst/>
                          <a:latin typeface="Arial" panose="020B0604020202020204" pitchFamily="34" charset="0"/>
                          <a:cs typeface="Arial" panose="020B0604020202020204" pitchFamily="34" charset="0"/>
                        </a:rPr>
                        <a:t>      Tolima, Armero Guayabal</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r">
                        <a:lnSpc>
                          <a:spcPct val="107000"/>
                        </a:lnSpc>
                      </a:pPr>
                      <a:r>
                        <a:rPr lang="es-CO" sz="1600" dirty="0">
                          <a:effectLst/>
                          <a:latin typeface="Arial" panose="020B0604020202020204" pitchFamily="34" charset="0"/>
                          <a:cs typeface="Arial" panose="020B0604020202020204" pitchFamily="34" charset="0"/>
                        </a:rPr>
                        <a:t>Colombia, Tolima, Armero Guayabal</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r">
                        <a:lnSpc>
                          <a:spcPct val="107000"/>
                        </a:lnSpc>
                      </a:pPr>
                      <a:endParaRPr lang="es-CO"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30614316"/>
                  </a:ext>
                </a:extLst>
              </a:tr>
              <a:tr h="245288">
                <a:tc gridSpan="4">
                  <a:txBody>
                    <a:bodyPr/>
                    <a:lstStyle/>
                    <a:p>
                      <a:pPr algn="ctr">
                        <a:lnSpc>
                          <a:spcPct val="107000"/>
                        </a:lnSpc>
                      </a:pPr>
                      <a:r>
                        <a:rPr lang="es-CO" sz="1600" dirty="0">
                          <a:effectLst/>
                          <a:latin typeface="Arial" panose="020B0604020202020204" pitchFamily="34" charset="0"/>
                          <a:cs typeface="Arial" panose="020B0604020202020204" pitchFamily="34" charset="0"/>
                        </a:rPr>
                        <a:t>CARACTERÍSTICAS CIVILES</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s-CO"/>
                    </a:p>
                  </a:txBody>
                  <a:tcPr/>
                </a:tc>
                <a:tc hMerge="1">
                  <a:txBody>
                    <a:bodyPr/>
                    <a:lstStyle/>
                    <a:p>
                      <a:endParaRPr lang="es-CO"/>
                    </a:p>
                  </a:txBody>
                  <a:tcPr/>
                </a:tc>
                <a:tc hMerge="1">
                  <a:txBody>
                    <a:bodyPr/>
                    <a:lstStyle/>
                    <a:p>
                      <a:pPr algn="ctr">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307831974"/>
                  </a:ext>
                </a:extLst>
              </a:tr>
              <a:tr h="245288">
                <a:tc gridSpan="2">
                  <a:txBody>
                    <a:bodyPr/>
                    <a:lstStyle/>
                    <a:p>
                      <a:pPr algn="just">
                        <a:lnSpc>
                          <a:spcPct val="107000"/>
                        </a:lnSpc>
                      </a:pPr>
                      <a:r>
                        <a:rPr lang="es-CO" sz="1600" dirty="0">
                          <a:effectLst/>
                          <a:latin typeface="Arial" panose="020B0604020202020204" pitchFamily="34" charset="0"/>
                          <a:cs typeface="Arial" panose="020B0604020202020204" pitchFamily="34" charset="0"/>
                        </a:rPr>
                        <a:t>Área de los predios </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just">
                        <a:lnSpc>
                          <a:spcPct val="107000"/>
                        </a:lnSpc>
                      </a:pPr>
                      <a:endParaRPr lang="es-CO"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pPr algn="r">
                        <a:lnSpc>
                          <a:spcPct val="107000"/>
                        </a:lnSpc>
                      </a:pPr>
                      <a:r>
                        <a:rPr lang="es-CO" sz="1600" dirty="0">
                          <a:effectLst/>
                          <a:latin typeface="Arial" panose="020B0604020202020204" pitchFamily="34" charset="0"/>
                          <a:cs typeface="Arial" panose="020B0604020202020204" pitchFamily="34" charset="0"/>
                        </a:rPr>
                        <a:t>176,70 ha</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r">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499459182"/>
                  </a:ext>
                </a:extLst>
              </a:tr>
              <a:tr h="323708">
                <a:tc gridSpan="2">
                  <a:txBody>
                    <a:bodyPr/>
                    <a:lstStyle/>
                    <a:p>
                      <a:pPr algn="just">
                        <a:lnSpc>
                          <a:spcPct val="107000"/>
                        </a:lnSpc>
                      </a:pPr>
                      <a:r>
                        <a:rPr lang="es-CO" sz="1600" dirty="0">
                          <a:effectLst/>
                          <a:latin typeface="Arial" panose="020B0604020202020204" pitchFamily="34" charset="0"/>
                          <a:cs typeface="Arial" panose="020B0604020202020204" pitchFamily="34" charset="0"/>
                        </a:rPr>
                        <a:t>Área de intervención del proyecto</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just">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pPr algn="r">
                        <a:lnSpc>
                          <a:spcPct val="107000"/>
                        </a:lnSpc>
                      </a:pPr>
                      <a:r>
                        <a:rPr lang="es-CO" sz="1600" dirty="0">
                          <a:effectLst/>
                          <a:latin typeface="Arial" panose="020B0604020202020204" pitchFamily="34" charset="0"/>
                          <a:cs typeface="Arial" panose="020B0604020202020204" pitchFamily="34" charset="0"/>
                        </a:rPr>
                        <a:t>114,77 ha</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r">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230127479"/>
                  </a:ext>
                </a:extLst>
              </a:tr>
              <a:tr h="245288">
                <a:tc gridSpan="2">
                  <a:txBody>
                    <a:bodyPr/>
                    <a:lstStyle/>
                    <a:p>
                      <a:pPr algn="just">
                        <a:lnSpc>
                          <a:spcPct val="107000"/>
                        </a:lnSpc>
                      </a:pPr>
                      <a:r>
                        <a:rPr lang="es-CO" sz="1600" dirty="0">
                          <a:effectLst/>
                          <a:latin typeface="Arial" panose="020B0604020202020204" pitchFamily="34" charset="0"/>
                          <a:cs typeface="Arial" panose="020B0604020202020204" pitchFamily="34" charset="0"/>
                        </a:rPr>
                        <a:t>Tipo de estructura</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just">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pPr algn="r">
                        <a:lnSpc>
                          <a:spcPct val="107000"/>
                        </a:lnSpc>
                      </a:pPr>
                      <a:r>
                        <a:rPr lang="es-CO" sz="1600" dirty="0">
                          <a:effectLst/>
                          <a:latin typeface="Arial" panose="020B0604020202020204" pitchFamily="34" charset="0"/>
                          <a:cs typeface="Arial" panose="020B0604020202020204" pitchFamily="34" charset="0"/>
                        </a:rPr>
                        <a:t>Fija</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r">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228143713"/>
                  </a:ext>
                </a:extLst>
              </a:tr>
              <a:tr h="245288">
                <a:tc gridSpan="4">
                  <a:txBody>
                    <a:bodyPr/>
                    <a:lstStyle/>
                    <a:p>
                      <a:pPr algn="ctr">
                        <a:lnSpc>
                          <a:spcPct val="107000"/>
                        </a:lnSpc>
                      </a:pPr>
                      <a:r>
                        <a:rPr lang="es-CO" sz="1600" dirty="0">
                          <a:effectLst/>
                          <a:latin typeface="Arial" panose="020B0604020202020204" pitchFamily="34" charset="0"/>
                          <a:cs typeface="Arial" panose="020B0604020202020204" pitchFamily="34" charset="0"/>
                        </a:rPr>
                        <a:t>CARACTERÍSTICAS ELÉCTRICAS</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s-CO"/>
                    </a:p>
                  </a:txBody>
                  <a:tcPr/>
                </a:tc>
                <a:tc hMerge="1">
                  <a:txBody>
                    <a:bodyPr/>
                    <a:lstStyle/>
                    <a:p>
                      <a:endParaRPr lang="es-CO"/>
                    </a:p>
                  </a:txBody>
                  <a:tcPr/>
                </a:tc>
                <a:tc hMerge="1">
                  <a:txBody>
                    <a:bodyPr/>
                    <a:lstStyle/>
                    <a:p>
                      <a:pPr algn="ctr">
                        <a:lnSpc>
                          <a:spcPct val="107000"/>
                        </a:lnSpc>
                      </a:pP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218128840"/>
                  </a:ext>
                </a:extLst>
              </a:tr>
              <a:tr h="245288">
                <a:tc gridSpan="3">
                  <a:txBody>
                    <a:bodyPr/>
                    <a:lstStyle/>
                    <a:p>
                      <a:pPr algn="l">
                        <a:lnSpc>
                          <a:spcPct val="107000"/>
                        </a:lnSpc>
                      </a:pPr>
                      <a:r>
                        <a:rPr lang="es-CO" sz="1600" dirty="0">
                          <a:effectLst/>
                          <a:latin typeface="Arial" panose="020B0604020202020204" pitchFamily="34" charset="0"/>
                          <a:cs typeface="Arial" panose="020B0604020202020204" pitchFamily="34" charset="0"/>
                        </a:rPr>
                        <a:t>Módulos fotovoltaicos</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s-CO"/>
                    </a:p>
                  </a:txBody>
                  <a:tcPr/>
                </a:tc>
                <a:tc hMerge="1">
                  <a:txBody>
                    <a:bodyPr/>
                    <a:lstStyle/>
                    <a:p>
                      <a:pPr algn="r">
                        <a:lnSpc>
                          <a:spcPct val="107000"/>
                        </a:lnSpc>
                      </a:pPr>
                      <a:r>
                        <a:rPr lang="es-CO" sz="1600" dirty="0">
                          <a:effectLst/>
                          <a:latin typeface="Arial" panose="020B0604020202020204" pitchFamily="34" charset="0"/>
                          <a:cs typeface="Arial" panose="020B0604020202020204" pitchFamily="34" charset="0"/>
                        </a:rPr>
                        <a:t>118,496</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118.496</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262863340"/>
                  </a:ext>
                </a:extLst>
              </a:tr>
              <a:tr h="245288">
                <a:tc gridSpan="3">
                  <a:txBody>
                    <a:bodyPr/>
                    <a:lstStyle/>
                    <a:p>
                      <a:pPr algn="l">
                        <a:lnSpc>
                          <a:spcPct val="107000"/>
                        </a:lnSpc>
                      </a:pPr>
                      <a:r>
                        <a:rPr lang="es-CO" sz="1600" dirty="0">
                          <a:effectLst/>
                          <a:latin typeface="Arial" panose="020B0604020202020204" pitchFamily="34" charset="0"/>
                          <a:cs typeface="Arial" panose="020B0604020202020204" pitchFamily="34" charset="0"/>
                        </a:rPr>
                        <a:t>Número de inversores</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s-CO"/>
                    </a:p>
                  </a:txBody>
                  <a:tcPr/>
                </a:tc>
                <a:tc hMerge="1">
                  <a:txBody>
                    <a:bodyPr/>
                    <a:lstStyle/>
                    <a:p>
                      <a:pPr algn="r">
                        <a:lnSpc>
                          <a:spcPct val="107000"/>
                        </a:lnSpc>
                      </a:pPr>
                      <a:r>
                        <a:rPr lang="es-CO" sz="1600" dirty="0">
                          <a:effectLst/>
                          <a:latin typeface="Arial" panose="020B0604020202020204" pitchFamily="34" charset="0"/>
                          <a:cs typeface="Arial" panose="020B0604020202020204" pitchFamily="34" charset="0"/>
                        </a:rPr>
                        <a:t>173</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173</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569525817"/>
                  </a:ext>
                </a:extLst>
              </a:tr>
            </a:tbl>
          </a:graphicData>
        </a:graphic>
      </p:graphicFrame>
      <p:sp>
        <p:nvSpPr>
          <p:cNvPr id="4" name="Marcador de texto 1">
            <a:extLst>
              <a:ext uri="{FF2B5EF4-FFF2-40B4-BE49-F238E27FC236}">
                <a16:creationId xmlns:a16="http://schemas.microsoft.com/office/drawing/2014/main" id="{87693167-E9F8-2AC7-649B-3350B1184B22}"/>
              </a:ext>
            </a:extLst>
          </p:cNvPr>
          <p:cNvSpPr>
            <a:spLocks noGrp="1"/>
          </p:cNvSpPr>
          <p:nvPr>
            <p:ph type="body" sz="quarter" idx="11"/>
          </p:nvPr>
        </p:nvSpPr>
        <p:spPr>
          <a:xfrm>
            <a:off x="0" y="130263"/>
            <a:ext cx="11861261" cy="923330"/>
          </a:xfrm>
        </p:spPr>
        <p:txBody>
          <a:bodyPr>
            <a:normAutofit/>
          </a:bodyPr>
          <a:lstStyle/>
          <a:p>
            <a:r>
              <a:rPr lang="es-CO" sz="2400" dirty="0"/>
              <a:t>    Generalidades del proyecto</a:t>
            </a:r>
            <a:endParaRPr lang="en-US" sz="2800" dirty="0">
              <a:solidFill>
                <a:schemeClr val="tx1"/>
              </a:solidFill>
              <a:latin typeface="+mj-lt"/>
            </a:endParaRPr>
          </a:p>
        </p:txBody>
      </p:sp>
      <p:graphicFrame>
        <p:nvGraphicFramePr>
          <p:cNvPr id="5" name="Tabla 4">
            <a:extLst>
              <a:ext uri="{FF2B5EF4-FFF2-40B4-BE49-F238E27FC236}">
                <a16:creationId xmlns:a16="http://schemas.microsoft.com/office/drawing/2014/main" id="{D8486C77-E75C-9079-F873-C56C9179CF27}"/>
              </a:ext>
            </a:extLst>
          </p:cNvPr>
          <p:cNvGraphicFramePr>
            <a:graphicFrameLocks noGrp="1"/>
          </p:cNvGraphicFramePr>
          <p:nvPr/>
        </p:nvGraphicFramePr>
        <p:xfrm>
          <a:off x="7245777" y="1287976"/>
          <a:ext cx="3938061" cy="3799687"/>
        </p:xfrm>
        <a:graphic>
          <a:graphicData uri="http://schemas.openxmlformats.org/drawingml/2006/table">
            <a:tbl>
              <a:tblPr firstRow="1" firstCol="1" bandRow="1">
                <a:tableStyleId>{17292A2E-F333-43FB-9621-5CBBE7FDCDCB}</a:tableStyleId>
              </a:tblPr>
              <a:tblGrid>
                <a:gridCol w="2199101">
                  <a:extLst>
                    <a:ext uri="{9D8B030D-6E8A-4147-A177-3AD203B41FA5}">
                      <a16:colId xmlns:a16="http://schemas.microsoft.com/office/drawing/2014/main" val="3026040424"/>
                    </a:ext>
                  </a:extLst>
                </a:gridCol>
                <a:gridCol w="1738960">
                  <a:extLst>
                    <a:ext uri="{9D8B030D-6E8A-4147-A177-3AD203B41FA5}">
                      <a16:colId xmlns:a16="http://schemas.microsoft.com/office/drawing/2014/main" val="1580825007"/>
                    </a:ext>
                  </a:extLst>
                </a:gridCol>
              </a:tblGrid>
              <a:tr h="245288">
                <a:tc gridSpan="2">
                  <a:txBody>
                    <a:bodyPr/>
                    <a:lstStyle/>
                    <a:p>
                      <a:pPr algn="ctr">
                        <a:lnSpc>
                          <a:spcPct val="107000"/>
                        </a:lnSpc>
                      </a:pPr>
                      <a:r>
                        <a:rPr lang="es-CO" sz="2000" dirty="0">
                          <a:effectLst/>
                          <a:latin typeface="Arial" panose="020B0604020202020204" pitchFamily="34" charset="0"/>
                          <a:cs typeface="Arial" panose="020B0604020202020204" pitchFamily="34" charset="0"/>
                        </a:rPr>
                        <a:t>CARACTERÍSTICAS PRINCIPALES- LÍNEA DE TRANSMISIÓN</a:t>
                      </a:r>
                      <a:endParaRPr lang="es-CO"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s-CO"/>
                    </a:p>
                  </a:txBody>
                  <a:tcPr/>
                </a:tc>
                <a:extLst>
                  <a:ext uri="{0D108BD9-81ED-4DB2-BD59-A6C34878D82A}">
                    <a16:rowId xmlns:a16="http://schemas.microsoft.com/office/drawing/2014/main" val="801626616"/>
                  </a:ext>
                </a:extLst>
              </a:tr>
              <a:tr h="323708">
                <a:tc>
                  <a:txBody>
                    <a:bodyPr/>
                    <a:lstStyle/>
                    <a:p>
                      <a:pPr algn="just">
                        <a:lnSpc>
                          <a:spcPct val="107000"/>
                        </a:lnSpc>
                      </a:pPr>
                      <a:r>
                        <a:rPr lang="es-CO" sz="1600" dirty="0">
                          <a:effectLst/>
                          <a:latin typeface="Arial" panose="020B0604020202020204" pitchFamily="34" charset="0"/>
                          <a:cs typeface="Arial" panose="020B0604020202020204" pitchFamily="34" charset="0"/>
                        </a:rPr>
                        <a:t>Localización</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Colombia, Tolima, Armero Guayabal y Falan</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30614316"/>
                  </a:ext>
                </a:extLst>
              </a:tr>
              <a:tr h="245288">
                <a:tc>
                  <a:txBody>
                    <a:bodyPr/>
                    <a:lstStyle/>
                    <a:p>
                      <a:pPr algn="just">
                        <a:lnSpc>
                          <a:spcPct val="107000"/>
                        </a:lnSpc>
                      </a:pPr>
                      <a:r>
                        <a:rPr lang="es-MX" sz="1600" dirty="0">
                          <a:effectLst/>
                          <a:latin typeface="Arial" panose="020B0604020202020204" pitchFamily="34" charset="0"/>
                          <a:cs typeface="Arial" panose="020B0604020202020204" pitchFamily="34" charset="0"/>
                        </a:rPr>
                        <a:t>Longitud aprox. de la línea de transmisión</a:t>
                      </a: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7.7 Km</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444767695"/>
                  </a:ext>
                </a:extLst>
              </a:tr>
              <a:tr h="245288">
                <a:tc>
                  <a:txBody>
                    <a:bodyPr/>
                    <a:lstStyle/>
                    <a:p>
                      <a:pPr algn="l">
                        <a:lnSpc>
                          <a:spcPct val="107000"/>
                        </a:lnSpc>
                      </a:pPr>
                      <a:r>
                        <a:rPr lang="es-CO" sz="1600" dirty="0">
                          <a:effectLst/>
                          <a:latin typeface="Arial" panose="020B0604020202020204" pitchFamily="34" charset="0"/>
                          <a:cs typeface="Arial" panose="020B0604020202020204" pitchFamily="34" charset="0"/>
                        </a:rPr>
                        <a:t>Número de estructuras (torres)</a:t>
                      </a: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29</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646339928"/>
                  </a:ext>
                </a:extLst>
              </a:tr>
              <a:tr h="245288">
                <a:tc>
                  <a:txBody>
                    <a:bodyPr/>
                    <a:lstStyle/>
                    <a:p>
                      <a:pPr algn="just">
                        <a:lnSpc>
                          <a:spcPct val="107000"/>
                        </a:lnSpc>
                      </a:pPr>
                      <a:r>
                        <a:rPr lang="es-CO" sz="1600" dirty="0">
                          <a:effectLst/>
                          <a:latin typeface="Arial" panose="020B0604020202020204" pitchFamily="34" charset="0"/>
                          <a:cs typeface="Arial" panose="020B0604020202020204" pitchFamily="34" charset="0"/>
                        </a:rPr>
                        <a:t>Pórticos de conexión </a:t>
                      </a: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2</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78093640"/>
                  </a:ext>
                </a:extLst>
              </a:tr>
              <a:tr h="323708">
                <a:tc>
                  <a:txBody>
                    <a:bodyPr/>
                    <a:lstStyle/>
                    <a:p>
                      <a:pPr algn="just">
                        <a:lnSpc>
                          <a:spcPct val="107000"/>
                        </a:lnSpc>
                      </a:pPr>
                      <a:r>
                        <a:rPr lang="es-CO" sz="1600" dirty="0">
                          <a:effectLst/>
                          <a:latin typeface="Arial" panose="020B0604020202020204" pitchFamily="34" charset="0"/>
                          <a:cs typeface="Arial" panose="020B0604020202020204" pitchFamily="34" charset="0"/>
                        </a:rPr>
                        <a:t>Circuito</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pPr>
                      <a:r>
                        <a:rPr lang="es-CO" sz="1600" dirty="0">
                          <a:effectLst/>
                          <a:latin typeface="Arial" panose="020B0604020202020204" pitchFamily="34" charset="0"/>
                          <a:cs typeface="Arial" panose="020B0604020202020204" pitchFamily="34" charset="0"/>
                        </a:rPr>
                        <a:t>Sencillo</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230127479"/>
                  </a:ext>
                </a:extLst>
              </a:tr>
              <a:tr h="323708">
                <a:tc>
                  <a:txBody>
                    <a:bodyPr/>
                    <a:lstStyle/>
                    <a:p>
                      <a:pPr algn="l">
                        <a:lnSpc>
                          <a:spcPct val="107000"/>
                        </a:lnSpc>
                      </a:pPr>
                      <a:r>
                        <a:rPr lang="es-CO" sz="1600" dirty="0"/>
                        <a:t>Punto de conexión aprobado </a:t>
                      </a:r>
                      <a:endParaRPr lang="es-CO"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pPr>
                      <a:r>
                        <a:rPr lang="es-CO" sz="1600" b="0" dirty="0"/>
                        <a:t>S/E San Felipe de Celsia</a:t>
                      </a:r>
                      <a:endParaRPr lang="es-CO" sz="16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61602361"/>
                  </a:ext>
                </a:extLst>
              </a:tr>
            </a:tbl>
          </a:graphicData>
        </a:graphic>
      </p:graphicFrame>
      <p:sp>
        <p:nvSpPr>
          <p:cNvPr id="8" name="CuadroTexto 7">
            <a:extLst>
              <a:ext uri="{FF2B5EF4-FFF2-40B4-BE49-F238E27FC236}">
                <a16:creationId xmlns:a16="http://schemas.microsoft.com/office/drawing/2014/main" id="{E0CE2156-5DBF-5D4E-1FF5-BB3A39C32FD2}"/>
              </a:ext>
            </a:extLst>
          </p:cNvPr>
          <p:cNvSpPr txBox="1"/>
          <p:nvPr/>
        </p:nvSpPr>
        <p:spPr>
          <a:xfrm>
            <a:off x="6944417" y="5422507"/>
            <a:ext cx="4644535" cy="646331"/>
          </a:xfrm>
          <a:prstGeom prst="rect">
            <a:avLst/>
          </a:prstGeom>
          <a:solidFill>
            <a:srgbClr val="FFD966"/>
          </a:solidFill>
        </p:spPr>
        <p:txBody>
          <a:bodyPr wrap="square">
            <a:spAutoFit/>
          </a:bodyPr>
          <a:lstStyle/>
          <a:p>
            <a:pPr algn="ctr"/>
            <a:r>
              <a:rPr lang="es-CO" sz="1800" b="1" kern="1200" dirty="0">
                <a:latin typeface="Arial"/>
                <a:cs typeface="Arial"/>
              </a:rPr>
              <a:t>Ancho de la servidumbre: </a:t>
            </a:r>
            <a:r>
              <a:rPr lang="es-CO" b="1" dirty="0">
                <a:latin typeface="Arial" panose="020B0604020202020204" pitchFamily="34" charset="0"/>
                <a:cs typeface="Arial" panose="020B0604020202020204" pitchFamily="34" charset="0"/>
              </a:rPr>
              <a:t>20</a:t>
            </a:r>
            <a:r>
              <a:rPr lang="es-CO" sz="1800" b="1" kern="1200" dirty="0">
                <a:latin typeface="Arial" panose="020B0604020202020204" pitchFamily="34" charset="0"/>
                <a:cs typeface="Arial" panose="020B0604020202020204" pitchFamily="34" charset="0"/>
              </a:rPr>
              <a:t> metros (10 m a cada lado del eje de la línea)</a:t>
            </a:r>
            <a:endParaRPr lang="es-CO" sz="1800" b="1" kern="1200" dirty="0">
              <a:latin typeface="Arial" panose="020B0604020202020204" pitchFamily="34" charset="0"/>
              <a:ea typeface="+mn-ea"/>
              <a:cs typeface="Arial" panose="020B0604020202020204" pitchFamily="34" charset="0"/>
            </a:endParaRPr>
          </a:p>
        </p:txBody>
      </p:sp>
      <p:pic>
        <p:nvPicPr>
          <p:cNvPr id="2" name="Graphic 11" descr="Torre eléctrica">
            <a:extLst>
              <a:ext uri="{FF2B5EF4-FFF2-40B4-BE49-F238E27FC236}">
                <a16:creationId xmlns:a16="http://schemas.microsoft.com/office/drawing/2014/main" id="{72B271ED-A183-F100-B077-644D510463C4}"/>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1248442" y="1287976"/>
            <a:ext cx="803448" cy="803448"/>
          </a:xfrm>
          <a:prstGeom prst="rect">
            <a:avLst/>
          </a:prstGeom>
        </p:spPr>
      </p:pic>
      <p:pic>
        <p:nvPicPr>
          <p:cNvPr id="7" name="Gráfico 6" descr="Paneles solares contorno">
            <a:extLst>
              <a:ext uri="{FF2B5EF4-FFF2-40B4-BE49-F238E27FC236}">
                <a16:creationId xmlns:a16="http://schemas.microsoft.com/office/drawing/2014/main" id="{41400111-04F2-343E-40D5-CA249D5FEFA4}"/>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213688" y="3151052"/>
            <a:ext cx="914400" cy="914400"/>
          </a:xfrm>
          <a:prstGeom prst="rect">
            <a:avLst/>
          </a:prstGeom>
        </p:spPr>
      </p:pic>
      <p:sp>
        <p:nvSpPr>
          <p:cNvPr id="9" name="Rectángulo 8">
            <a:extLst>
              <a:ext uri="{FF2B5EF4-FFF2-40B4-BE49-F238E27FC236}">
                <a16:creationId xmlns:a16="http://schemas.microsoft.com/office/drawing/2014/main" id="{230C3562-ABE1-30F9-E0E4-758F0DD4E14B}"/>
              </a:ext>
            </a:extLst>
          </p:cNvPr>
          <p:cNvSpPr/>
          <p:nvPr/>
        </p:nvSpPr>
        <p:spPr>
          <a:xfrm>
            <a:off x="729120" y="1126505"/>
            <a:ext cx="1261852" cy="17358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93F9D221-AF06-AA97-B457-A5D317781782}"/>
              </a:ext>
            </a:extLst>
          </p:cNvPr>
          <p:cNvSpPr txBox="1"/>
          <p:nvPr/>
        </p:nvSpPr>
        <p:spPr>
          <a:xfrm>
            <a:off x="541834" y="1077897"/>
            <a:ext cx="5791930" cy="1954381"/>
          </a:xfrm>
          <a:prstGeom prst="rect">
            <a:avLst/>
          </a:prstGeom>
          <a:noFill/>
        </p:spPr>
        <p:txBody>
          <a:bodyPr wrap="square">
            <a:spAutoFit/>
          </a:bodyPr>
          <a:lstStyle/>
          <a:p>
            <a:pPr marL="459181" indent="-285750" defTabSz="914400" fontAlgn="base">
              <a:spcAft>
                <a:spcPts val="600"/>
              </a:spcAft>
              <a:buFont typeface="Wingdings" panose="05000000000000000000" pitchFamily="2" charset="2"/>
              <a:buChar char="ü"/>
              <a:defRPr/>
            </a:pPr>
            <a:r>
              <a:rPr lang="es-CO" sz="1600" dirty="0"/>
              <a:t>En proceso de elaboración del </a:t>
            </a:r>
            <a:r>
              <a:rPr lang="es-CO" sz="1600" b="1" dirty="0"/>
              <a:t>EIA.</a:t>
            </a:r>
          </a:p>
          <a:p>
            <a:pPr marL="459181" indent="-285750" defTabSz="914400" fontAlgn="base">
              <a:spcAft>
                <a:spcPts val="600"/>
              </a:spcAft>
              <a:buFont typeface="Wingdings" panose="05000000000000000000" pitchFamily="2" charset="2"/>
              <a:buChar char="ü"/>
              <a:defRPr/>
            </a:pPr>
            <a:r>
              <a:rPr lang="es-CO" sz="1600" dirty="0"/>
              <a:t>Autoridad Ambiental: </a:t>
            </a:r>
            <a:r>
              <a:rPr lang="es-CO" sz="1600" b="1" dirty="0"/>
              <a:t>Cortolima.</a:t>
            </a:r>
          </a:p>
          <a:p>
            <a:pPr marL="459181" indent="-285750" defTabSz="914400" fontAlgn="base">
              <a:spcAft>
                <a:spcPts val="600"/>
              </a:spcAft>
              <a:buFont typeface="Wingdings" panose="05000000000000000000" pitchFamily="2" charset="2"/>
              <a:buChar char="ü"/>
              <a:defRPr/>
            </a:pPr>
            <a:r>
              <a:rPr lang="es-CO" sz="1600" dirty="0"/>
              <a:t>Punto de conexión aprobado </a:t>
            </a:r>
            <a:r>
              <a:rPr lang="es-CO" sz="1600" b="1" dirty="0"/>
              <a:t>S/E San Felipe de Celsia</a:t>
            </a:r>
            <a:r>
              <a:rPr lang="es-CO" sz="1600" dirty="0"/>
              <a:t>.</a:t>
            </a:r>
          </a:p>
          <a:p>
            <a:pPr marL="459181" indent="-285750" defTabSz="914400" fontAlgn="base">
              <a:spcAft>
                <a:spcPts val="600"/>
              </a:spcAft>
              <a:buFont typeface="Wingdings" panose="05000000000000000000" pitchFamily="2" charset="2"/>
              <a:buChar char="ü"/>
              <a:defRPr/>
            </a:pPr>
            <a:r>
              <a:rPr lang="es-CO" sz="1600" dirty="0"/>
              <a:t>Se espera iniciar construcción en</a:t>
            </a:r>
            <a:r>
              <a:rPr lang="es-CO" sz="1600" b="1" dirty="0"/>
              <a:t> marzo 2025.</a:t>
            </a:r>
          </a:p>
          <a:p>
            <a:pPr marL="459181" indent="-285750" defTabSz="914400" fontAlgn="base">
              <a:spcAft>
                <a:spcPts val="600"/>
              </a:spcAft>
              <a:buFont typeface="Wingdings" panose="05000000000000000000" pitchFamily="2" charset="2"/>
              <a:buChar char="ü"/>
              <a:defRPr/>
            </a:pPr>
            <a:r>
              <a:rPr lang="es-CO" sz="1600" dirty="0"/>
              <a:t>Fecha de puesta en operación en </a:t>
            </a:r>
            <a:r>
              <a:rPr lang="es-CO" sz="1600" b="1" dirty="0"/>
              <a:t>marzo 2026.</a:t>
            </a:r>
          </a:p>
          <a:p>
            <a:pPr marL="459181" indent="-285750" defTabSz="914400" fontAlgn="base">
              <a:spcAft>
                <a:spcPts val="600"/>
              </a:spcAft>
              <a:buFont typeface="Wingdings" panose="05000000000000000000" pitchFamily="2" charset="2"/>
              <a:buChar char="ü"/>
              <a:defRPr/>
            </a:pPr>
            <a:r>
              <a:rPr lang="es-CO" sz="1600" dirty="0"/>
              <a:t>Años de operación proyecto: </a:t>
            </a:r>
            <a:r>
              <a:rPr lang="es-CO" sz="1600" b="1" dirty="0"/>
              <a:t>25 años.</a:t>
            </a:r>
          </a:p>
        </p:txBody>
      </p:sp>
    </p:spTree>
    <p:extLst>
      <p:ext uri="{BB962C8B-B14F-4D97-AF65-F5344CB8AC3E}">
        <p14:creationId xmlns:p14="http://schemas.microsoft.com/office/powerpoint/2010/main" val="38610268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a:extLst>
              <a:ext uri="{FF2B5EF4-FFF2-40B4-BE49-F238E27FC236}">
                <a16:creationId xmlns:a16="http://schemas.microsoft.com/office/drawing/2014/main" id="{165C8F9A-1264-497F-A2CC-4415DE1FF079}"/>
              </a:ext>
            </a:extLst>
          </p:cNvPr>
          <p:cNvSpPr>
            <a:spLocks noGrp="1"/>
          </p:cNvSpPr>
          <p:nvPr>
            <p:ph type="title"/>
          </p:nvPr>
        </p:nvSpPr>
        <p:spPr>
          <a:xfrm>
            <a:off x="615252" y="318609"/>
            <a:ext cx="10385537" cy="1325563"/>
          </a:xfrm>
        </p:spPr>
        <p:txBody>
          <a:bodyPr>
            <a:normAutofit/>
          </a:bodyPr>
          <a:lstStyle/>
          <a:p>
            <a:r>
              <a:rPr lang="es-MX" dirty="0"/>
              <a:t>D</a:t>
            </a:r>
            <a:r>
              <a:rPr lang="es-CO" dirty="0" err="1"/>
              <a:t>escripción</a:t>
            </a:r>
            <a:r>
              <a:rPr lang="es-CO" dirty="0"/>
              <a:t> del proyecto Parque Solar Heliconia</a:t>
            </a:r>
          </a:p>
        </p:txBody>
      </p:sp>
      <p:cxnSp>
        <p:nvCxnSpPr>
          <p:cNvPr id="11" name="Conector recto 10">
            <a:extLst>
              <a:ext uri="{FF2B5EF4-FFF2-40B4-BE49-F238E27FC236}">
                <a16:creationId xmlns:a16="http://schemas.microsoft.com/office/drawing/2014/main" id="{BD944213-CF9C-F67D-E258-5D00ED0BB563}"/>
              </a:ext>
            </a:extLst>
          </p:cNvPr>
          <p:cNvCxnSpPr>
            <a:cxnSpLocks/>
          </p:cNvCxnSpPr>
          <p:nvPr/>
        </p:nvCxnSpPr>
        <p:spPr>
          <a:xfrm>
            <a:off x="6095998" y="1659342"/>
            <a:ext cx="0" cy="4384488"/>
          </a:xfrm>
          <a:prstGeom prst="line">
            <a:avLst/>
          </a:prstGeom>
          <a:ln w="28575">
            <a:solidFill>
              <a:schemeClr val="accent5">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4" name="Imagen 13">
            <a:extLst>
              <a:ext uri="{FF2B5EF4-FFF2-40B4-BE49-F238E27FC236}">
                <a16:creationId xmlns:a16="http://schemas.microsoft.com/office/drawing/2014/main" id="{8EF0B217-84F0-FAEF-E5E7-D02142730F4E}"/>
              </a:ext>
            </a:extLst>
          </p:cNvPr>
          <p:cNvPicPr>
            <a:picLocks noChangeAspect="1"/>
          </p:cNvPicPr>
          <p:nvPr/>
        </p:nvPicPr>
        <p:blipFill>
          <a:blip r:embed="rId2">
            <a:alphaModFix amt="35000"/>
          </a:blip>
          <a:stretch>
            <a:fillRect/>
          </a:stretch>
        </p:blipFill>
        <p:spPr>
          <a:xfrm>
            <a:off x="587431" y="1644173"/>
            <a:ext cx="5508567" cy="4384487"/>
          </a:xfrm>
          <a:prstGeom prst="rect">
            <a:avLst/>
          </a:prstGeom>
        </p:spPr>
      </p:pic>
      <p:sp>
        <p:nvSpPr>
          <p:cNvPr id="15" name="Rectángulo 14">
            <a:extLst>
              <a:ext uri="{FF2B5EF4-FFF2-40B4-BE49-F238E27FC236}">
                <a16:creationId xmlns:a16="http://schemas.microsoft.com/office/drawing/2014/main" id="{AB4DD8E2-E1B8-54C8-22E7-8D6159AB664E}"/>
              </a:ext>
            </a:extLst>
          </p:cNvPr>
          <p:cNvSpPr/>
          <p:nvPr/>
        </p:nvSpPr>
        <p:spPr>
          <a:xfrm>
            <a:off x="710946" y="1927871"/>
            <a:ext cx="5307080" cy="381708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spcAft>
                <a:spcPts val="0"/>
              </a:spcAft>
            </a:pPr>
            <a:r>
              <a:rPr lang="es-ES" b="1" dirty="0">
                <a:solidFill>
                  <a:schemeClr val="bg2">
                    <a:lumMod val="10000"/>
                  </a:schemeClr>
                </a:solidFill>
                <a:latin typeface="Roboto" panose="02000000000000000000"/>
                <a:ea typeface="Calibri" panose="020F0502020204030204" pitchFamily="34" charset="0"/>
              </a:rPr>
              <a:t>El proyecto contempla entre otras, las siguientes actividades: </a:t>
            </a:r>
          </a:p>
          <a:p>
            <a:pPr algn="just">
              <a:spcAft>
                <a:spcPts val="0"/>
              </a:spcAft>
            </a:pPr>
            <a:endParaRPr lang="es-CO" dirty="0">
              <a:solidFill>
                <a:schemeClr val="bg2">
                  <a:lumMod val="10000"/>
                </a:schemeClr>
              </a:solidFill>
              <a:latin typeface="Roboto" panose="02000000000000000000"/>
              <a:ea typeface="Calibri" panose="020F0502020204030204" pitchFamily="34" charset="0"/>
            </a:endParaRPr>
          </a:p>
          <a:p>
            <a:pPr marL="285750" indent="-285750">
              <a:buFont typeface="Arial" panose="020B0604020202020204" pitchFamily="34" charset="0"/>
              <a:buChar char="•"/>
            </a:pPr>
            <a:r>
              <a:rPr lang="es-ES" dirty="0">
                <a:solidFill>
                  <a:schemeClr val="bg2">
                    <a:lumMod val="10000"/>
                  </a:schemeClr>
                </a:solidFill>
              </a:rPr>
              <a:t>Actividades constructivas para la instalación de los paneles solares y la línea de transmisión eléctrica</a:t>
            </a:r>
          </a:p>
          <a:p>
            <a:pPr marL="285750" indent="-285750">
              <a:buFont typeface="Arial" panose="020B0604020202020204" pitchFamily="34" charset="0"/>
              <a:buChar char="•"/>
            </a:pPr>
            <a:r>
              <a:rPr lang="es-ES" dirty="0">
                <a:solidFill>
                  <a:schemeClr val="bg2">
                    <a:lumMod val="10000"/>
                  </a:schemeClr>
                </a:solidFill>
              </a:rPr>
              <a:t>Adecuaciones de vías de acceso existentes.</a:t>
            </a:r>
          </a:p>
          <a:p>
            <a:pPr marL="285750" indent="-285750">
              <a:buFont typeface="Arial" panose="020B0604020202020204" pitchFamily="34" charset="0"/>
              <a:buChar char="•"/>
            </a:pPr>
            <a:r>
              <a:rPr lang="es-ES" dirty="0">
                <a:solidFill>
                  <a:schemeClr val="bg2">
                    <a:lumMod val="10000"/>
                  </a:schemeClr>
                </a:solidFill>
              </a:rPr>
              <a:t>Construcción de infraestructura permanente en los predios.</a:t>
            </a:r>
          </a:p>
          <a:p>
            <a:pPr marL="285750" indent="-285750">
              <a:buFont typeface="Arial" panose="020B0604020202020204" pitchFamily="34" charset="0"/>
              <a:buChar char="•"/>
            </a:pPr>
            <a:r>
              <a:rPr lang="es-ES" dirty="0">
                <a:solidFill>
                  <a:schemeClr val="bg2">
                    <a:lumMod val="10000"/>
                  </a:schemeClr>
                </a:solidFill>
                <a:effectLst/>
                <a:latin typeface="Roboto" panose="02000000000000000000"/>
                <a:ea typeface="Calibri" panose="020F0502020204030204" pitchFamily="34" charset="0"/>
                <a:cs typeface="Times New Roman" panose="02020603050405020304" pitchFamily="18" charset="0"/>
              </a:rPr>
              <a:t>Construcción de una subestación elevadora</a:t>
            </a:r>
            <a:endParaRPr lang="es-CO" dirty="0">
              <a:solidFill>
                <a:schemeClr val="bg2">
                  <a:lumMod val="10000"/>
                </a:schemeClr>
              </a:solidFill>
              <a:effectLst/>
              <a:latin typeface="Roboto" panose="02000000000000000000"/>
              <a:ea typeface="Calibri" panose="020F0502020204030204" pitchFamily="34" charset="0"/>
              <a:cs typeface="Times New Roman" panose="02020603050405020304" pitchFamily="18" charset="0"/>
            </a:endParaRPr>
          </a:p>
        </p:txBody>
      </p:sp>
      <p:pic>
        <p:nvPicPr>
          <p:cNvPr id="16" name="Imagen 15">
            <a:extLst>
              <a:ext uri="{FF2B5EF4-FFF2-40B4-BE49-F238E27FC236}">
                <a16:creationId xmlns:a16="http://schemas.microsoft.com/office/drawing/2014/main" id="{420AFD7B-9E83-F2A3-A406-3C46EE9F9C61}"/>
              </a:ext>
            </a:extLst>
          </p:cNvPr>
          <p:cNvPicPr>
            <a:picLocks noChangeAspect="1"/>
          </p:cNvPicPr>
          <p:nvPr/>
        </p:nvPicPr>
        <p:blipFill>
          <a:blip r:embed="rId3">
            <a:alphaModFix amt="35000"/>
          </a:blip>
          <a:stretch>
            <a:fillRect/>
          </a:stretch>
        </p:blipFill>
        <p:spPr>
          <a:xfrm>
            <a:off x="6109642" y="1644172"/>
            <a:ext cx="5406315" cy="4384487"/>
          </a:xfrm>
          <a:prstGeom prst="rect">
            <a:avLst/>
          </a:prstGeom>
        </p:spPr>
      </p:pic>
      <p:sp>
        <p:nvSpPr>
          <p:cNvPr id="19" name="Rectángulo 18">
            <a:extLst>
              <a:ext uri="{FF2B5EF4-FFF2-40B4-BE49-F238E27FC236}">
                <a16:creationId xmlns:a16="http://schemas.microsoft.com/office/drawing/2014/main" id="{28EE6AFD-0230-E5C1-561A-AC13C004C1DF}"/>
              </a:ext>
            </a:extLst>
          </p:cNvPr>
          <p:cNvSpPr/>
          <p:nvPr/>
        </p:nvSpPr>
        <p:spPr>
          <a:xfrm>
            <a:off x="6419422" y="1806642"/>
            <a:ext cx="5103626" cy="435414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1800" b="1" dirty="0">
                <a:solidFill>
                  <a:schemeClr val="bg2">
                    <a:lumMod val="10000"/>
                  </a:schemeClr>
                </a:solidFill>
              </a:rPr>
              <a:t>Uso y aprovechamiento de RRNN:</a:t>
            </a:r>
          </a:p>
          <a:p>
            <a:endParaRPr lang="es-CO" sz="1800" dirty="0">
              <a:solidFill>
                <a:schemeClr val="bg2">
                  <a:lumMod val="10000"/>
                </a:schemeClr>
              </a:solidFill>
            </a:endParaRPr>
          </a:p>
          <a:p>
            <a:pPr marL="285750" indent="-285750">
              <a:buFont typeface="Arial" panose="020B0604020202020204" pitchFamily="34" charset="0"/>
              <a:buChar char="•"/>
            </a:pPr>
            <a:r>
              <a:rPr lang="es-CO" dirty="0">
                <a:solidFill>
                  <a:schemeClr val="bg2">
                    <a:lumMod val="10000"/>
                  </a:schemeClr>
                </a:solidFill>
              </a:rPr>
              <a:t>Aprovechamiento forestal.</a:t>
            </a:r>
          </a:p>
          <a:p>
            <a:pPr marL="285750" indent="-285750">
              <a:buFont typeface="Arial" panose="020B0604020202020204" pitchFamily="34" charset="0"/>
              <a:buChar char="•"/>
            </a:pPr>
            <a:r>
              <a:rPr lang="es-CO" dirty="0">
                <a:solidFill>
                  <a:schemeClr val="bg2">
                    <a:lumMod val="10000"/>
                  </a:schemeClr>
                </a:solidFill>
              </a:rPr>
              <a:t>Adquisición del recurso hídrico mediante compra a terceros autorizados</a:t>
            </a:r>
          </a:p>
          <a:p>
            <a:pPr marL="285750" indent="-285750">
              <a:buFont typeface="Arial" panose="020B0604020202020204" pitchFamily="34" charset="0"/>
              <a:buChar char="•"/>
            </a:pPr>
            <a:r>
              <a:rPr lang="es-CO" dirty="0">
                <a:solidFill>
                  <a:schemeClr val="bg2">
                    <a:lumMod val="10000"/>
                  </a:schemeClr>
                </a:solidFill>
              </a:rPr>
              <a:t>Adquisición de materiales a través de terceros autorizados.</a:t>
            </a:r>
          </a:p>
          <a:p>
            <a:pPr marL="285750" indent="-285750">
              <a:buFont typeface="Arial" panose="020B0604020202020204" pitchFamily="34" charset="0"/>
              <a:buChar char="•"/>
            </a:pPr>
            <a:r>
              <a:rPr lang="es-CO" dirty="0">
                <a:solidFill>
                  <a:schemeClr val="bg2">
                    <a:lumMod val="10000"/>
                  </a:schemeClr>
                </a:solidFill>
              </a:rPr>
              <a:t>Disposición de agua residual doméstica a través de terceros autorizados.</a:t>
            </a:r>
          </a:p>
          <a:p>
            <a:pPr marL="285750" indent="-285750">
              <a:buFont typeface="Arial" panose="020B0604020202020204" pitchFamily="34" charset="0"/>
              <a:buChar char="•"/>
            </a:pPr>
            <a:r>
              <a:rPr lang="es-CO" dirty="0">
                <a:solidFill>
                  <a:schemeClr val="bg2">
                    <a:lumMod val="10000"/>
                  </a:schemeClr>
                </a:solidFill>
              </a:rPr>
              <a:t>Disposición de residuos sólidos a través de terceros autorizados.</a:t>
            </a:r>
          </a:p>
        </p:txBody>
      </p:sp>
    </p:spTree>
    <p:extLst>
      <p:ext uri="{BB962C8B-B14F-4D97-AF65-F5344CB8AC3E}">
        <p14:creationId xmlns:p14="http://schemas.microsoft.com/office/powerpoint/2010/main" val="1139654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7">
            <a:extLst>
              <a:ext uri="{FF2B5EF4-FFF2-40B4-BE49-F238E27FC236}">
                <a16:creationId xmlns:a16="http://schemas.microsoft.com/office/drawing/2014/main" id="{7D0AE748-CD5C-0D1E-93EB-8AD34BB9650C}"/>
              </a:ext>
            </a:extLst>
          </p:cNvPr>
          <p:cNvSpPr>
            <a:spLocks noGrp="1"/>
          </p:cNvSpPr>
          <p:nvPr>
            <p:ph type="title"/>
          </p:nvPr>
        </p:nvSpPr>
        <p:spPr>
          <a:xfrm>
            <a:off x="638175" y="82550"/>
            <a:ext cx="8578850" cy="1325563"/>
          </a:xfrm>
        </p:spPr>
        <p:txBody>
          <a:bodyPr>
            <a:noAutofit/>
          </a:bodyPr>
          <a:lstStyle/>
          <a:p>
            <a:r>
              <a:rPr lang="es-MX" dirty="0"/>
              <a:t>Fases y actividades del proyecto</a:t>
            </a:r>
            <a:endParaRPr lang="en-US" dirty="0"/>
          </a:p>
        </p:txBody>
      </p:sp>
      <p:sp>
        <p:nvSpPr>
          <p:cNvPr id="12" name="Rectángulo: esquinas redondeadas 11">
            <a:extLst>
              <a:ext uri="{FF2B5EF4-FFF2-40B4-BE49-F238E27FC236}">
                <a16:creationId xmlns:a16="http://schemas.microsoft.com/office/drawing/2014/main" id="{451E90E0-D2DE-A921-1AF2-6DF0919E00B0}"/>
              </a:ext>
            </a:extLst>
          </p:cNvPr>
          <p:cNvSpPr/>
          <p:nvPr/>
        </p:nvSpPr>
        <p:spPr>
          <a:xfrm>
            <a:off x="4799045" y="1478091"/>
            <a:ext cx="2593910" cy="625960"/>
          </a:xfrm>
          <a:prstGeom prst="roundRect">
            <a:avLst/>
          </a:prstGeom>
          <a:solidFill>
            <a:schemeClr val="accent6">
              <a:lumMod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dirty="0">
                <a:solidFill>
                  <a:schemeClr val="tx1"/>
                </a:solidFill>
              </a:rPr>
              <a:t>Fases</a:t>
            </a:r>
            <a:r>
              <a:rPr lang="en-US" sz="1800" b="1" dirty="0">
                <a:solidFill>
                  <a:schemeClr val="tx1"/>
                </a:solidFill>
              </a:rPr>
              <a:t> y a</a:t>
            </a:r>
            <a:r>
              <a:rPr lang="es-CO" sz="1800" b="1" dirty="0" err="1">
                <a:solidFill>
                  <a:schemeClr val="tx1"/>
                </a:solidFill>
              </a:rPr>
              <a:t>ctividades</a:t>
            </a:r>
            <a:r>
              <a:rPr lang="en-US" sz="1800" b="1" dirty="0">
                <a:solidFill>
                  <a:schemeClr val="tx1"/>
                </a:solidFill>
              </a:rPr>
              <a:t> del </a:t>
            </a:r>
            <a:r>
              <a:rPr lang="en-US" sz="1800" b="1" dirty="0" err="1">
                <a:solidFill>
                  <a:schemeClr val="tx1"/>
                </a:solidFill>
              </a:rPr>
              <a:t>proyecto</a:t>
            </a:r>
            <a:endParaRPr lang="en-US" sz="1800" b="1" dirty="0">
              <a:solidFill>
                <a:schemeClr val="tx1"/>
              </a:solidFill>
            </a:endParaRPr>
          </a:p>
        </p:txBody>
      </p:sp>
      <p:sp>
        <p:nvSpPr>
          <p:cNvPr id="13" name="Rectángulo: esquinas redondeadas 12">
            <a:extLst>
              <a:ext uri="{FF2B5EF4-FFF2-40B4-BE49-F238E27FC236}">
                <a16:creationId xmlns:a16="http://schemas.microsoft.com/office/drawing/2014/main" id="{1EBDB36C-C020-6E93-FEFD-3615C31C05D3}"/>
              </a:ext>
            </a:extLst>
          </p:cNvPr>
          <p:cNvSpPr/>
          <p:nvPr/>
        </p:nvSpPr>
        <p:spPr>
          <a:xfrm>
            <a:off x="638174" y="2733869"/>
            <a:ext cx="1983727" cy="695131"/>
          </a:xfrm>
          <a:prstGeom prst="roundRect">
            <a:avLst/>
          </a:prstGeom>
          <a:solidFill>
            <a:schemeClr val="bg1"/>
          </a:solidFill>
          <a:ln>
            <a:solidFill>
              <a:srgbClr val="1025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dirty="0">
                <a:solidFill>
                  <a:srgbClr val="1D437B"/>
                </a:solidFill>
              </a:rPr>
              <a:t>TRANSVERSAL</a:t>
            </a:r>
          </a:p>
        </p:txBody>
      </p:sp>
      <p:sp>
        <p:nvSpPr>
          <p:cNvPr id="14" name="Rectángulo: esquinas redondeadas 13">
            <a:extLst>
              <a:ext uri="{FF2B5EF4-FFF2-40B4-BE49-F238E27FC236}">
                <a16:creationId xmlns:a16="http://schemas.microsoft.com/office/drawing/2014/main" id="{B12F9832-7190-4707-04D8-F5AFF2A47119}"/>
              </a:ext>
            </a:extLst>
          </p:cNvPr>
          <p:cNvSpPr/>
          <p:nvPr/>
        </p:nvSpPr>
        <p:spPr>
          <a:xfrm>
            <a:off x="2913288" y="2733869"/>
            <a:ext cx="2069259" cy="695131"/>
          </a:xfrm>
          <a:prstGeom prst="roundRect">
            <a:avLst/>
          </a:prstGeom>
          <a:solidFill>
            <a:schemeClr val="bg1"/>
          </a:solidFill>
          <a:ln>
            <a:solidFill>
              <a:srgbClr val="1025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rgbClr val="1D437B"/>
                </a:solidFill>
              </a:rPr>
              <a:t>PRE-OPERATIVA</a:t>
            </a:r>
          </a:p>
        </p:txBody>
      </p:sp>
      <p:sp>
        <p:nvSpPr>
          <p:cNvPr id="15" name="Rectángulo: esquinas redondeadas 14">
            <a:extLst>
              <a:ext uri="{FF2B5EF4-FFF2-40B4-BE49-F238E27FC236}">
                <a16:creationId xmlns:a16="http://schemas.microsoft.com/office/drawing/2014/main" id="{F6248B6E-7A62-F54D-9177-C97C534645BC}"/>
              </a:ext>
            </a:extLst>
          </p:cNvPr>
          <p:cNvSpPr/>
          <p:nvPr/>
        </p:nvSpPr>
        <p:spPr>
          <a:xfrm>
            <a:off x="5312814" y="2733868"/>
            <a:ext cx="2139237" cy="695131"/>
          </a:xfrm>
          <a:prstGeom prst="roundRect">
            <a:avLst/>
          </a:prstGeom>
          <a:solidFill>
            <a:schemeClr val="bg1"/>
          </a:solidFill>
          <a:ln>
            <a:solidFill>
              <a:srgbClr val="1025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rgbClr val="1D437B"/>
                </a:solidFill>
              </a:rPr>
              <a:t>CONSTRUCCIÓN</a:t>
            </a:r>
          </a:p>
        </p:txBody>
      </p:sp>
      <p:sp>
        <p:nvSpPr>
          <p:cNvPr id="16" name="Rectángulo: esquinas redondeadas 15">
            <a:extLst>
              <a:ext uri="{FF2B5EF4-FFF2-40B4-BE49-F238E27FC236}">
                <a16:creationId xmlns:a16="http://schemas.microsoft.com/office/drawing/2014/main" id="{7C91C97A-60F0-C979-3A94-688AD51800FD}"/>
              </a:ext>
            </a:extLst>
          </p:cNvPr>
          <p:cNvSpPr/>
          <p:nvPr/>
        </p:nvSpPr>
        <p:spPr>
          <a:xfrm>
            <a:off x="7844519" y="2733870"/>
            <a:ext cx="1946404" cy="695130"/>
          </a:xfrm>
          <a:prstGeom prst="roundRect">
            <a:avLst/>
          </a:prstGeom>
          <a:solidFill>
            <a:schemeClr val="bg1"/>
          </a:solidFill>
          <a:ln>
            <a:solidFill>
              <a:srgbClr val="1025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rgbClr val="1D437B"/>
                </a:solidFill>
              </a:rPr>
              <a:t>OPERACIÓN</a:t>
            </a:r>
          </a:p>
        </p:txBody>
      </p:sp>
      <p:sp>
        <p:nvSpPr>
          <p:cNvPr id="17" name="Rectángulo: esquinas redondeadas 16">
            <a:extLst>
              <a:ext uri="{FF2B5EF4-FFF2-40B4-BE49-F238E27FC236}">
                <a16:creationId xmlns:a16="http://schemas.microsoft.com/office/drawing/2014/main" id="{F5471BAB-7CA2-8F4D-6910-3BA5C63F7E0C}"/>
              </a:ext>
            </a:extLst>
          </p:cNvPr>
          <p:cNvSpPr/>
          <p:nvPr/>
        </p:nvSpPr>
        <p:spPr>
          <a:xfrm>
            <a:off x="10036629" y="2733868"/>
            <a:ext cx="1862428" cy="695131"/>
          </a:xfrm>
          <a:prstGeom prst="roundRect">
            <a:avLst/>
          </a:prstGeom>
          <a:solidFill>
            <a:schemeClr val="bg1"/>
          </a:solidFill>
          <a:ln>
            <a:solidFill>
              <a:srgbClr val="1025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a:solidFill>
                  <a:srgbClr val="1D437B"/>
                </a:solidFill>
              </a:rPr>
              <a:t>DESMANTELAMIENTO Y RESTAURACIÓN</a:t>
            </a:r>
            <a:endParaRPr lang="en-US" sz="1200" dirty="0">
              <a:solidFill>
                <a:srgbClr val="1D437B"/>
              </a:solidFill>
            </a:endParaRPr>
          </a:p>
        </p:txBody>
      </p:sp>
      <p:sp>
        <p:nvSpPr>
          <p:cNvPr id="18" name="Rectángulo: esquinas redondeadas 17">
            <a:extLst>
              <a:ext uri="{FF2B5EF4-FFF2-40B4-BE49-F238E27FC236}">
                <a16:creationId xmlns:a16="http://schemas.microsoft.com/office/drawing/2014/main" id="{4CA5A977-A3F7-0287-BFF9-62572D9E9DCD}"/>
              </a:ext>
            </a:extLst>
          </p:cNvPr>
          <p:cNvSpPr/>
          <p:nvPr/>
        </p:nvSpPr>
        <p:spPr>
          <a:xfrm>
            <a:off x="638174" y="3672405"/>
            <a:ext cx="1862429" cy="2164702"/>
          </a:xfrm>
          <a:prstGeom prst="roundRect">
            <a:avLst/>
          </a:prstGeom>
          <a:solidFill>
            <a:srgbClr val="10253E"/>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93663" lvl="0" indent="-93663">
              <a:lnSpc>
                <a:spcPct val="107000"/>
              </a:lnSpc>
              <a:buFont typeface="Wingdings" panose="05000000000000000000" pitchFamily="2" charset="2"/>
              <a:buChar char=""/>
            </a:pPr>
            <a:r>
              <a:rPr lang="es-CO" sz="1050" kern="100" dirty="0">
                <a:effectLst/>
                <a:latin typeface="Calibri" panose="020F0502020204030204" pitchFamily="34" charset="0"/>
                <a:ea typeface="Calibri" panose="020F0502020204030204" pitchFamily="34" charset="0"/>
                <a:cs typeface="Times New Roman" panose="02020603050405020304" pitchFamily="18" charset="0"/>
              </a:rPr>
              <a:t>Movilización de personal, equipo y maquinaria</a:t>
            </a:r>
          </a:p>
          <a:p>
            <a:pPr marL="93663" lvl="0" indent="-93663">
              <a:lnSpc>
                <a:spcPct val="107000"/>
              </a:lnSpc>
              <a:buFont typeface="Wingdings" panose="05000000000000000000" pitchFamily="2" charset="2"/>
              <a:buChar char=""/>
            </a:pPr>
            <a:r>
              <a:rPr lang="es-CO" sz="1050" kern="100" dirty="0">
                <a:effectLst/>
                <a:latin typeface="Calibri" panose="020F0502020204030204" pitchFamily="34" charset="0"/>
                <a:ea typeface="Calibri" panose="020F0502020204030204" pitchFamily="34" charset="0"/>
                <a:cs typeface="Times New Roman" panose="02020603050405020304" pitchFamily="18" charset="0"/>
              </a:rPr>
              <a:t>Contratación de personal</a:t>
            </a:r>
          </a:p>
          <a:p>
            <a:pPr marL="93663" lvl="0" indent="-93663">
              <a:lnSpc>
                <a:spcPct val="107000"/>
              </a:lnSpc>
              <a:buFont typeface="Wingdings" panose="05000000000000000000" pitchFamily="2" charset="2"/>
              <a:buChar char=""/>
            </a:pPr>
            <a:r>
              <a:rPr lang="es-CO" sz="1050" kern="100" dirty="0">
                <a:effectLst/>
                <a:latin typeface="Calibri" panose="020F0502020204030204" pitchFamily="34" charset="0"/>
                <a:ea typeface="Calibri" panose="020F0502020204030204" pitchFamily="34" charset="0"/>
                <a:cs typeface="Times New Roman" panose="02020603050405020304" pitchFamily="18" charset="0"/>
              </a:rPr>
              <a:t>Información del proyecto a autoridades y comunidades</a:t>
            </a:r>
          </a:p>
          <a:p>
            <a:pPr marL="93663" lvl="0" indent="-93663">
              <a:lnSpc>
                <a:spcPct val="107000"/>
              </a:lnSpc>
              <a:buFont typeface="Wingdings" panose="05000000000000000000" pitchFamily="2" charset="2"/>
              <a:buChar char=""/>
            </a:pPr>
            <a:r>
              <a:rPr lang="es-CO" sz="1050" kern="100" dirty="0">
                <a:effectLst/>
                <a:latin typeface="Calibri" panose="020F0502020204030204" pitchFamily="34" charset="0"/>
                <a:ea typeface="Calibri" panose="020F0502020204030204" pitchFamily="34" charset="0"/>
                <a:cs typeface="Times New Roman" panose="02020603050405020304" pitchFamily="18" charset="0"/>
              </a:rPr>
              <a:t>Adquisición de bienes y servicios</a:t>
            </a:r>
          </a:p>
          <a:p>
            <a:pPr marL="93663" lvl="0" indent="-93663">
              <a:lnSpc>
                <a:spcPct val="107000"/>
              </a:lnSpc>
              <a:spcAft>
                <a:spcPts val="800"/>
              </a:spcAft>
              <a:buFont typeface="Wingdings" panose="05000000000000000000" pitchFamily="2" charset="2"/>
              <a:buChar char=""/>
            </a:pPr>
            <a:r>
              <a:rPr lang="es-CO" sz="1050" kern="100" dirty="0">
                <a:effectLst/>
                <a:latin typeface="Calibri" panose="020F0502020204030204" pitchFamily="34" charset="0"/>
                <a:ea typeface="Calibri" panose="020F0502020204030204" pitchFamily="34" charset="0"/>
                <a:cs typeface="Times New Roman" panose="02020603050405020304" pitchFamily="18" charset="0"/>
              </a:rPr>
              <a:t>Generación y manejo de residuos</a:t>
            </a:r>
          </a:p>
        </p:txBody>
      </p:sp>
      <p:sp>
        <p:nvSpPr>
          <p:cNvPr id="19" name="Rectángulo: esquinas redondeadas 18">
            <a:extLst>
              <a:ext uri="{FF2B5EF4-FFF2-40B4-BE49-F238E27FC236}">
                <a16:creationId xmlns:a16="http://schemas.microsoft.com/office/drawing/2014/main" id="{3F9DD08B-A481-856F-6B62-F0FE081A6675}"/>
              </a:ext>
            </a:extLst>
          </p:cNvPr>
          <p:cNvSpPr/>
          <p:nvPr/>
        </p:nvSpPr>
        <p:spPr>
          <a:xfrm>
            <a:off x="2877519" y="3672405"/>
            <a:ext cx="2003945" cy="2164702"/>
          </a:xfrm>
          <a:prstGeom prst="roundRect">
            <a:avLst/>
          </a:prstGeom>
          <a:solidFill>
            <a:srgbClr val="1D437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93663" lvl="0">
              <a:lnSpc>
                <a:spcPct val="107000"/>
              </a:lnSpc>
              <a:buFont typeface="Wingdings" panose="05000000000000000000" pitchFamily="2" charset="2"/>
              <a:buChar char=""/>
            </a:pPr>
            <a:r>
              <a:rPr lang="es-CO" sz="1400" kern="100" dirty="0">
                <a:effectLst/>
                <a:latin typeface="Calibri" panose="020F0502020204030204" pitchFamily="34" charset="0"/>
                <a:ea typeface="Calibri" panose="020F0502020204030204" pitchFamily="34" charset="0"/>
                <a:cs typeface="Times New Roman" panose="02020603050405020304" pitchFamily="18" charset="0"/>
              </a:rPr>
              <a:t>Diseño,  ingeniería del proyecto y estudios preliminares </a:t>
            </a:r>
          </a:p>
          <a:p>
            <a:pPr marL="93663" lvl="0">
              <a:lnSpc>
                <a:spcPct val="107000"/>
              </a:lnSpc>
              <a:spcAft>
                <a:spcPts val="800"/>
              </a:spcAft>
              <a:buFont typeface="Wingdings" panose="05000000000000000000" pitchFamily="2" charset="2"/>
              <a:buChar char=""/>
            </a:pPr>
            <a:r>
              <a:rPr lang="es-CO" sz="1400" kern="100" dirty="0">
                <a:effectLst/>
                <a:latin typeface="Calibri" panose="020F0502020204030204" pitchFamily="34" charset="0"/>
                <a:ea typeface="Calibri" panose="020F0502020204030204" pitchFamily="34" charset="0"/>
                <a:cs typeface="Times New Roman" panose="02020603050405020304" pitchFamily="18" charset="0"/>
              </a:rPr>
              <a:t>Negociación y adquisición de predios</a:t>
            </a:r>
          </a:p>
        </p:txBody>
      </p:sp>
      <p:sp>
        <p:nvSpPr>
          <p:cNvPr id="20" name="Rectángulo: esquinas redondeadas 19">
            <a:extLst>
              <a:ext uri="{FF2B5EF4-FFF2-40B4-BE49-F238E27FC236}">
                <a16:creationId xmlns:a16="http://schemas.microsoft.com/office/drawing/2014/main" id="{A9447E75-F518-083C-6D0F-1E533AE359DD}"/>
              </a:ext>
            </a:extLst>
          </p:cNvPr>
          <p:cNvSpPr/>
          <p:nvPr/>
        </p:nvSpPr>
        <p:spPr>
          <a:xfrm>
            <a:off x="5127170" y="3672405"/>
            <a:ext cx="2593910" cy="2164702"/>
          </a:xfrm>
          <a:prstGeom prst="round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93663" lvl="0" indent="-93663">
              <a:lnSpc>
                <a:spcPct val="107000"/>
              </a:lnSpc>
              <a:buFont typeface="Wingdings" panose="05000000000000000000" pitchFamily="2" charset="2"/>
              <a:buChar char=""/>
            </a:pPr>
            <a:r>
              <a:rPr lang="es-CO" sz="1000" kern="100" dirty="0">
                <a:effectLst/>
                <a:latin typeface="Calibri" panose="020F0502020204030204" pitchFamily="34" charset="0"/>
                <a:ea typeface="Calibri" panose="020F0502020204030204" pitchFamily="34" charset="0"/>
                <a:cs typeface="Times New Roman" panose="02020603050405020304" pitchFamily="18" charset="0"/>
              </a:rPr>
              <a:t>Replanteo topográfico y demarcación </a:t>
            </a:r>
          </a:p>
          <a:p>
            <a:pPr marL="93663" lvl="0" indent="-93663">
              <a:lnSpc>
                <a:spcPct val="107000"/>
              </a:lnSpc>
              <a:buFont typeface="Wingdings" panose="05000000000000000000" pitchFamily="2" charset="2"/>
              <a:buChar char=""/>
            </a:pPr>
            <a:r>
              <a:rPr lang="es-CO" sz="1000" kern="100" dirty="0">
                <a:effectLst/>
                <a:latin typeface="Calibri" panose="020F0502020204030204" pitchFamily="34" charset="0"/>
                <a:ea typeface="Calibri" panose="020F0502020204030204" pitchFamily="34" charset="0"/>
                <a:cs typeface="Times New Roman" panose="02020603050405020304" pitchFamily="18" charset="0"/>
              </a:rPr>
              <a:t>Remoción de la cobertura vegetal y descapote </a:t>
            </a:r>
          </a:p>
          <a:p>
            <a:pPr marL="93663" lvl="0" indent="-93663">
              <a:lnSpc>
                <a:spcPct val="107000"/>
              </a:lnSpc>
              <a:buFont typeface="Wingdings" panose="05000000000000000000" pitchFamily="2" charset="2"/>
              <a:buChar char=""/>
            </a:pPr>
            <a:r>
              <a:rPr lang="es-CO" sz="1000" kern="100" dirty="0">
                <a:effectLst/>
                <a:latin typeface="Calibri" panose="020F0502020204030204" pitchFamily="34" charset="0"/>
                <a:ea typeface="Calibri" panose="020F0502020204030204" pitchFamily="34" charset="0"/>
                <a:cs typeface="Times New Roman" panose="02020603050405020304" pitchFamily="18" charset="0"/>
              </a:rPr>
              <a:t>Movimiento de tierras excavación, cortes y rellenos</a:t>
            </a:r>
          </a:p>
          <a:p>
            <a:pPr marL="93663" lvl="0" indent="-93663">
              <a:lnSpc>
                <a:spcPct val="107000"/>
              </a:lnSpc>
              <a:buFont typeface="Wingdings" panose="05000000000000000000" pitchFamily="2" charset="2"/>
              <a:buChar char=""/>
            </a:pPr>
            <a:r>
              <a:rPr lang="es-CO" sz="1000" kern="100" dirty="0">
                <a:effectLst/>
                <a:latin typeface="Calibri" panose="020F0502020204030204" pitchFamily="34" charset="0"/>
                <a:ea typeface="Calibri" panose="020F0502020204030204" pitchFamily="34" charset="0"/>
                <a:cs typeface="Times New Roman" panose="02020603050405020304" pitchFamily="18" charset="0"/>
              </a:rPr>
              <a:t>Construcción de fundaciones, edificaciones, obras de infraestructura y Montaje de torres</a:t>
            </a:r>
          </a:p>
          <a:p>
            <a:pPr marL="93663" lvl="0" indent="-93663">
              <a:lnSpc>
                <a:spcPct val="107000"/>
              </a:lnSpc>
              <a:buFont typeface="Wingdings" panose="05000000000000000000" pitchFamily="2" charset="2"/>
              <a:buChar char=""/>
            </a:pPr>
            <a:r>
              <a:rPr lang="es-CO" sz="1000" kern="100" dirty="0">
                <a:effectLst/>
                <a:latin typeface="Calibri" panose="020F0502020204030204" pitchFamily="34" charset="0"/>
                <a:ea typeface="Calibri" panose="020F0502020204030204" pitchFamily="34" charset="0"/>
                <a:cs typeface="Times New Roman" panose="02020603050405020304" pitchFamily="18" charset="0"/>
              </a:rPr>
              <a:t>Montaje de paneles e instalación de inversores y centros de transformación</a:t>
            </a:r>
          </a:p>
          <a:p>
            <a:pPr marL="93663" lvl="0" indent="-93663">
              <a:lnSpc>
                <a:spcPct val="107000"/>
              </a:lnSpc>
              <a:spcAft>
                <a:spcPts val="800"/>
              </a:spcAft>
              <a:buFont typeface="Wingdings" panose="05000000000000000000" pitchFamily="2" charset="2"/>
              <a:buChar char=""/>
            </a:pPr>
            <a:r>
              <a:rPr lang="es-CO" sz="1000" kern="100" dirty="0">
                <a:effectLst/>
                <a:latin typeface="Calibri" panose="020F0502020204030204" pitchFamily="34" charset="0"/>
                <a:ea typeface="Calibri" panose="020F0502020204030204" pitchFamily="34" charset="0"/>
                <a:cs typeface="Times New Roman" panose="02020603050405020304" pitchFamily="18" charset="0"/>
              </a:rPr>
              <a:t>Instalación conexión eléctrica (cableado, puesta a tierra, protecciones)</a:t>
            </a:r>
          </a:p>
        </p:txBody>
      </p:sp>
      <p:sp>
        <p:nvSpPr>
          <p:cNvPr id="21" name="Rectángulo: esquinas redondeadas 20">
            <a:extLst>
              <a:ext uri="{FF2B5EF4-FFF2-40B4-BE49-F238E27FC236}">
                <a16:creationId xmlns:a16="http://schemas.microsoft.com/office/drawing/2014/main" id="{3F088773-C714-106A-24E1-2A117B007A4A}"/>
              </a:ext>
            </a:extLst>
          </p:cNvPr>
          <p:cNvSpPr/>
          <p:nvPr/>
        </p:nvSpPr>
        <p:spPr>
          <a:xfrm>
            <a:off x="7966786" y="3644413"/>
            <a:ext cx="1862429" cy="2164702"/>
          </a:xfrm>
          <a:prstGeom prst="roundRect">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93663" lvl="0" indent="-93663">
              <a:lnSpc>
                <a:spcPct val="107000"/>
              </a:lnSpc>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Operación de la línea de transmisión eléctrica y parque solar fotovoltaico</a:t>
            </a:r>
          </a:p>
          <a:p>
            <a:pPr marL="93663" lvl="0" indent="-93663">
              <a:lnSpc>
                <a:spcPct val="107000"/>
              </a:lnSpc>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Mantenimiento Electromecánico </a:t>
            </a:r>
          </a:p>
          <a:p>
            <a:pPr marL="93663" lvl="0" indent="-93663">
              <a:lnSpc>
                <a:spcPct val="107000"/>
              </a:lnSpc>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Control de estabilidad </a:t>
            </a:r>
          </a:p>
          <a:p>
            <a:pPr marL="93663" lvl="0" indent="-93663">
              <a:lnSpc>
                <a:spcPct val="107000"/>
              </a:lnSpc>
              <a:spcAft>
                <a:spcPts val="800"/>
              </a:spcAft>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Mantenimiento de zonas verdes </a:t>
            </a:r>
          </a:p>
        </p:txBody>
      </p:sp>
      <p:sp>
        <p:nvSpPr>
          <p:cNvPr id="22" name="Rectángulo: esquinas redondeadas 21">
            <a:extLst>
              <a:ext uri="{FF2B5EF4-FFF2-40B4-BE49-F238E27FC236}">
                <a16:creationId xmlns:a16="http://schemas.microsoft.com/office/drawing/2014/main" id="{16282EF1-240E-32D0-A821-97679C39B344}"/>
              </a:ext>
            </a:extLst>
          </p:cNvPr>
          <p:cNvSpPr/>
          <p:nvPr/>
        </p:nvSpPr>
        <p:spPr>
          <a:xfrm>
            <a:off x="10074921" y="3644413"/>
            <a:ext cx="1862429" cy="216470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7800" lvl="0" indent="-177800">
              <a:lnSpc>
                <a:spcPct val="107000"/>
              </a:lnSpc>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Desmantelamiento y retiro de equipos</a:t>
            </a:r>
          </a:p>
          <a:p>
            <a:pPr marL="177800" lvl="0" indent="-177800">
              <a:lnSpc>
                <a:spcPct val="107000"/>
              </a:lnSpc>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Desmonte de obras civiles excavaciones, demolición de fundaciones</a:t>
            </a:r>
          </a:p>
          <a:p>
            <a:pPr marL="177800" lvl="0" indent="-177800">
              <a:lnSpc>
                <a:spcPct val="107000"/>
              </a:lnSpc>
              <a:spcAft>
                <a:spcPts val="800"/>
              </a:spcAft>
              <a:buFont typeface="Wingdings" panose="05000000000000000000" pitchFamily="2" charset="2"/>
              <a:buChar char=""/>
            </a:pPr>
            <a:r>
              <a:rPr lang="es-CO" sz="1100" kern="100" dirty="0">
                <a:effectLst/>
                <a:latin typeface="Calibri" panose="020F0502020204030204" pitchFamily="34" charset="0"/>
                <a:ea typeface="Calibri" panose="020F0502020204030204" pitchFamily="34" charset="0"/>
                <a:cs typeface="Times New Roman" panose="02020603050405020304" pitchFamily="18" charset="0"/>
              </a:rPr>
              <a:t>Reconformación del terreno y revegetalización</a:t>
            </a:r>
          </a:p>
        </p:txBody>
      </p:sp>
      <p:cxnSp>
        <p:nvCxnSpPr>
          <p:cNvPr id="29" name="Conector: angular 28">
            <a:extLst>
              <a:ext uri="{FF2B5EF4-FFF2-40B4-BE49-F238E27FC236}">
                <a16:creationId xmlns:a16="http://schemas.microsoft.com/office/drawing/2014/main" id="{3D4071ED-7EAE-831A-32DE-C3958BA025D7}"/>
              </a:ext>
            </a:extLst>
          </p:cNvPr>
          <p:cNvCxnSpPr>
            <a:stCxn id="12" idx="2"/>
            <a:endCxn id="13" idx="0"/>
          </p:cNvCxnSpPr>
          <p:nvPr/>
        </p:nvCxnSpPr>
        <p:spPr>
          <a:xfrm rot="5400000">
            <a:off x="3548110" y="185979"/>
            <a:ext cx="629818" cy="4465962"/>
          </a:xfrm>
          <a:prstGeom prst="bentConnector3">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Conector: angular 30">
            <a:extLst>
              <a:ext uri="{FF2B5EF4-FFF2-40B4-BE49-F238E27FC236}">
                <a16:creationId xmlns:a16="http://schemas.microsoft.com/office/drawing/2014/main" id="{811263A7-EB17-580F-6917-1B28F702CA3D}"/>
              </a:ext>
            </a:extLst>
          </p:cNvPr>
          <p:cNvCxnSpPr>
            <a:stCxn id="12" idx="2"/>
            <a:endCxn id="14" idx="0"/>
          </p:cNvCxnSpPr>
          <p:nvPr/>
        </p:nvCxnSpPr>
        <p:spPr>
          <a:xfrm rot="5400000">
            <a:off x="4707050" y="1344919"/>
            <a:ext cx="629818" cy="2148082"/>
          </a:xfrm>
          <a:prstGeom prst="bentConnector3">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3" name="Conector: angular 32">
            <a:extLst>
              <a:ext uri="{FF2B5EF4-FFF2-40B4-BE49-F238E27FC236}">
                <a16:creationId xmlns:a16="http://schemas.microsoft.com/office/drawing/2014/main" id="{B61E5E1E-9CB1-72A5-866E-7AA3A5871EE0}"/>
              </a:ext>
            </a:extLst>
          </p:cNvPr>
          <p:cNvCxnSpPr>
            <a:stCxn id="12" idx="2"/>
          </p:cNvCxnSpPr>
          <p:nvPr/>
        </p:nvCxnSpPr>
        <p:spPr>
          <a:xfrm rot="5400000">
            <a:off x="5781092" y="2418959"/>
            <a:ext cx="629817" cy="12700"/>
          </a:xfrm>
          <a:prstGeom prst="bentConnector3">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5" name="Conector: angular 34">
            <a:extLst>
              <a:ext uri="{FF2B5EF4-FFF2-40B4-BE49-F238E27FC236}">
                <a16:creationId xmlns:a16="http://schemas.microsoft.com/office/drawing/2014/main" id="{E8D01F46-9705-1BD9-749B-B1A120736B17}"/>
              </a:ext>
            </a:extLst>
          </p:cNvPr>
          <p:cNvCxnSpPr>
            <a:stCxn id="12" idx="2"/>
            <a:endCxn id="16" idx="0"/>
          </p:cNvCxnSpPr>
          <p:nvPr/>
        </p:nvCxnSpPr>
        <p:spPr>
          <a:xfrm rot="16200000" flipH="1">
            <a:off x="7141951" y="1058099"/>
            <a:ext cx="629819" cy="2721721"/>
          </a:xfrm>
          <a:prstGeom prst="bentConnector3">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7" name="Conector: angular 36">
            <a:extLst>
              <a:ext uri="{FF2B5EF4-FFF2-40B4-BE49-F238E27FC236}">
                <a16:creationId xmlns:a16="http://schemas.microsoft.com/office/drawing/2014/main" id="{A053DA2A-A84F-8C57-D302-C58D8557743A}"/>
              </a:ext>
            </a:extLst>
          </p:cNvPr>
          <p:cNvCxnSpPr>
            <a:cxnSpLocks/>
            <a:endCxn id="17" idx="0"/>
          </p:cNvCxnSpPr>
          <p:nvPr/>
        </p:nvCxnSpPr>
        <p:spPr>
          <a:xfrm>
            <a:off x="6089650" y="2418275"/>
            <a:ext cx="4878193" cy="315593"/>
          </a:xfrm>
          <a:prstGeom prst="bentConnector2">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01694248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8FB6B05-E146-4DA0-98A5-F2F2BF28E652}"/>
              </a:ext>
            </a:extLst>
          </p:cNvPr>
          <p:cNvSpPr txBox="1"/>
          <p:nvPr/>
        </p:nvSpPr>
        <p:spPr>
          <a:xfrm>
            <a:off x="2038349" y="2647441"/>
            <a:ext cx="8429626" cy="1906017"/>
          </a:xfrm>
          <a:prstGeom prst="rect">
            <a:avLst/>
          </a:prstGeom>
        </p:spPr>
        <p:txBody>
          <a:bodyPr wrap="square" rtlCol="0">
            <a:normAutofit/>
          </a:bodyPr>
          <a:lstStyle/>
          <a:p>
            <a:pPr algn="ctr">
              <a:lnSpc>
                <a:spcPct val="110000"/>
              </a:lnSpc>
            </a:pPr>
            <a:r>
              <a:rPr lang="es-ES" sz="4000">
                <a:solidFill>
                  <a:schemeClr val="bg1"/>
                </a:solidFill>
                <a:latin typeface="Poppins Light" panose="00000400000000000000" pitchFamily="50" charset="0"/>
                <a:cs typeface="Poppins Light" panose="00000400000000000000" pitchFamily="50" charset="0"/>
              </a:rPr>
              <a:t>SUPERPOSICIÓN AMBIENTAL DE PROYECTOS</a:t>
            </a:r>
            <a:endParaRPr lang="es-CO" sz="4000">
              <a:solidFill>
                <a:schemeClr val="bg1"/>
              </a:solidFill>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3792276389"/>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A9A05986-53FB-4D77-8E04-FDE4FA93436F}"/>
              </a:ext>
            </a:extLst>
          </p:cNvPr>
          <p:cNvSpPr/>
          <p:nvPr/>
        </p:nvSpPr>
        <p:spPr>
          <a:xfrm>
            <a:off x="333173" y="982968"/>
            <a:ext cx="11078166" cy="1754326"/>
          </a:xfrm>
          <a:prstGeom prst="rect">
            <a:avLst/>
          </a:prstGeom>
        </p:spPr>
        <p:txBody>
          <a:bodyPr wrap="square">
            <a:spAutoFit/>
          </a:bodyPr>
          <a:lstStyle/>
          <a:p>
            <a:pPr algn="just"/>
            <a:r>
              <a:rPr lang="es-MX" dirty="0"/>
              <a:t>Mediante Radicado 20236200940512 con fecha de 19  de diciembre de 2023 la ANLA da respuesta al oficio del 01 de diciembre de 2023. “Solicitud de información superposición de proyectos con el proyecto Parque Solar Fotovoltaico Heliconia.</a:t>
            </a:r>
          </a:p>
          <a:p>
            <a:pPr algn="just"/>
            <a:endParaRPr lang="es-MX" dirty="0"/>
          </a:p>
          <a:p>
            <a:pPr algn="just"/>
            <a:r>
              <a:rPr lang="es-MX" dirty="0"/>
              <a:t>La ANLA manifiesta superposición con los siguientes </a:t>
            </a:r>
          </a:p>
          <a:p>
            <a:pPr algn="just"/>
            <a:r>
              <a:rPr lang="es-MX" dirty="0"/>
              <a:t>proyectos:</a:t>
            </a:r>
          </a:p>
        </p:txBody>
      </p:sp>
      <p:sp>
        <p:nvSpPr>
          <p:cNvPr id="13" name="Title 8">
            <a:extLst>
              <a:ext uri="{FF2B5EF4-FFF2-40B4-BE49-F238E27FC236}">
                <a16:creationId xmlns:a16="http://schemas.microsoft.com/office/drawing/2014/main" id="{165C8F9A-1264-497F-A2CC-4415DE1FF079}"/>
              </a:ext>
            </a:extLst>
          </p:cNvPr>
          <p:cNvSpPr>
            <a:spLocks noGrp="1"/>
          </p:cNvSpPr>
          <p:nvPr>
            <p:ph type="title"/>
          </p:nvPr>
        </p:nvSpPr>
        <p:spPr>
          <a:xfrm>
            <a:off x="333173" y="-124655"/>
            <a:ext cx="9215466" cy="1325563"/>
          </a:xfrm>
        </p:spPr>
        <p:txBody>
          <a:bodyPr>
            <a:normAutofit/>
          </a:bodyPr>
          <a:lstStyle/>
          <a:p>
            <a:r>
              <a:rPr lang="es-MX" dirty="0"/>
              <a:t>Superposición ambiental</a:t>
            </a:r>
            <a:r>
              <a:rPr lang="es-CO" dirty="0"/>
              <a:t> de proyectos  </a:t>
            </a:r>
            <a:r>
              <a:rPr lang="es-CO" sz="2400" dirty="0"/>
              <a:t>Comunicación ANLA</a:t>
            </a:r>
            <a:endParaRPr lang="es-CO" dirty="0"/>
          </a:p>
        </p:txBody>
      </p:sp>
      <p:sp>
        <p:nvSpPr>
          <p:cNvPr id="7" name="Rectángulo 6">
            <a:extLst>
              <a:ext uri="{FF2B5EF4-FFF2-40B4-BE49-F238E27FC236}">
                <a16:creationId xmlns:a16="http://schemas.microsoft.com/office/drawing/2014/main" id="{7A01CA45-22F7-81F4-4EF2-DC79B8BF08AD}"/>
              </a:ext>
            </a:extLst>
          </p:cNvPr>
          <p:cNvSpPr/>
          <p:nvPr/>
        </p:nvSpPr>
        <p:spPr>
          <a:xfrm>
            <a:off x="6677246" y="1564802"/>
            <a:ext cx="1350335" cy="31366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dirty="0"/>
              <a:t>LAM0022</a:t>
            </a:r>
          </a:p>
        </p:txBody>
      </p:sp>
      <p:graphicFrame>
        <p:nvGraphicFramePr>
          <p:cNvPr id="2" name="Tabla 1">
            <a:extLst>
              <a:ext uri="{FF2B5EF4-FFF2-40B4-BE49-F238E27FC236}">
                <a16:creationId xmlns:a16="http://schemas.microsoft.com/office/drawing/2014/main" id="{3A0BCC6A-B4CC-5927-1328-AFEDB95356D7}"/>
              </a:ext>
            </a:extLst>
          </p:cNvPr>
          <p:cNvGraphicFramePr>
            <a:graphicFrameLocks noGrp="1"/>
          </p:cNvGraphicFramePr>
          <p:nvPr>
            <p:extLst>
              <p:ext uri="{D42A27DB-BD31-4B8C-83A1-F6EECF244321}">
                <p14:modId xmlns:p14="http://schemas.microsoft.com/office/powerpoint/2010/main" val="1162764849"/>
              </p:ext>
            </p:extLst>
          </p:nvPr>
        </p:nvGraphicFramePr>
        <p:xfrm>
          <a:off x="333173" y="2988782"/>
          <a:ext cx="5607334" cy="2817845"/>
        </p:xfrm>
        <a:graphic>
          <a:graphicData uri="http://schemas.openxmlformats.org/drawingml/2006/table">
            <a:tbl>
              <a:tblPr firstRow="1" firstCol="1" bandRow="1">
                <a:tableStyleId>{5C22544A-7EE6-4342-B048-85BDC9FD1C3A}</a:tableStyleId>
              </a:tblPr>
              <a:tblGrid>
                <a:gridCol w="1260127">
                  <a:extLst>
                    <a:ext uri="{9D8B030D-6E8A-4147-A177-3AD203B41FA5}">
                      <a16:colId xmlns:a16="http://schemas.microsoft.com/office/drawing/2014/main" val="3360519153"/>
                    </a:ext>
                  </a:extLst>
                </a:gridCol>
                <a:gridCol w="2065337">
                  <a:extLst>
                    <a:ext uri="{9D8B030D-6E8A-4147-A177-3AD203B41FA5}">
                      <a16:colId xmlns:a16="http://schemas.microsoft.com/office/drawing/2014/main" val="1619706437"/>
                    </a:ext>
                  </a:extLst>
                </a:gridCol>
                <a:gridCol w="2281870">
                  <a:extLst>
                    <a:ext uri="{9D8B030D-6E8A-4147-A177-3AD203B41FA5}">
                      <a16:colId xmlns:a16="http://schemas.microsoft.com/office/drawing/2014/main" val="2890226427"/>
                    </a:ext>
                  </a:extLst>
                </a:gridCol>
              </a:tblGrid>
              <a:tr h="153701">
                <a:tc>
                  <a:txBody>
                    <a:bodyPr/>
                    <a:lstStyle/>
                    <a:p>
                      <a:pPr algn="ctr">
                        <a:spcAft>
                          <a:spcPts val="600"/>
                        </a:spcAft>
                      </a:pPr>
                      <a:r>
                        <a:rPr lang="es-CO" sz="900" dirty="0">
                          <a:solidFill>
                            <a:schemeClr val="bg1"/>
                          </a:solidFill>
                          <a:effectLst/>
                        </a:rPr>
                        <a:t>Expediente</a:t>
                      </a:r>
                      <a:endParaRPr lang="es-CO" sz="11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a:spcAft>
                          <a:spcPts val="600"/>
                        </a:spcAft>
                      </a:pPr>
                      <a:r>
                        <a:rPr lang="es-CO" sz="900" dirty="0">
                          <a:effectLst/>
                        </a:rPr>
                        <a:t>Titular</a:t>
                      </a:r>
                      <a:endParaRPr lang="es-CO"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a:spcAft>
                          <a:spcPts val="600"/>
                        </a:spcAft>
                      </a:pPr>
                      <a:r>
                        <a:rPr lang="es-CO" sz="900" dirty="0">
                          <a:effectLst/>
                        </a:rPr>
                        <a:t>Proyecto</a:t>
                      </a:r>
                      <a:endParaRPr lang="es-CO"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209496530"/>
                  </a:ext>
                </a:extLst>
              </a:tr>
              <a:tr h="546491">
                <a:tc>
                  <a:txBody>
                    <a:bodyPr/>
                    <a:lstStyle/>
                    <a:p>
                      <a:pPr algn="just">
                        <a:spcAft>
                          <a:spcPts val="600"/>
                        </a:spcAft>
                      </a:pPr>
                      <a:r>
                        <a:rPr lang="es-CO" sz="900" dirty="0">
                          <a:solidFill>
                            <a:schemeClr val="bg1"/>
                          </a:solidFill>
                          <a:effectLst/>
                        </a:rPr>
                        <a:t>LAM0069</a:t>
                      </a:r>
                      <a:endParaRPr lang="es-CO" sz="11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just">
                        <a:spcAft>
                          <a:spcPts val="600"/>
                        </a:spcAft>
                      </a:pPr>
                      <a:r>
                        <a:rPr lang="es-CO" sz="900">
                          <a:effectLst/>
                        </a:rPr>
                        <a:t>TRANSPORTADORA DE GAS</a:t>
                      </a:r>
                      <a:endParaRPr lang="es-CO" sz="1100">
                        <a:effectLst/>
                      </a:endParaRPr>
                    </a:p>
                    <a:p>
                      <a:pPr algn="just">
                        <a:spcAft>
                          <a:spcPts val="600"/>
                        </a:spcAft>
                      </a:pPr>
                      <a:r>
                        <a:rPr lang="es-CO" sz="900">
                          <a:effectLst/>
                        </a:rPr>
                        <a:t>INTERNACIONAL TGI SA ESP</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600"/>
                        </a:spcAft>
                      </a:pPr>
                      <a:r>
                        <a:rPr lang="es-CO" sz="900">
                          <a:effectLst/>
                        </a:rPr>
                        <a:t>OPERACIÓN Y MANTENIMIENTO DEL GASODUCTO CENTRO</a:t>
                      </a:r>
                      <a:endParaRPr lang="es-CO" sz="1100">
                        <a:effectLst/>
                      </a:endParaRPr>
                    </a:p>
                    <a:p>
                      <a:pPr algn="just">
                        <a:spcAft>
                          <a:spcPts val="600"/>
                        </a:spcAft>
                      </a:pPr>
                      <a:r>
                        <a:rPr lang="es-CO" sz="900">
                          <a:effectLst/>
                        </a:rPr>
                        <a:t>ORIENTE</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87204656"/>
                  </a:ext>
                </a:extLst>
              </a:tr>
              <a:tr h="546491">
                <a:tc>
                  <a:txBody>
                    <a:bodyPr/>
                    <a:lstStyle/>
                    <a:p>
                      <a:pPr algn="just">
                        <a:spcAft>
                          <a:spcPts val="600"/>
                        </a:spcAft>
                      </a:pPr>
                      <a:r>
                        <a:rPr lang="es-CO" sz="900">
                          <a:solidFill>
                            <a:schemeClr val="bg1"/>
                          </a:solidFill>
                          <a:effectLst/>
                        </a:rPr>
                        <a:t>LAM0022</a:t>
                      </a:r>
                      <a:endParaRPr lang="es-CO" sz="110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just">
                        <a:spcAft>
                          <a:spcPts val="600"/>
                        </a:spcAft>
                      </a:pPr>
                      <a:r>
                        <a:rPr lang="es-CO" sz="900">
                          <a:effectLst/>
                        </a:rPr>
                        <a:t>HOCOL S.A.</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600"/>
                        </a:spcAft>
                      </a:pPr>
                      <a:r>
                        <a:rPr lang="es-CO" sz="900" dirty="0">
                          <a:effectLst/>
                        </a:rPr>
                        <a:t>OLEODUCTO DEL VALLE DEL MAGDALENA TENAY VASCONIA</a:t>
                      </a:r>
                      <a:endParaRPr lang="es-CO" sz="1100" dirty="0">
                        <a:effectLst/>
                      </a:endParaRPr>
                    </a:p>
                    <a:p>
                      <a:pPr algn="just">
                        <a:spcAft>
                          <a:spcPts val="600"/>
                        </a:spcAft>
                      </a:pPr>
                      <a:r>
                        <a:rPr lang="es-CO" sz="900" dirty="0">
                          <a:effectLst/>
                        </a:rPr>
                        <a:t>COVEÑAS</a:t>
                      </a:r>
                      <a:endParaRPr lang="es-CO"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86065122"/>
                  </a:ext>
                </a:extLst>
              </a:tr>
              <a:tr h="631880">
                <a:tc>
                  <a:txBody>
                    <a:bodyPr/>
                    <a:lstStyle/>
                    <a:p>
                      <a:pPr algn="just">
                        <a:spcAft>
                          <a:spcPts val="600"/>
                        </a:spcAft>
                      </a:pPr>
                      <a:r>
                        <a:rPr lang="es-CO" sz="900">
                          <a:solidFill>
                            <a:schemeClr val="bg1"/>
                          </a:solidFill>
                          <a:effectLst/>
                        </a:rPr>
                        <a:t>LAM0170</a:t>
                      </a:r>
                      <a:endParaRPr lang="es-CO" sz="110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just">
                        <a:spcAft>
                          <a:spcPts val="600"/>
                        </a:spcAft>
                      </a:pPr>
                      <a:r>
                        <a:rPr lang="es-CO" sz="900">
                          <a:effectLst/>
                        </a:rPr>
                        <a:t>CENIT TRANSPORTE Y</a:t>
                      </a:r>
                      <a:endParaRPr lang="es-CO" sz="1100">
                        <a:effectLst/>
                      </a:endParaRPr>
                    </a:p>
                    <a:p>
                      <a:pPr algn="just">
                        <a:spcAft>
                          <a:spcPts val="600"/>
                        </a:spcAft>
                      </a:pPr>
                      <a:r>
                        <a:rPr lang="es-CO" sz="900">
                          <a:effectLst/>
                        </a:rPr>
                        <a:t>LOGISTICA DE</a:t>
                      </a:r>
                      <a:endParaRPr lang="es-CO" sz="1100">
                        <a:effectLst/>
                      </a:endParaRPr>
                    </a:p>
                    <a:p>
                      <a:pPr algn="just">
                        <a:spcAft>
                          <a:spcPts val="600"/>
                        </a:spcAft>
                      </a:pPr>
                      <a:r>
                        <a:rPr lang="es-CO" sz="900">
                          <a:effectLst/>
                        </a:rPr>
                        <a:t>HIDROCARBUROS S.A.S</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600"/>
                        </a:spcAft>
                      </a:pPr>
                      <a:r>
                        <a:rPr lang="es-CO" sz="900" dirty="0">
                          <a:effectLst/>
                        </a:rPr>
                        <a:t>POLIDUCTO GUALANDAY NATAGAIMA (CRUCE RIO SALDAÑA)</a:t>
                      </a:r>
                      <a:endParaRPr lang="es-CO"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42046098"/>
                  </a:ext>
                </a:extLst>
              </a:tr>
              <a:tr h="392791">
                <a:tc>
                  <a:txBody>
                    <a:bodyPr/>
                    <a:lstStyle/>
                    <a:p>
                      <a:pPr algn="just">
                        <a:spcAft>
                          <a:spcPts val="600"/>
                        </a:spcAft>
                      </a:pPr>
                      <a:r>
                        <a:rPr lang="es-CO" sz="900">
                          <a:solidFill>
                            <a:schemeClr val="bg1"/>
                          </a:solidFill>
                          <a:effectLst/>
                        </a:rPr>
                        <a:t>LAM1460</a:t>
                      </a:r>
                      <a:endParaRPr lang="es-CO" sz="110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just">
                        <a:spcAft>
                          <a:spcPts val="600"/>
                        </a:spcAft>
                      </a:pPr>
                      <a:r>
                        <a:rPr lang="es-CO" sz="900">
                          <a:effectLst/>
                        </a:rPr>
                        <a:t>INTERCONEXION ELECTRICA</a:t>
                      </a:r>
                      <a:endParaRPr lang="es-CO" sz="1100">
                        <a:effectLst/>
                      </a:endParaRPr>
                    </a:p>
                    <a:p>
                      <a:pPr algn="just">
                        <a:spcAft>
                          <a:spcPts val="600"/>
                        </a:spcAft>
                      </a:pPr>
                      <a:r>
                        <a:rPr lang="es-CO" sz="900">
                          <a:effectLst/>
                        </a:rPr>
                        <a:t>S.A. E.S.P. ISA</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600"/>
                        </a:spcAft>
                      </a:pPr>
                      <a:r>
                        <a:rPr lang="es-CO" sz="900">
                          <a:effectLst/>
                        </a:rPr>
                        <a:t>LÍNEA DE TRANSMISIÓN PURNIO-MIEL I- SAN FELIPE</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823883"/>
                  </a:ext>
                </a:extLst>
              </a:tr>
              <a:tr h="546491">
                <a:tc>
                  <a:txBody>
                    <a:bodyPr/>
                    <a:lstStyle/>
                    <a:p>
                      <a:pPr algn="just">
                        <a:spcAft>
                          <a:spcPts val="600"/>
                        </a:spcAft>
                      </a:pPr>
                      <a:r>
                        <a:rPr lang="es-CO" sz="900" dirty="0">
                          <a:solidFill>
                            <a:schemeClr val="bg1"/>
                          </a:solidFill>
                          <a:effectLst/>
                        </a:rPr>
                        <a:t>LAV0030-00-2021</a:t>
                      </a:r>
                      <a:endParaRPr lang="es-CO" sz="11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just">
                        <a:spcAft>
                          <a:spcPts val="600"/>
                        </a:spcAft>
                      </a:pPr>
                      <a:r>
                        <a:rPr lang="es-CO" sz="900">
                          <a:effectLst/>
                        </a:rPr>
                        <a:t>CSF SAN FELIPE CONTINUA</a:t>
                      </a:r>
                      <a:endParaRPr lang="es-CO" sz="1100">
                        <a:effectLst/>
                      </a:endParaRPr>
                    </a:p>
                    <a:p>
                      <a:pPr algn="just">
                        <a:spcAft>
                          <a:spcPts val="600"/>
                        </a:spcAft>
                      </a:pPr>
                      <a:r>
                        <a:rPr lang="es-CO" sz="900">
                          <a:effectLst/>
                        </a:rPr>
                        <a:t>S.A.S. E.S.P.</a:t>
                      </a:r>
                      <a:endParaRPr lang="es-CO" sz="1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600"/>
                        </a:spcAft>
                      </a:pPr>
                      <a:r>
                        <a:rPr lang="es-CO" sz="900" dirty="0">
                          <a:effectLst/>
                        </a:rPr>
                        <a:t>FOTOVOLTAICO CSF CONTINUA SAN FELIPE LÍNEA DE</a:t>
                      </a:r>
                      <a:endParaRPr lang="es-CO" sz="1100" dirty="0">
                        <a:effectLst/>
                      </a:endParaRPr>
                    </a:p>
                    <a:p>
                      <a:pPr algn="just">
                        <a:spcAft>
                          <a:spcPts val="600"/>
                        </a:spcAft>
                      </a:pPr>
                      <a:r>
                        <a:rPr lang="es-CO" sz="900" dirty="0">
                          <a:effectLst/>
                        </a:rPr>
                        <a:t>TRANSMISIÓN</a:t>
                      </a:r>
                      <a:endParaRPr lang="es-CO"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11627513"/>
                  </a:ext>
                </a:extLst>
              </a:tr>
            </a:tbl>
          </a:graphicData>
        </a:graphic>
      </p:graphicFrame>
      <p:pic>
        <p:nvPicPr>
          <p:cNvPr id="5" name="Imagen 4" descr="Mapa&#10;&#10;Descripción generada automáticamente">
            <a:extLst>
              <a:ext uri="{FF2B5EF4-FFF2-40B4-BE49-F238E27FC236}">
                <a16:creationId xmlns:a16="http://schemas.microsoft.com/office/drawing/2014/main" id="{81FE383C-01ED-6960-83FD-578C485B1D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7245" y="1637867"/>
            <a:ext cx="3971997" cy="5056381"/>
          </a:xfrm>
          <a:prstGeom prst="rect">
            <a:avLst/>
          </a:prstGeom>
        </p:spPr>
      </p:pic>
    </p:spTree>
    <p:extLst>
      <p:ext uri="{BB962C8B-B14F-4D97-AF65-F5344CB8AC3E}">
        <p14:creationId xmlns:p14="http://schemas.microsoft.com/office/powerpoint/2010/main" val="3020589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8FB6B05-E146-4DA0-98A5-F2F2BF28E652}"/>
              </a:ext>
            </a:extLst>
          </p:cNvPr>
          <p:cNvSpPr txBox="1"/>
          <p:nvPr/>
        </p:nvSpPr>
        <p:spPr>
          <a:xfrm>
            <a:off x="2038349" y="2647441"/>
            <a:ext cx="8429626" cy="1906017"/>
          </a:xfrm>
          <a:prstGeom prst="rect">
            <a:avLst/>
          </a:prstGeom>
        </p:spPr>
        <p:txBody>
          <a:bodyPr wrap="square" rtlCol="0">
            <a:normAutofit/>
          </a:bodyPr>
          <a:lstStyle/>
          <a:p>
            <a:pPr algn="ctr">
              <a:lnSpc>
                <a:spcPct val="110000"/>
              </a:lnSpc>
            </a:pPr>
            <a:r>
              <a:rPr lang="es-ES" sz="4000">
                <a:solidFill>
                  <a:schemeClr val="bg1"/>
                </a:solidFill>
                <a:latin typeface="Poppins Light" panose="00000400000000000000" pitchFamily="50" charset="0"/>
                <a:cs typeface="Poppins Light" panose="00000400000000000000" pitchFamily="50" charset="0"/>
              </a:rPr>
              <a:t>IMPACTOS AMBIENTALES Y </a:t>
            </a:r>
          </a:p>
          <a:p>
            <a:pPr algn="ctr">
              <a:lnSpc>
                <a:spcPct val="110000"/>
              </a:lnSpc>
            </a:pPr>
            <a:r>
              <a:rPr lang="es-ES" sz="4000">
                <a:solidFill>
                  <a:schemeClr val="bg1"/>
                </a:solidFill>
                <a:latin typeface="Poppins Light" panose="00000400000000000000" pitchFamily="50" charset="0"/>
                <a:cs typeface="Poppins Light" panose="00000400000000000000" pitchFamily="50" charset="0"/>
              </a:rPr>
              <a:t>MEDIDAS DE MANEJO</a:t>
            </a:r>
            <a:endParaRPr lang="es-CO" sz="4000">
              <a:solidFill>
                <a:schemeClr val="bg1"/>
              </a:solidFill>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3242770544"/>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a:extLst>
              <a:ext uri="{FF2B5EF4-FFF2-40B4-BE49-F238E27FC236}">
                <a16:creationId xmlns:a16="http://schemas.microsoft.com/office/drawing/2014/main" id="{165C8F9A-1264-497F-A2CC-4415DE1FF079}"/>
              </a:ext>
            </a:extLst>
          </p:cNvPr>
          <p:cNvSpPr>
            <a:spLocks noGrp="1"/>
          </p:cNvSpPr>
          <p:nvPr>
            <p:ph type="title"/>
          </p:nvPr>
        </p:nvSpPr>
        <p:spPr>
          <a:xfrm>
            <a:off x="438729" y="-217051"/>
            <a:ext cx="10660359" cy="1325563"/>
          </a:xfrm>
        </p:spPr>
        <p:txBody>
          <a:bodyPr>
            <a:normAutofit/>
          </a:bodyPr>
          <a:lstStyle/>
          <a:p>
            <a:r>
              <a:rPr lang="es-MX" dirty="0"/>
              <a:t>Impactos ambientales proyecto Heliconia</a:t>
            </a:r>
            <a:br>
              <a:rPr lang="es-MX" dirty="0"/>
            </a:br>
            <a:r>
              <a:rPr lang="es-MX" sz="2000" dirty="0"/>
              <a:t>Medio abiótico</a:t>
            </a:r>
            <a:endParaRPr lang="es-CO" dirty="0"/>
          </a:p>
        </p:txBody>
      </p:sp>
      <p:graphicFrame>
        <p:nvGraphicFramePr>
          <p:cNvPr id="2" name="Tabla 1">
            <a:extLst>
              <a:ext uri="{FF2B5EF4-FFF2-40B4-BE49-F238E27FC236}">
                <a16:creationId xmlns:a16="http://schemas.microsoft.com/office/drawing/2014/main" id="{7FF42EF3-C33A-4BC1-8455-11EC968223D2}"/>
              </a:ext>
            </a:extLst>
          </p:cNvPr>
          <p:cNvGraphicFramePr>
            <a:graphicFrameLocks noGrp="1"/>
          </p:cNvGraphicFramePr>
          <p:nvPr>
            <p:extLst>
              <p:ext uri="{D42A27DB-BD31-4B8C-83A1-F6EECF244321}">
                <p14:modId xmlns:p14="http://schemas.microsoft.com/office/powerpoint/2010/main" val="1841162431"/>
              </p:ext>
            </p:extLst>
          </p:nvPr>
        </p:nvGraphicFramePr>
        <p:xfrm>
          <a:off x="327853" y="962025"/>
          <a:ext cx="11251437" cy="5355827"/>
        </p:xfrm>
        <a:graphic>
          <a:graphicData uri="http://schemas.openxmlformats.org/drawingml/2006/table">
            <a:tbl>
              <a:tblPr>
                <a:tableStyleId>{5C22544A-7EE6-4342-B048-85BDC9FD1C3A}</a:tableStyleId>
              </a:tblPr>
              <a:tblGrid>
                <a:gridCol w="1668898">
                  <a:extLst>
                    <a:ext uri="{9D8B030D-6E8A-4147-A177-3AD203B41FA5}">
                      <a16:colId xmlns:a16="http://schemas.microsoft.com/office/drawing/2014/main" val="2301385691"/>
                    </a:ext>
                  </a:extLst>
                </a:gridCol>
                <a:gridCol w="1903445">
                  <a:extLst>
                    <a:ext uri="{9D8B030D-6E8A-4147-A177-3AD203B41FA5}">
                      <a16:colId xmlns:a16="http://schemas.microsoft.com/office/drawing/2014/main" val="184082920"/>
                    </a:ext>
                  </a:extLst>
                </a:gridCol>
                <a:gridCol w="2463281">
                  <a:extLst>
                    <a:ext uri="{9D8B030D-6E8A-4147-A177-3AD203B41FA5}">
                      <a16:colId xmlns:a16="http://schemas.microsoft.com/office/drawing/2014/main" val="1375215692"/>
                    </a:ext>
                  </a:extLst>
                </a:gridCol>
                <a:gridCol w="5215813">
                  <a:extLst>
                    <a:ext uri="{9D8B030D-6E8A-4147-A177-3AD203B41FA5}">
                      <a16:colId xmlns:a16="http://schemas.microsoft.com/office/drawing/2014/main" val="2332051280"/>
                    </a:ext>
                  </a:extLst>
                </a:gridCol>
              </a:tblGrid>
              <a:tr h="112079">
                <a:tc>
                  <a:txBody>
                    <a:bodyPr/>
                    <a:lstStyle/>
                    <a:p>
                      <a:pPr algn="ctr" fontAlgn="ctr"/>
                      <a:r>
                        <a:rPr lang="es-CO" sz="1200" b="1" u="none" strike="noStrike" dirty="0">
                          <a:solidFill>
                            <a:schemeClr val="bg1"/>
                          </a:solidFill>
                          <a:effectLst/>
                          <a:latin typeface="Arial" panose="020B0604020202020204" pitchFamily="34" charset="0"/>
                          <a:cs typeface="Arial" panose="020B0604020202020204" pitchFamily="34" charset="0"/>
                        </a:rPr>
                        <a:t>MEDIO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200" b="1" u="none" strike="noStrike" dirty="0">
                          <a:solidFill>
                            <a:schemeClr val="bg1"/>
                          </a:solidFill>
                          <a:effectLst/>
                          <a:latin typeface="Arial" panose="020B0604020202020204" pitchFamily="34" charset="0"/>
                          <a:cs typeface="Arial" panose="020B0604020202020204" pitchFamily="34" charset="0"/>
                        </a:rPr>
                        <a:t>COMPONENTE</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200" b="1" u="none" strike="noStrike" dirty="0">
                          <a:solidFill>
                            <a:schemeClr val="bg1"/>
                          </a:solidFill>
                          <a:effectLst/>
                          <a:latin typeface="Arial" panose="020B0604020202020204" pitchFamily="34" charset="0"/>
                          <a:cs typeface="Arial" panose="020B0604020202020204" pitchFamily="34" charset="0"/>
                        </a:rPr>
                        <a:t>NOMBRE DEL IMPACTO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200" b="1" u="none" strike="noStrike" dirty="0">
                          <a:solidFill>
                            <a:schemeClr val="bg1"/>
                          </a:solidFill>
                          <a:effectLst/>
                          <a:latin typeface="Arial" panose="020B0604020202020204" pitchFamily="34" charset="0"/>
                          <a:cs typeface="Arial" panose="020B0604020202020204" pitchFamily="34" charset="0"/>
                        </a:rPr>
                        <a:t>DEFINICIÓN DEL IMPACTO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344522989"/>
                  </a:ext>
                </a:extLst>
              </a:tr>
              <a:tr h="294874">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Abiótico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Atmosférico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a la calidad del aire</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en las concentraciones de los </a:t>
                      </a:r>
                      <a:br>
                        <a:rPr lang="es-CO" sz="1000" u="none" strike="noStrike" dirty="0">
                          <a:solidFill>
                            <a:srgbClr val="10253E"/>
                          </a:solidFill>
                          <a:effectLst/>
                          <a:latin typeface="Arial" panose="020B0604020202020204" pitchFamily="34" charset="0"/>
                          <a:cs typeface="Arial" panose="020B0604020202020204" pitchFamily="34" charset="0"/>
                        </a:rPr>
                      </a:br>
                      <a:r>
                        <a:rPr lang="es-CO" sz="1000" u="none" strike="noStrike" dirty="0">
                          <a:solidFill>
                            <a:srgbClr val="10253E"/>
                          </a:solidFill>
                          <a:effectLst/>
                          <a:latin typeface="Arial" panose="020B0604020202020204" pitchFamily="34" charset="0"/>
                          <a:cs typeface="Arial" panose="020B0604020202020204" pitchFamily="34" charset="0"/>
                        </a:rPr>
                        <a:t>contaminantes criterio en el aire producto de las </a:t>
                      </a:r>
                      <a:br>
                        <a:rPr lang="es-CO" sz="1000" u="none" strike="noStrike" dirty="0">
                          <a:solidFill>
                            <a:srgbClr val="10253E"/>
                          </a:solidFill>
                          <a:effectLst/>
                          <a:latin typeface="Arial" panose="020B0604020202020204" pitchFamily="34" charset="0"/>
                          <a:cs typeface="Arial" panose="020B0604020202020204" pitchFamily="34" charset="0"/>
                        </a:rPr>
                      </a:br>
                      <a:r>
                        <a:rPr lang="es-CO" sz="1000" u="none" strike="noStrike" dirty="0">
                          <a:solidFill>
                            <a:srgbClr val="10253E"/>
                          </a:solidFill>
                          <a:effectLst/>
                          <a:latin typeface="Arial" panose="020B0604020202020204" pitchFamily="34" charset="0"/>
                          <a:cs typeface="Arial" panose="020B0604020202020204" pitchFamily="34" charset="0"/>
                        </a:rPr>
                        <a:t>emisiones generadas por el proyecto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3796299"/>
                  </a:ext>
                </a:extLst>
              </a:tr>
              <a:tr h="226826">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Abiótico</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Atmosférico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en los niveles de presión sonora</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en los niveles de ruido ambiental como </a:t>
                      </a:r>
                      <a:br>
                        <a:rPr lang="es-CO" sz="1000" u="none" strike="noStrike" dirty="0">
                          <a:solidFill>
                            <a:srgbClr val="10253E"/>
                          </a:solidFill>
                          <a:effectLst/>
                          <a:latin typeface="Arial" panose="020B0604020202020204" pitchFamily="34" charset="0"/>
                          <a:cs typeface="Arial" panose="020B0604020202020204" pitchFamily="34" charset="0"/>
                        </a:rPr>
                      </a:br>
                      <a:r>
                        <a:rPr lang="es-CO" sz="1000" u="none" strike="noStrike" dirty="0">
                          <a:solidFill>
                            <a:srgbClr val="10253E"/>
                          </a:solidFill>
                          <a:effectLst/>
                          <a:latin typeface="Arial" panose="020B0604020202020204" pitchFamily="34" charset="0"/>
                          <a:cs typeface="Arial" panose="020B0604020202020204" pitchFamily="34" charset="0"/>
                        </a:rPr>
                        <a:t>consecuencia de la emisión de ruido del proyecto.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3698674"/>
                  </a:ext>
                </a:extLst>
              </a:tr>
              <a:tr h="476335">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Abiótico</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Atmosférico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Generación de olores ofensivos</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Alteración de la percepción organoléptica del olor por la liberación de sustancias al aire, agua y/o suelo, constituyéndose como un factor tensionaste en el área de estudio, aun cuando este no cause daño a la salud humana.</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86064991"/>
                  </a:ext>
                </a:extLst>
              </a:tr>
              <a:tr h="408287">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Abiótico</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Hidrogeológico </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Cambios en las características fisicoquímicas y microbiológicas del recurso hídrico subterráneo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Cambios en las características fisicoquímicas y/o microbiológicas de las aguas subterráneas o su zona de recarga como consecuencia de un proyecto, obra o actividad.</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74408774"/>
                  </a:ext>
                </a:extLst>
              </a:tr>
              <a:tr h="680479">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Abiótico</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Hidrogeológico </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Alteración en la oferta y/o disponibilidad del recurso hídrico subterráneo </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Este impacto se define como el cambio en el nivel piezométrico como consecuencia del aprovechamiento del recurso hídrico subterráneo o por modificaciones en su condición natural, con la realización de obras que lleguen a una profundidad mayor a la que se encuentra dicho nivel freático.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206328"/>
                  </a:ext>
                </a:extLst>
              </a:tr>
              <a:tr h="567066">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Abiótico</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Hidrológico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Alteración hidrogeomorfológica de la dinámica fluvial y/o del régimen sedimentológico </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Cambios en la dinámica hidrogeomorfológica del sistema fluvial y/o sedimentológico generado por un proyecto, obra o actividad que origina cambios de cauce, activación de procesos erosivos, represamientos, inundaciones, movimientos en masa.</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99332717"/>
                  </a:ext>
                </a:extLst>
              </a:tr>
              <a:tr h="408287">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Abiótico</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Hidrológico </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Alteración en la calidad del recurso hídrico superficial</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Cambios en las características fisicoquímicas, microbiológicas y/o hidrobiológicas de las aguas superficiales como consecuencia de un proyecto, obra o actividad.</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5609481"/>
                  </a:ext>
                </a:extLst>
              </a:tr>
              <a:tr h="430970">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Abiótico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Hidrológico </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Alteración en la oferta y disponibilidad del recurso hídrico superficial</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de los caudales y/o volúmenes en un cuerpo de agua superficial que causan una modificación de la oferta hídrica como consecuencia de un proyecto, obra o actividad.</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5168098"/>
                  </a:ext>
                </a:extLst>
              </a:tr>
              <a:tr h="340240">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Abiótico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Geomorfológico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Alteración  de la geoforma del terreno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Se refiere a la interacción de las actividades del proyecto con la morfología del terreno, las cuales pueden modificar puntualmente la topografía.</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3781765"/>
                  </a:ext>
                </a:extLst>
              </a:tr>
              <a:tr h="317557">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Abiótico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Geotecnia</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de las condiciones geotécnicas</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a:solidFill>
                            <a:srgbClr val="10253E"/>
                          </a:solidFill>
                          <a:effectLst/>
                          <a:latin typeface="Arial" panose="020B0604020202020204" pitchFamily="34" charset="0"/>
                          <a:cs typeface="Arial" panose="020B0604020202020204" pitchFamily="34" charset="0"/>
                        </a:rPr>
                        <a:t>Se refiere a la interacción e las actividades del proyecto con el suelo, las cuales pueden modificar levemente su estabilidad. </a:t>
                      </a:r>
                      <a:endParaRPr lang="es-CO" sz="1000" b="0" i="0" u="none" strike="noStrike">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6399153"/>
                  </a:ext>
                </a:extLst>
              </a:tr>
              <a:tr h="728513">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Abiótico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Suelo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Alteración a la calidad del suelo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1000" u="none" strike="noStrike" dirty="0">
                          <a:solidFill>
                            <a:srgbClr val="10253E"/>
                          </a:solidFill>
                          <a:effectLst/>
                          <a:latin typeface="Arial" panose="020B0604020202020204" pitchFamily="34" charset="0"/>
                          <a:cs typeface="Arial" panose="020B0604020202020204" pitchFamily="34" charset="0"/>
                        </a:rPr>
                        <a:t>Cambio de las propiedades físicas, químicas y biológicas del suelo, en consecuencia de la intervención directa al mismo, ya sea de manera natural o antrópica; que modifica propiedades como textura, estructura, perdida de fertilidad, alteración de la biota del suelo; principalmente causado por la remoción del suelo orgánico y/o capa arable del mismo.</a:t>
                      </a:r>
                      <a:endParaRPr lang="es-CO" sz="1000" b="0" i="0" u="none" strike="noStrike" dirty="0">
                        <a:solidFill>
                          <a:srgbClr val="10253E"/>
                        </a:solidFill>
                        <a:effectLst/>
                        <a:latin typeface="Arial" panose="020B0604020202020204" pitchFamily="34" charset="0"/>
                        <a:cs typeface="Arial" panose="020B0604020202020204" pitchFamily="34" charset="0"/>
                      </a:endParaRPr>
                    </a:p>
                  </a:txBody>
                  <a:tcPr marL="1075" marR="1075" marT="1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95793495"/>
                  </a:ext>
                </a:extLst>
              </a:tr>
            </a:tbl>
          </a:graphicData>
        </a:graphic>
      </p:graphicFrame>
    </p:spTree>
    <p:extLst>
      <p:ext uri="{BB962C8B-B14F-4D97-AF65-F5344CB8AC3E}">
        <p14:creationId xmlns:p14="http://schemas.microsoft.com/office/powerpoint/2010/main" val="1522027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8">
            <a:extLst>
              <a:ext uri="{FF2B5EF4-FFF2-40B4-BE49-F238E27FC236}">
                <a16:creationId xmlns:a16="http://schemas.microsoft.com/office/drawing/2014/main" id="{2FF98A0A-C5A6-0B5A-95E7-D589E4855953}"/>
              </a:ext>
            </a:extLst>
          </p:cNvPr>
          <p:cNvSpPr txBox="1">
            <a:spLocks/>
          </p:cNvSpPr>
          <p:nvPr/>
        </p:nvSpPr>
        <p:spPr>
          <a:xfrm>
            <a:off x="429398" y="100190"/>
            <a:ext cx="10660359" cy="1325563"/>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3200" b="1" kern="1200" baseline="0">
                <a:solidFill>
                  <a:schemeClr val="tx1"/>
                </a:solidFill>
                <a:latin typeface="+mj-lt"/>
                <a:ea typeface="+mj-ea"/>
                <a:cs typeface="+mj-cs"/>
              </a:defRPr>
            </a:lvl1pPr>
          </a:lstStyle>
          <a:p>
            <a:r>
              <a:rPr lang="es-MX" dirty="0"/>
              <a:t>Impactos ambientales proyecto Heliconia</a:t>
            </a:r>
            <a:br>
              <a:rPr lang="es-MX" dirty="0"/>
            </a:br>
            <a:r>
              <a:rPr lang="es-MX" sz="2000" dirty="0"/>
              <a:t>Medio biótico</a:t>
            </a:r>
            <a:endParaRPr lang="es-CO" dirty="0"/>
          </a:p>
        </p:txBody>
      </p:sp>
      <p:graphicFrame>
        <p:nvGraphicFramePr>
          <p:cNvPr id="2" name="Tabla 1">
            <a:extLst>
              <a:ext uri="{FF2B5EF4-FFF2-40B4-BE49-F238E27FC236}">
                <a16:creationId xmlns:a16="http://schemas.microsoft.com/office/drawing/2014/main" id="{A5C62E67-555B-431D-330F-5B1D9DA9694C}"/>
              </a:ext>
            </a:extLst>
          </p:cNvPr>
          <p:cNvGraphicFramePr>
            <a:graphicFrameLocks noGrp="1"/>
          </p:cNvGraphicFramePr>
          <p:nvPr>
            <p:extLst>
              <p:ext uri="{D42A27DB-BD31-4B8C-83A1-F6EECF244321}">
                <p14:modId xmlns:p14="http://schemas.microsoft.com/office/powerpoint/2010/main" val="1096745761"/>
              </p:ext>
            </p:extLst>
          </p:nvPr>
        </p:nvGraphicFramePr>
        <p:xfrm>
          <a:off x="655983" y="1263443"/>
          <a:ext cx="10660359" cy="4446144"/>
        </p:xfrm>
        <a:graphic>
          <a:graphicData uri="http://schemas.openxmlformats.org/drawingml/2006/table">
            <a:tbl>
              <a:tblPr>
                <a:tableStyleId>{5C22544A-7EE6-4342-B048-85BDC9FD1C3A}</a:tableStyleId>
              </a:tblPr>
              <a:tblGrid>
                <a:gridCol w="1914359">
                  <a:extLst>
                    <a:ext uri="{9D8B030D-6E8A-4147-A177-3AD203B41FA5}">
                      <a16:colId xmlns:a16="http://schemas.microsoft.com/office/drawing/2014/main" val="1242579119"/>
                    </a:ext>
                  </a:extLst>
                </a:gridCol>
                <a:gridCol w="1917682">
                  <a:extLst>
                    <a:ext uri="{9D8B030D-6E8A-4147-A177-3AD203B41FA5}">
                      <a16:colId xmlns:a16="http://schemas.microsoft.com/office/drawing/2014/main" val="1120646548"/>
                    </a:ext>
                  </a:extLst>
                </a:gridCol>
                <a:gridCol w="2202025">
                  <a:extLst>
                    <a:ext uri="{9D8B030D-6E8A-4147-A177-3AD203B41FA5}">
                      <a16:colId xmlns:a16="http://schemas.microsoft.com/office/drawing/2014/main" val="3559089892"/>
                    </a:ext>
                  </a:extLst>
                </a:gridCol>
                <a:gridCol w="4626293">
                  <a:extLst>
                    <a:ext uri="{9D8B030D-6E8A-4147-A177-3AD203B41FA5}">
                      <a16:colId xmlns:a16="http://schemas.microsoft.com/office/drawing/2014/main" val="1486343239"/>
                    </a:ext>
                  </a:extLst>
                </a:gridCol>
              </a:tblGrid>
              <a:tr h="185795">
                <a:tc>
                  <a:txBody>
                    <a:bodyPr/>
                    <a:lstStyle/>
                    <a:p>
                      <a:pPr algn="ctr" fontAlgn="ctr"/>
                      <a:r>
                        <a:rPr lang="es-CO" sz="1400" b="1" u="none" strike="noStrike">
                          <a:solidFill>
                            <a:schemeClr val="bg1"/>
                          </a:solidFill>
                          <a:effectLst/>
                        </a:rPr>
                        <a:t>MEDIO</a:t>
                      </a:r>
                      <a:endParaRPr lang="es-CO" sz="1400" b="1" i="0" u="none" strike="noStrike">
                        <a:solidFill>
                          <a:schemeClr val="bg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400" b="1" u="none" strike="noStrike">
                          <a:solidFill>
                            <a:schemeClr val="bg1"/>
                          </a:solidFill>
                          <a:effectLst/>
                        </a:rPr>
                        <a:t>COMPONENTE</a:t>
                      </a:r>
                      <a:endParaRPr lang="es-CO" sz="1400" b="1" i="0" u="none" strike="noStrike">
                        <a:solidFill>
                          <a:schemeClr val="bg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400" b="1" u="none" strike="noStrike">
                          <a:solidFill>
                            <a:schemeClr val="bg1"/>
                          </a:solidFill>
                          <a:effectLst/>
                        </a:rPr>
                        <a:t>NOMBRE DEL IMPACTO</a:t>
                      </a:r>
                      <a:endParaRPr lang="es-CO" sz="1400" b="1" i="0" u="none" strike="noStrike">
                        <a:solidFill>
                          <a:schemeClr val="bg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400" b="1" u="none" strike="noStrike" dirty="0">
                          <a:solidFill>
                            <a:schemeClr val="bg1"/>
                          </a:solidFill>
                          <a:effectLst/>
                        </a:rPr>
                        <a:t>DEFINICIÓN DEL IMPACTO</a:t>
                      </a:r>
                      <a:endParaRPr lang="es-CO" sz="1400" b="1" i="0" u="none" strike="noStrike" dirty="0">
                        <a:solidFill>
                          <a:schemeClr val="bg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2502125463"/>
                  </a:ext>
                </a:extLst>
              </a:tr>
              <a:tr h="1203245">
                <a:tc>
                  <a:txBody>
                    <a:bodyPr/>
                    <a:lstStyle/>
                    <a:p>
                      <a:pPr algn="l" fontAlgn="ctr"/>
                      <a:r>
                        <a:rPr lang="es-CO" sz="1400" u="none" strike="noStrike" dirty="0">
                          <a:solidFill>
                            <a:schemeClr val="tx1"/>
                          </a:solidFill>
                          <a:effectLst/>
                        </a:rPr>
                        <a:t>Biótico</a:t>
                      </a:r>
                      <a:endParaRPr lang="es-CO" sz="14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CO" sz="1400" u="none" strike="noStrike" dirty="0">
                          <a:solidFill>
                            <a:schemeClr val="tx1"/>
                          </a:solidFill>
                          <a:effectLst/>
                        </a:rPr>
                        <a:t>Cobertura</a:t>
                      </a:r>
                      <a:endParaRPr lang="es-CO" sz="14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Cambio en la extensión (área) de la cobertura vegetal</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La construcción de la línea definitiva implica la modificación de coberturas de la tierra en áreas puntuales, correspondiente a los sitios en los que se ubicarán las estructuras y zonas para realizar el tendido de la línea. Durante la definición de los sitios, en los que se conformarán las estructuras del proyecto, se priorizó la ubicación en zonas desprovistas de vegetación, generando así el menor impacto posible.</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76778629"/>
                  </a:ext>
                </a:extLst>
              </a:tr>
              <a:tr h="977636">
                <a:tc>
                  <a:txBody>
                    <a:bodyPr/>
                    <a:lstStyle/>
                    <a:p>
                      <a:pPr algn="l" fontAlgn="ctr"/>
                      <a:r>
                        <a:rPr lang="es-CO" sz="1400" u="none" strike="noStrike">
                          <a:solidFill>
                            <a:schemeClr val="tx1"/>
                          </a:solidFill>
                          <a:effectLst/>
                        </a:rPr>
                        <a:t>Biótico</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CO" sz="1400" u="none" strike="noStrike">
                          <a:solidFill>
                            <a:schemeClr val="tx1"/>
                          </a:solidFill>
                          <a:effectLst/>
                        </a:rPr>
                        <a:t>Flora</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Alteración a comunidades de flora amenazada, vedada y endémica</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La afectación a especies de flora en veda nacional o regional, o bajo algunas categorías de amenaza de acuerdo con la Res. 1912 de 2017 (MADS), UICN, CITES y libros rojos, se genera por el desarrollo de las actividades antrópicas cuando estas implica la remoción de coberturas vegetales y aprovechamiento forestal en el área de intervención.</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85778106"/>
                  </a:ext>
                </a:extLst>
              </a:tr>
              <a:tr h="526420">
                <a:tc>
                  <a:txBody>
                    <a:bodyPr/>
                    <a:lstStyle/>
                    <a:p>
                      <a:pPr algn="l" fontAlgn="ctr"/>
                      <a:r>
                        <a:rPr lang="es-CO" sz="1400" u="none" strike="noStrike">
                          <a:solidFill>
                            <a:schemeClr val="tx1"/>
                          </a:solidFill>
                          <a:effectLst/>
                        </a:rPr>
                        <a:t>Biótico</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CO" sz="1400" u="none" strike="noStrike">
                          <a:solidFill>
                            <a:schemeClr val="tx1"/>
                          </a:solidFill>
                          <a:effectLst/>
                        </a:rPr>
                        <a:t>Fauna</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Alteración a comunidades de fauna terrestre</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Cambio en la composición y estructura de la fauna silvestre de manera temporal y/o permanente a causa de eventos de inmigración, emigración y mortalidad por actividades antrópicas.</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61843780"/>
                  </a:ext>
                </a:extLst>
              </a:tr>
              <a:tr h="526420">
                <a:tc>
                  <a:txBody>
                    <a:bodyPr/>
                    <a:lstStyle/>
                    <a:p>
                      <a:pPr algn="l" fontAlgn="ctr"/>
                      <a:r>
                        <a:rPr lang="es-CO" sz="1400" u="none" strike="noStrike">
                          <a:solidFill>
                            <a:schemeClr val="tx1"/>
                          </a:solidFill>
                          <a:effectLst/>
                        </a:rPr>
                        <a:t>Biótico</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CO" sz="1400" u="none" strike="noStrike">
                          <a:solidFill>
                            <a:schemeClr val="tx1"/>
                          </a:solidFill>
                          <a:effectLst/>
                        </a:rPr>
                        <a:t>Hidrobiota</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Alteración a la hidrobiota y su hábitat</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Cambios en la estructura o composición de las comunidades acuáticas a causa del desarrollo de las actividades del proyecto en las zonas de ronda, el canal o sus zonas de infiltración.</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8330969"/>
                  </a:ext>
                </a:extLst>
              </a:tr>
              <a:tr h="601622">
                <a:tc>
                  <a:txBody>
                    <a:bodyPr/>
                    <a:lstStyle/>
                    <a:p>
                      <a:pPr algn="l" fontAlgn="ctr"/>
                      <a:r>
                        <a:rPr lang="es-CO" sz="1400" u="none" strike="noStrike">
                          <a:solidFill>
                            <a:schemeClr val="tx1"/>
                          </a:solidFill>
                          <a:effectLst/>
                        </a:rPr>
                        <a:t>Biótico</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s-CO" sz="1400" u="none" strike="noStrike">
                          <a:solidFill>
                            <a:schemeClr val="tx1"/>
                          </a:solidFill>
                          <a:effectLst/>
                        </a:rPr>
                        <a:t>Fragmentación y Conectividad</a:t>
                      </a:r>
                      <a:endParaRPr lang="es-CO" sz="1400" b="0" i="0" u="none" strike="noStrike">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Alteración a ecosistemas terrestres</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CO" sz="1200" u="none" strike="noStrike" dirty="0">
                          <a:solidFill>
                            <a:schemeClr val="tx1"/>
                          </a:solidFill>
                          <a:effectLst/>
                        </a:rPr>
                        <a:t>Cambio en los ecosistemas terrestres como consecuencia de un proyecto, obra o actividad que generan: i) Cambios en estructura y composición, </a:t>
                      </a:r>
                      <a:r>
                        <a:rPr lang="es-CO" sz="1200" u="none" strike="noStrike" dirty="0" err="1">
                          <a:solidFill>
                            <a:schemeClr val="tx1"/>
                          </a:solidFill>
                          <a:effectLst/>
                        </a:rPr>
                        <a:t>ii</a:t>
                      </a:r>
                      <a:r>
                        <a:rPr lang="es-CO" sz="1200" u="none" strike="noStrike" dirty="0">
                          <a:solidFill>
                            <a:schemeClr val="tx1"/>
                          </a:solidFill>
                          <a:effectLst/>
                        </a:rPr>
                        <a:t>) Modificación de la conectividad funcional ecológica, entre otras. </a:t>
                      </a:r>
                      <a:endParaRPr lang="es-CO" sz="1200" b="0" i="0" u="none" strike="noStrike" dirty="0">
                        <a:solidFill>
                          <a:schemeClr val="tx1"/>
                        </a:solidFill>
                        <a:effectLst/>
                        <a:latin typeface="Arial" panose="020B0604020202020204" pitchFamily="34" charset="0"/>
                      </a:endParaRPr>
                    </a:p>
                  </a:txBody>
                  <a:tcPr marL="4424" marR="4424" marT="44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0523472"/>
                  </a:ext>
                </a:extLst>
              </a:tr>
            </a:tbl>
          </a:graphicData>
        </a:graphic>
      </p:graphicFrame>
    </p:spTree>
    <p:extLst>
      <p:ext uri="{BB962C8B-B14F-4D97-AF65-F5344CB8AC3E}">
        <p14:creationId xmlns:p14="http://schemas.microsoft.com/office/powerpoint/2010/main" val="3301762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C26A8393-6EA2-4BF8-A928-39890DDA2138}"/>
              </a:ext>
            </a:extLst>
          </p:cNvPr>
          <p:cNvSpPr txBox="1"/>
          <p:nvPr/>
        </p:nvSpPr>
        <p:spPr>
          <a:xfrm>
            <a:off x="2146994" y="2163693"/>
            <a:ext cx="3487004" cy="763636"/>
          </a:xfrm>
          <a:prstGeom prst="rect">
            <a:avLst/>
          </a:prstGeom>
          <a:ln w="25400">
            <a:solidFill>
              <a:schemeClr val="accent4">
                <a:lumMod val="75000"/>
              </a:schemeClr>
            </a:solidFill>
          </a:ln>
        </p:spPr>
        <p:txBody>
          <a:bodyPr wrap="square" rtlCol="0" anchor="ctr">
            <a:normAutofit/>
          </a:bodyPr>
          <a:lstStyle/>
          <a:p>
            <a:pPr marL="174625" algn="ctr">
              <a:lnSpc>
                <a:spcPct val="110000"/>
              </a:lnSpc>
            </a:pPr>
            <a:r>
              <a:rPr lang="es-MX" sz="1600">
                <a:latin typeface="Poppins Light" panose="00000400000000000000" pitchFamily="50" charset="0"/>
                <a:cs typeface="Poppins Light" panose="00000400000000000000" pitchFamily="50" charset="0"/>
              </a:rPr>
              <a:t>Presentación de asistentes</a:t>
            </a:r>
            <a:endParaRPr lang="es-CO" sz="1600">
              <a:solidFill>
                <a:schemeClr val="bg1"/>
              </a:solidFill>
              <a:latin typeface="Poppins Light" panose="00000400000000000000" pitchFamily="50" charset="0"/>
              <a:cs typeface="Poppins Light" panose="00000400000000000000" pitchFamily="50" charset="0"/>
            </a:endParaRPr>
          </a:p>
        </p:txBody>
      </p:sp>
      <p:sp>
        <p:nvSpPr>
          <p:cNvPr id="10" name="CuadroTexto 9">
            <a:extLst>
              <a:ext uri="{FF2B5EF4-FFF2-40B4-BE49-F238E27FC236}">
                <a16:creationId xmlns:a16="http://schemas.microsoft.com/office/drawing/2014/main" id="{F7016A4B-9DFC-4F23-AB94-A9B90EE06A8E}"/>
              </a:ext>
            </a:extLst>
          </p:cNvPr>
          <p:cNvSpPr txBox="1"/>
          <p:nvPr/>
        </p:nvSpPr>
        <p:spPr>
          <a:xfrm>
            <a:off x="2146993" y="3359690"/>
            <a:ext cx="3487004" cy="763636"/>
          </a:xfrm>
          <a:prstGeom prst="rect">
            <a:avLst/>
          </a:prstGeom>
          <a:ln w="25400">
            <a:solidFill>
              <a:schemeClr val="accent4">
                <a:lumMod val="75000"/>
              </a:schemeClr>
            </a:solidFill>
          </a:ln>
        </p:spPr>
        <p:txBody>
          <a:bodyPr wrap="square" rtlCol="0" anchor="ctr">
            <a:normAutofit/>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r>
              <a:rPr lang="es-MX"/>
              <a:t>     </a:t>
            </a:r>
            <a:r>
              <a:rPr lang="es-MX" sz="1600"/>
              <a:t>Presentación de Voltalia Colombia SAS</a:t>
            </a:r>
            <a:endParaRPr lang="es-CO" sz="1600"/>
          </a:p>
        </p:txBody>
      </p:sp>
      <p:sp>
        <p:nvSpPr>
          <p:cNvPr id="9" name="Rectángulo 8">
            <a:extLst>
              <a:ext uri="{FF2B5EF4-FFF2-40B4-BE49-F238E27FC236}">
                <a16:creationId xmlns:a16="http://schemas.microsoft.com/office/drawing/2014/main" id="{C0AAD7C1-7EFB-4ADB-A3A3-DB58DFC80DEF}"/>
              </a:ext>
            </a:extLst>
          </p:cNvPr>
          <p:cNvSpPr/>
          <p:nvPr/>
        </p:nvSpPr>
        <p:spPr>
          <a:xfrm>
            <a:off x="1806846" y="3243800"/>
            <a:ext cx="671208" cy="719847"/>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2</a:t>
            </a:r>
            <a:endParaRPr lang="es-CO"/>
          </a:p>
        </p:txBody>
      </p:sp>
      <p:sp>
        <p:nvSpPr>
          <p:cNvPr id="12" name="CuadroTexto 11">
            <a:extLst>
              <a:ext uri="{FF2B5EF4-FFF2-40B4-BE49-F238E27FC236}">
                <a16:creationId xmlns:a16="http://schemas.microsoft.com/office/drawing/2014/main" id="{D4B5A176-F93A-410F-A3EE-2934441B3830}"/>
              </a:ext>
            </a:extLst>
          </p:cNvPr>
          <p:cNvSpPr txBox="1"/>
          <p:nvPr/>
        </p:nvSpPr>
        <p:spPr>
          <a:xfrm>
            <a:off x="6860754" y="2182507"/>
            <a:ext cx="3443397" cy="782155"/>
          </a:xfrm>
          <a:prstGeom prst="rect">
            <a:avLst/>
          </a:prstGeom>
          <a:ln w="25400">
            <a:solidFill>
              <a:schemeClr val="accent4">
                <a:lumMod val="75000"/>
              </a:schemeClr>
            </a:solidFill>
          </a:ln>
        </p:spPr>
        <p:txBody>
          <a:bodyPr wrap="square" rtlCol="0" anchor="ctr">
            <a:normAutofit/>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r>
              <a:rPr lang="es-MX" dirty="0"/>
              <a:t>      </a:t>
            </a:r>
            <a:r>
              <a:rPr lang="es-MX" sz="1600" dirty="0"/>
              <a:t>Objetivo y localización del proyecto</a:t>
            </a:r>
            <a:endParaRPr lang="es-CO" sz="1600" dirty="0"/>
          </a:p>
        </p:txBody>
      </p:sp>
      <p:sp>
        <p:nvSpPr>
          <p:cNvPr id="14" name="CuadroTexto 13">
            <a:extLst>
              <a:ext uri="{FF2B5EF4-FFF2-40B4-BE49-F238E27FC236}">
                <a16:creationId xmlns:a16="http://schemas.microsoft.com/office/drawing/2014/main" id="{D745C0B8-A713-4DEA-8C7E-26439BF3A4AE}"/>
              </a:ext>
            </a:extLst>
          </p:cNvPr>
          <p:cNvSpPr txBox="1"/>
          <p:nvPr/>
        </p:nvSpPr>
        <p:spPr>
          <a:xfrm>
            <a:off x="6860755" y="3359690"/>
            <a:ext cx="3443396" cy="814863"/>
          </a:xfrm>
          <a:prstGeom prst="rect">
            <a:avLst/>
          </a:prstGeom>
          <a:ln w="25400">
            <a:solidFill>
              <a:schemeClr val="accent4">
                <a:lumMod val="75000"/>
              </a:schemeClr>
            </a:solidFill>
          </a:ln>
        </p:spPr>
        <p:txBody>
          <a:bodyPr wrap="square" rtlCol="0" anchor="ctr">
            <a:normAutofit fontScale="92500" lnSpcReduction="20000"/>
          </a:bodyPr>
          <a:lstStyle>
            <a:defPPr>
              <a:defRPr lang="en-US"/>
            </a:defPPr>
            <a:lvl1pPr algn="ctr">
              <a:lnSpc>
                <a:spcPct val="110000"/>
              </a:lnSpc>
              <a:defRPr sz="2000">
                <a:latin typeface="Poppins Light" panose="00000400000000000000" pitchFamily="50" charset="0"/>
                <a:cs typeface="Poppins Light" panose="00000400000000000000" pitchFamily="50" charset="0"/>
              </a:defRPr>
            </a:lvl1pPr>
          </a:lstStyle>
          <a:p>
            <a:pPr marL="179388"/>
            <a:r>
              <a:rPr lang="es-MX" dirty="0"/>
              <a:t> </a:t>
            </a:r>
            <a:r>
              <a:rPr lang="es-MX" sz="1600" dirty="0"/>
              <a:t>Presentación de estrategia para la superposición de proyectos</a:t>
            </a:r>
            <a:endParaRPr lang="es-CO" sz="1600" dirty="0"/>
          </a:p>
        </p:txBody>
      </p:sp>
      <p:sp>
        <p:nvSpPr>
          <p:cNvPr id="11" name="Rectángulo 10">
            <a:extLst>
              <a:ext uri="{FF2B5EF4-FFF2-40B4-BE49-F238E27FC236}">
                <a16:creationId xmlns:a16="http://schemas.microsoft.com/office/drawing/2014/main" id="{2528B68D-72D2-4A36-A2DA-FFA2B82B4EE2}"/>
              </a:ext>
            </a:extLst>
          </p:cNvPr>
          <p:cNvSpPr/>
          <p:nvPr/>
        </p:nvSpPr>
        <p:spPr>
          <a:xfrm>
            <a:off x="6525150" y="2065899"/>
            <a:ext cx="671208" cy="719847"/>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3</a:t>
            </a:r>
            <a:endParaRPr lang="es-CO"/>
          </a:p>
        </p:txBody>
      </p:sp>
      <p:sp>
        <p:nvSpPr>
          <p:cNvPr id="13" name="Rectángulo 12">
            <a:extLst>
              <a:ext uri="{FF2B5EF4-FFF2-40B4-BE49-F238E27FC236}">
                <a16:creationId xmlns:a16="http://schemas.microsoft.com/office/drawing/2014/main" id="{A34E154B-B0DB-4FDE-853A-ABEF38795BAA}"/>
              </a:ext>
            </a:extLst>
          </p:cNvPr>
          <p:cNvSpPr/>
          <p:nvPr/>
        </p:nvSpPr>
        <p:spPr>
          <a:xfrm>
            <a:off x="6525150" y="3212073"/>
            <a:ext cx="671208" cy="71984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4</a:t>
            </a:r>
            <a:endParaRPr lang="es-CO"/>
          </a:p>
        </p:txBody>
      </p:sp>
      <p:sp>
        <p:nvSpPr>
          <p:cNvPr id="7" name="Rectángulo 6">
            <a:extLst>
              <a:ext uri="{FF2B5EF4-FFF2-40B4-BE49-F238E27FC236}">
                <a16:creationId xmlns:a16="http://schemas.microsoft.com/office/drawing/2014/main" id="{93FCA114-5C59-49A3-B15D-3AD2A4FB50F9}"/>
              </a:ext>
            </a:extLst>
          </p:cNvPr>
          <p:cNvSpPr/>
          <p:nvPr/>
        </p:nvSpPr>
        <p:spPr>
          <a:xfrm>
            <a:off x="1806846" y="2065899"/>
            <a:ext cx="671208" cy="719847"/>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a:t>1</a:t>
            </a:r>
            <a:endParaRPr lang="es-CO"/>
          </a:p>
        </p:txBody>
      </p:sp>
      <p:sp>
        <p:nvSpPr>
          <p:cNvPr id="3" name="Title 8">
            <a:extLst>
              <a:ext uri="{FF2B5EF4-FFF2-40B4-BE49-F238E27FC236}">
                <a16:creationId xmlns:a16="http://schemas.microsoft.com/office/drawing/2014/main" id="{BA83D798-B571-1C24-1F0B-CBBC86E7A2B5}"/>
              </a:ext>
            </a:extLst>
          </p:cNvPr>
          <p:cNvSpPr>
            <a:spLocks noGrp="1"/>
          </p:cNvSpPr>
          <p:nvPr>
            <p:ph type="title"/>
          </p:nvPr>
        </p:nvSpPr>
        <p:spPr>
          <a:xfrm>
            <a:off x="1806846" y="137097"/>
            <a:ext cx="8578307" cy="1325563"/>
          </a:xfrm>
        </p:spPr>
        <p:txBody>
          <a:bodyPr>
            <a:normAutofit/>
          </a:bodyPr>
          <a:lstStyle/>
          <a:p>
            <a:pPr algn="ctr"/>
            <a:r>
              <a:rPr lang="es-CO" dirty="0"/>
              <a:t>Agenda de la reunión</a:t>
            </a:r>
          </a:p>
        </p:txBody>
      </p:sp>
    </p:spTree>
    <p:extLst>
      <p:ext uri="{BB962C8B-B14F-4D97-AF65-F5344CB8AC3E}">
        <p14:creationId xmlns:p14="http://schemas.microsoft.com/office/powerpoint/2010/main" val="16917075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8">
            <a:extLst>
              <a:ext uri="{FF2B5EF4-FFF2-40B4-BE49-F238E27FC236}">
                <a16:creationId xmlns:a16="http://schemas.microsoft.com/office/drawing/2014/main" id="{CCF93F09-13F9-59DF-85F4-5E30B54BDD68}"/>
              </a:ext>
            </a:extLst>
          </p:cNvPr>
          <p:cNvSpPr txBox="1">
            <a:spLocks/>
          </p:cNvSpPr>
          <p:nvPr/>
        </p:nvSpPr>
        <p:spPr>
          <a:xfrm>
            <a:off x="457390" y="-198438"/>
            <a:ext cx="10660359" cy="1325563"/>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3200" b="1" kern="1200" baseline="0">
                <a:solidFill>
                  <a:schemeClr val="tx1"/>
                </a:solidFill>
                <a:latin typeface="+mj-lt"/>
                <a:ea typeface="+mj-ea"/>
                <a:cs typeface="+mj-cs"/>
              </a:defRPr>
            </a:lvl1pPr>
          </a:lstStyle>
          <a:p>
            <a:r>
              <a:rPr lang="es-MX" dirty="0"/>
              <a:t>Impactos ambientales proyecto Heliconia </a:t>
            </a:r>
          </a:p>
          <a:p>
            <a:r>
              <a:rPr lang="es-MX" sz="2000" dirty="0"/>
              <a:t>Medio socioeconómico</a:t>
            </a:r>
            <a:endParaRPr lang="es-CO" dirty="0"/>
          </a:p>
        </p:txBody>
      </p:sp>
      <p:graphicFrame>
        <p:nvGraphicFramePr>
          <p:cNvPr id="2" name="Tabla 1">
            <a:extLst>
              <a:ext uri="{FF2B5EF4-FFF2-40B4-BE49-F238E27FC236}">
                <a16:creationId xmlns:a16="http://schemas.microsoft.com/office/drawing/2014/main" id="{C7D1CE91-A1DF-9EC1-A2F2-4023C9B12C8F}"/>
              </a:ext>
            </a:extLst>
          </p:cNvPr>
          <p:cNvGraphicFramePr>
            <a:graphicFrameLocks noGrp="1"/>
          </p:cNvGraphicFramePr>
          <p:nvPr>
            <p:extLst>
              <p:ext uri="{D42A27DB-BD31-4B8C-83A1-F6EECF244321}">
                <p14:modId xmlns:p14="http://schemas.microsoft.com/office/powerpoint/2010/main" val="2944561498"/>
              </p:ext>
            </p:extLst>
          </p:nvPr>
        </p:nvGraphicFramePr>
        <p:xfrm>
          <a:off x="527504" y="990852"/>
          <a:ext cx="10590245" cy="5395919"/>
        </p:xfrm>
        <a:graphic>
          <a:graphicData uri="http://schemas.openxmlformats.org/drawingml/2006/table">
            <a:tbl>
              <a:tblPr>
                <a:tableStyleId>{5C22544A-7EE6-4342-B048-85BDC9FD1C3A}</a:tableStyleId>
              </a:tblPr>
              <a:tblGrid>
                <a:gridCol w="906050">
                  <a:extLst>
                    <a:ext uri="{9D8B030D-6E8A-4147-A177-3AD203B41FA5}">
                      <a16:colId xmlns:a16="http://schemas.microsoft.com/office/drawing/2014/main" val="2563794215"/>
                    </a:ext>
                  </a:extLst>
                </a:gridCol>
                <a:gridCol w="978734">
                  <a:extLst>
                    <a:ext uri="{9D8B030D-6E8A-4147-A177-3AD203B41FA5}">
                      <a16:colId xmlns:a16="http://schemas.microsoft.com/office/drawing/2014/main" val="1045003318"/>
                    </a:ext>
                  </a:extLst>
                </a:gridCol>
                <a:gridCol w="2388636">
                  <a:extLst>
                    <a:ext uri="{9D8B030D-6E8A-4147-A177-3AD203B41FA5}">
                      <a16:colId xmlns:a16="http://schemas.microsoft.com/office/drawing/2014/main" val="2966119366"/>
                    </a:ext>
                  </a:extLst>
                </a:gridCol>
                <a:gridCol w="6316825">
                  <a:extLst>
                    <a:ext uri="{9D8B030D-6E8A-4147-A177-3AD203B41FA5}">
                      <a16:colId xmlns:a16="http://schemas.microsoft.com/office/drawing/2014/main" val="2524894734"/>
                    </a:ext>
                  </a:extLst>
                </a:gridCol>
              </a:tblGrid>
              <a:tr h="51232">
                <a:tc>
                  <a:txBody>
                    <a:bodyPr/>
                    <a:lstStyle/>
                    <a:p>
                      <a:pPr algn="ctr" fontAlgn="ctr"/>
                      <a:r>
                        <a:rPr lang="es-CO" sz="1000" b="1" u="none" strike="noStrike" dirty="0">
                          <a:solidFill>
                            <a:schemeClr val="bg1"/>
                          </a:solidFill>
                          <a:effectLst/>
                          <a:latin typeface="Arial" panose="020B0604020202020204" pitchFamily="34" charset="0"/>
                          <a:cs typeface="Arial" panose="020B0604020202020204" pitchFamily="34" charset="0"/>
                        </a:rPr>
                        <a:t>MEDIO</a:t>
                      </a:r>
                      <a:endParaRPr lang="es-CO" sz="1000" b="1" i="0" u="none" strike="noStrike" dirty="0">
                        <a:solidFill>
                          <a:schemeClr val="bg1"/>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000" b="1" u="none" strike="noStrike" dirty="0">
                          <a:solidFill>
                            <a:schemeClr val="bg1"/>
                          </a:solidFill>
                          <a:effectLst/>
                          <a:latin typeface="Arial" panose="020B0604020202020204" pitchFamily="34" charset="0"/>
                          <a:cs typeface="Arial" panose="020B0604020202020204" pitchFamily="34" charset="0"/>
                        </a:rPr>
                        <a:t>COMPONENTE</a:t>
                      </a:r>
                      <a:endParaRPr lang="es-CO" sz="1000" b="1" i="0" u="none" strike="noStrike" dirty="0">
                        <a:solidFill>
                          <a:schemeClr val="bg1"/>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000" b="1" u="none" strike="noStrike" dirty="0">
                          <a:solidFill>
                            <a:schemeClr val="bg1"/>
                          </a:solidFill>
                          <a:effectLst/>
                          <a:latin typeface="Arial" panose="020B0604020202020204" pitchFamily="34" charset="0"/>
                          <a:cs typeface="Arial" panose="020B0604020202020204" pitchFamily="34" charset="0"/>
                        </a:rPr>
                        <a:t>NOMBRE DEL IMPACTO</a:t>
                      </a:r>
                      <a:endParaRPr lang="es-CO" sz="1000" b="1" i="0" u="none" strike="noStrike" dirty="0">
                        <a:solidFill>
                          <a:schemeClr val="bg1"/>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r>
                        <a:rPr lang="es-CO" sz="1000" b="1" u="none" strike="noStrike" dirty="0">
                          <a:solidFill>
                            <a:schemeClr val="bg1"/>
                          </a:solidFill>
                          <a:effectLst/>
                          <a:latin typeface="Arial" panose="020B0604020202020204" pitchFamily="34" charset="0"/>
                          <a:cs typeface="Arial" panose="020B0604020202020204" pitchFamily="34" charset="0"/>
                        </a:rPr>
                        <a:t>DEFINICIÓN DEL IMPACTO</a:t>
                      </a:r>
                      <a:endParaRPr lang="es-CO" sz="1000" b="1" i="0" u="none" strike="noStrike" dirty="0">
                        <a:solidFill>
                          <a:schemeClr val="bg1"/>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2145146349"/>
                  </a:ext>
                </a:extLst>
              </a:tr>
              <a:tr h="256229">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Demográfico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Cambio en las  variables demográficas</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Cambio en la estructura demográfica y en la distribución espacial de la población y sus efectos en la dinámica de la población como consecuencia de un proyecto, obra o actividad</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69128061"/>
                  </a:ext>
                </a:extLst>
              </a:tr>
              <a:tr h="256229">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Espacial</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Modificación de la accesibilidad, movilidad y conectividad local</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El impacto hace referencia a cambios en las condiciones de desplazamiento de la población local sobre la red vial existente en el área de influencia, derivadas de actividades o proyectos.</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8317568"/>
                  </a:ext>
                </a:extLst>
              </a:tr>
              <a:tr h="622269">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Espacial</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Modificación de la infraestructura física y social, y de los servicios públicos y sociales</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Cambio en las condiciones de cobertura, calidad y/o disponibilidad de los servicios públicos y sociales, como consecuencia de un proyecto, obra o actividad, relacionadas con: i) Agua para consumo humano y actividades económicas </a:t>
                      </a:r>
                      <a:r>
                        <a:rPr lang="es-CO" sz="900" u="none" strike="noStrike" dirty="0" err="1">
                          <a:effectLst/>
                          <a:latin typeface="Arial" panose="020B0604020202020204" pitchFamily="34" charset="0"/>
                          <a:cs typeface="Arial" panose="020B0604020202020204" pitchFamily="34" charset="0"/>
                        </a:rPr>
                        <a:t>ii</a:t>
                      </a:r>
                      <a:r>
                        <a:rPr lang="es-CO" sz="900" u="none" strike="noStrike" dirty="0">
                          <a:effectLst/>
                          <a:latin typeface="Arial" panose="020B0604020202020204" pitchFamily="34" charset="0"/>
                          <a:cs typeface="Arial" panose="020B0604020202020204" pitchFamily="34" charset="0"/>
                        </a:rPr>
                        <a:t>) Servicios de salud, </a:t>
                      </a:r>
                      <a:r>
                        <a:rPr lang="es-CO" sz="900" u="none" strike="noStrike" dirty="0" err="1">
                          <a:effectLst/>
                          <a:latin typeface="Arial" panose="020B0604020202020204" pitchFamily="34" charset="0"/>
                          <a:cs typeface="Arial" panose="020B0604020202020204" pitchFamily="34" charset="0"/>
                        </a:rPr>
                        <a:t>iii</a:t>
                      </a:r>
                      <a:r>
                        <a:rPr lang="es-CO" sz="900" u="none" strike="noStrike" dirty="0">
                          <a:effectLst/>
                          <a:latin typeface="Arial" panose="020B0604020202020204" pitchFamily="34" charset="0"/>
                          <a:cs typeface="Arial" panose="020B0604020202020204" pitchFamily="34" charset="0"/>
                        </a:rPr>
                        <a:t>) educación, </a:t>
                      </a:r>
                      <a:r>
                        <a:rPr lang="es-CO" sz="900" u="none" strike="noStrike" dirty="0" err="1">
                          <a:effectLst/>
                          <a:latin typeface="Arial" panose="020B0604020202020204" pitchFamily="34" charset="0"/>
                          <a:cs typeface="Arial" panose="020B0604020202020204" pitchFamily="34" charset="0"/>
                        </a:rPr>
                        <a:t>iv</a:t>
                      </a:r>
                      <a:r>
                        <a:rPr lang="es-CO" sz="900" u="none" strike="noStrike" dirty="0">
                          <a:effectLst/>
                          <a:latin typeface="Arial" panose="020B0604020202020204" pitchFamily="34" charset="0"/>
                          <a:cs typeface="Arial" panose="020B0604020202020204" pitchFamily="34" charset="0"/>
                        </a:rPr>
                        <a:t>) Energía y telecomunicaciones, v) Gestión de residuos líquidos y sólidos, vi) infraestructura/equipamiento comunitario, y escenarios de recreación activa y pasiva, entre otros</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61891819"/>
                  </a:ext>
                </a:extLst>
              </a:tr>
              <a:tr h="402645">
                <a:tc>
                  <a:txBody>
                    <a:bodyPr/>
                    <a:lstStyle/>
                    <a:p>
                      <a:pPr algn="l" fontAlgn="ctr"/>
                      <a:r>
                        <a:rPr lang="es-CO" sz="900" u="none" strike="noStrike" dirty="0">
                          <a:effectLst/>
                          <a:latin typeface="Arial" panose="020B0604020202020204" pitchFamily="34" charset="0"/>
                          <a:cs typeface="Arial" panose="020B0604020202020204" pitchFamily="34" charset="0"/>
                        </a:rPr>
                        <a:t>Socioeconómico</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Generación de empleo</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Este impacto está relacionado con el incremento en la oferta de empleo, que puede derivarse del proyecto, ya que para la construcción de este se vinculará a personal del área de influencia, bajo el cumplimiento de requisitos de experiencia y/o formación que se establezcan. </a:t>
                      </a:r>
                      <a:br>
                        <a:rPr lang="es-CO" sz="900" u="none" strike="noStrike" dirty="0">
                          <a:effectLst/>
                          <a:latin typeface="Arial" panose="020B0604020202020204" pitchFamily="34" charset="0"/>
                          <a:cs typeface="Arial" panose="020B0604020202020204" pitchFamily="34" charset="0"/>
                        </a:rPr>
                      </a:b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21445476"/>
                  </a:ext>
                </a:extLst>
              </a:tr>
              <a:tr h="183020">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Cambio en la oferta y demanda de bienes y servicios locales</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Hace referencia al incremento de la demanda de bienes y servicios locales, que se puede generar a partir de las necesidades  del proyecto. </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50799819"/>
                  </a:ext>
                </a:extLst>
              </a:tr>
              <a:tr h="292833">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Cambio en la estructura y valor de la tierra</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Cambios presentados en la destinación y uso económico de un predio, debido al desarrollo de las actividades antrópicas generadas por un proyecto, pueden alterar o generar variaciones en los procedimientos productivos.</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4964443"/>
                  </a:ext>
                </a:extLst>
              </a:tr>
              <a:tr h="1171331">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Cambio en las actividades </a:t>
                      </a:r>
                      <a:r>
                        <a:rPr lang="es-CO" sz="900" u="none" strike="noStrike" dirty="0" err="1">
                          <a:effectLst/>
                          <a:latin typeface="Arial" panose="020B0604020202020204" pitchFamily="34" charset="0"/>
                          <a:cs typeface="Arial" panose="020B0604020202020204" pitchFamily="34" charset="0"/>
                        </a:rPr>
                        <a:t>economicas</a:t>
                      </a:r>
                      <a:r>
                        <a:rPr lang="es-CO" sz="900" u="none" strike="noStrike" dirty="0">
                          <a:effectLst/>
                          <a:latin typeface="Arial" panose="020B0604020202020204" pitchFamily="34" charset="0"/>
                          <a:cs typeface="Arial" panose="020B0604020202020204" pitchFamily="34" charset="0"/>
                        </a:rPr>
                        <a:t> tradicionales </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Cambio en los incentivos, estímulos y/o condiciones para el  desarrollo de las actividades económicas como  consecuencia de un proyecto, obra o actividad, que generan: </a:t>
                      </a:r>
                      <a:br>
                        <a:rPr lang="es-CO" sz="900" u="none" strike="noStrike" dirty="0">
                          <a:effectLst/>
                          <a:latin typeface="Arial" panose="020B0604020202020204" pitchFamily="34" charset="0"/>
                          <a:cs typeface="Arial" panose="020B0604020202020204" pitchFamily="34" charset="0"/>
                        </a:rPr>
                      </a:br>
                      <a:r>
                        <a:rPr lang="es-CO" sz="900" u="none" strike="noStrike" dirty="0">
                          <a:effectLst/>
                          <a:latin typeface="Arial" panose="020B0604020202020204" pitchFamily="34" charset="0"/>
                          <a:cs typeface="Arial" panose="020B0604020202020204" pitchFamily="34" charset="0"/>
                        </a:rPr>
                        <a:t>i) Modificación en la estructura de la propiedad, dependencia  y formas de tenencia </a:t>
                      </a:r>
                      <a:r>
                        <a:rPr lang="es-CO" sz="900" u="none" strike="noStrike" dirty="0" err="1">
                          <a:effectLst/>
                          <a:latin typeface="Arial" panose="020B0604020202020204" pitchFamily="34" charset="0"/>
                          <a:cs typeface="Arial" panose="020B0604020202020204" pitchFamily="34" charset="0"/>
                        </a:rPr>
                        <a:t>ii</a:t>
                      </a:r>
                      <a:r>
                        <a:rPr lang="es-CO" sz="900" u="none" strike="noStrike" dirty="0">
                          <a:effectLst/>
                          <a:latin typeface="Arial" panose="020B0604020202020204" pitchFamily="34" charset="0"/>
                          <a:cs typeface="Arial" panose="020B0604020202020204" pitchFamily="34" charset="0"/>
                        </a:rPr>
                        <a:t>) Cambio en actividades productivas </a:t>
                      </a:r>
                      <a:br>
                        <a:rPr lang="es-CO" sz="900" u="none" strike="noStrike" dirty="0">
                          <a:effectLst/>
                          <a:latin typeface="Arial" panose="020B0604020202020204" pitchFamily="34" charset="0"/>
                          <a:cs typeface="Arial" panose="020B0604020202020204" pitchFamily="34" charset="0"/>
                        </a:rPr>
                      </a:br>
                      <a:r>
                        <a:rPr lang="es-CO" sz="900" u="none" strike="noStrike" dirty="0">
                          <a:effectLst/>
                          <a:latin typeface="Arial" panose="020B0604020202020204" pitchFamily="34" charset="0"/>
                          <a:cs typeface="Arial" panose="020B0604020202020204" pitchFamily="34" charset="0"/>
                        </a:rPr>
                        <a:t>de los sectores primario, secundario y terciario , </a:t>
                      </a:r>
                      <a:r>
                        <a:rPr lang="es-CO" sz="900" u="none" strike="noStrike" dirty="0" err="1">
                          <a:effectLst/>
                          <a:latin typeface="Arial" panose="020B0604020202020204" pitchFamily="34" charset="0"/>
                          <a:cs typeface="Arial" panose="020B0604020202020204" pitchFamily="34" charset="0"/>
                        </a:rPr>
                        <a:t>iii</a:t>
                      </a:r>
                      <a:r>
                        <a:rPr lang="es-CO" sz="900" u="none" strike="noStrike" dirty="0">
                          <a:effectLst/>
                          <a:latin typeface="Arial" panose="020B0604020202020204" pitchFamily="34" charset="0"/>
                          <a:cs typeface="Arial" panose="020B0604020202020204" pitchFamily="34" charset="0"/>
                        </a:rPr>
                        <a:t>) Cambio en las actividades económicas tradicionales y/o el turismo y/o la recreación, </a:t>
                      </a:r>
                      <a:r>
                        <a:rPr lang="es-CO" sz="900" u="none" strike="noStrike" dirty="0" err="1">
                          <a:effectLst/>
                          <a:latin typeface="Arial" panose="020B0604020202020204" pitchFamily="34" charset="0"/>
                          <a:cs typeface="Arial" panose="020B0604020202020204" pitchFamily="34" charset="0"/>
                        </a:rPr>
                        <a:t>iv</a:t>
                      </a:r>
                      <a:r>
                        <a:rPr lang="es-CO" sz="900" u="none" strike="noStrike" dirty="0">
                          <a:effectLst/>
                          <a:latin typeface="Arial" panose="020B0604020202020204" pitchFamily="34" charset="0"/>
                          <a:cs typeface="Arial" panose="020B0604020202020204" pitchFamily="34" charset="0"/>
                        </a:rPr>
                        <a:t>) Modificación de programas y proyectos  productivos privados, públicos y/o comunitarios existentes, v)  Cambio en las características del mercado laboral actual en  cuanto al tipo de mano de obra que se encuentra en el área  y su condición laboral, vi) Cambio en la tendencias del  empleo en el corto y mediano plazo, </a:t>
                      </a:r>
                      <a:r>
                        <a:rPr lang="es-CO" sz="900" u="none" strike="noStrike" dirty="0" err="1">
                          <a:effectLst/>
                          <a:latin typeface="Arial" panose="020B0604020202020204" pitchFamily="34" charset="0"/>
                          <a:cs typeface="Arial" panose="020B0604020202020204" pitchFamily="34" charset="0"/>
                        </a:rPr>
                        <a:t>vii</a:t>
                      </a:r>
                      <a:r>
                        <a:rPr lang="es-CO" sz="900" u="none" strike="noStrike" dirty="0">
                          <a:effectLst/>
                          <a:latin typeface="Arial" panose="020B0604020202020204" pitchFamily="34" charset="0"/>
                          <a:cs typeface="Arial" panose="020B0604020202020204" pitchFamily="34" charset="0"/>
                        </a:rPr>
                        <a:t>) afectación de  recursos naturales necesarios para las actividades de  subsistencia, entre otros</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44364800"/>
                  </a:ext>
                </a:extLst>
              </a:tr>
              <a:tr h="292833">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Político organizativo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Cambio en la organización comunitaria y ámbitos de participación</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El Cambio en la organización comunitaria y ámbitos de participacion se refiere a la organización comunitaria y fortalecimiento por  la presencia de un proyecto en  la zona lo cual tambien generen otras formas de organización. </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2487179"/>
                  </a:ext>
                </a:extLst>
              </a:tr>
              <a:tr h="622269">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Político organizativo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Generación y/o alteración de conflictos sociales</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Alteración de las causas que generan conflicto relacionadas  con: i) Cambio en el acceso, uso, distribución y conservación </a:t>
                      </a:r>
                      <a:br>
                        <a:rPr lang="es-CO" sz="900" u="none" strike="noStrike" dirty="0">
                          <a:effectLst/>
                          <a:latin typeface="Arial" panose="020B0604020202020204" pitchFamily="34" charset="0"/>
                          <a:cs typeface="Arial" panose="020B0604020202020204" pitchFamily="34" charset="0"/>
                        </a:rPr>
                      </a:br>
                      <a:r>
                        <a:rPr lang="es-CO" sz="900" u="none" strike="noStrike" dirty="0">
                          <a:effectLst/>
                          <a:latin typeface="Arial" panose="020B0604020202020204" pitchFamily="34" charset="0"/>
                          <a:cs typeface="Arial" panose="020B0604020202020204" pitchFamily="34" charset="0"/>
                        </a:rPr>
                        <a:t>de un recurso natural, y/o </a:t>
                      </a:r>
                      <a:r>
                        <a:rPr lang="es-CO" sz="900" u="none" strike="noStrike" dirty="0" err="1">
                          <a:effectLst/>
                          <a:latin typeface="Arial" panose="020B0604020202020204" pitchFamily="34" charset="0"/>
                          <a:cs typeface="Arial" panose="020B0604020202020204" pitchFamily="34" charset="0"/>
                        </a:rPr>
                        <a:t>ii</a:t>
                      </a:r>
                      <a:r>
                        <a:rPr lang="es-CO" sz="900" u="none" strike="noStrike" dirty="0">
                          <a:effectLst/>
                          <a:latin typeface="Arial" panose="020B0604020202020204" pitchFamily="34" charset="0"/>
                          <a:cs typeface="Arial" panose="020B0604020202020204" pitchFamily="34" charset="0"/>
                        </a:rPr>
                        <a:t>) Cambio en la organización  comunitaria, y/o </a:t>
                      </a:r>
                      <a:r>
                        <a:rPr lang="es-CO" sz="900" u="none" strike="noStrike" dirty="0" err="1">
                          <a:effectLst/>
                          <a:latin typeface="Arial" panose="020B0604020202020204" pitchFamily="34" charset="0"/>
                          <a:cs typeface="Arial" panose="020B0604020202020204" pitchFamily="34" charset="0"/>
                        </a:rPr>
                        <a:t>iii</a:t>
                      </a:r>
                      <a:r>
                        <a:rPr lang="es-CO" sz="900" u="none" strike="noStrike" dirty="0">
                          <a:effectLst/>
                          <a:latin typeface="Arial" panose="020B0604020202020204" pitchFamily="34" charset="0"/>
                          <a:cs typeface="Arial" panose="020B0604020202020204" pitchFamily="34" charset="0"/>
                        </a:rPr>
                        <a:t>) Cambio en los lazos de interrelación </a:t>
                      </a:r>
                      <a:br>
                        <a:rPr lang="es-CO" sz="900" u="none" strike="noStrike" dirty="0">
                          <a:effectLst/>
                          <a:latin typeface="Arial" panose="020B0604020202020204" pitchFamily="34" charset="0"/>
                          <a:cs typeface="Arial" panose="020B0604020202020204" pitchFamily="34" charset="0"/>
                        </a:rPr>
                      </a:br>
                      <a:r>
                        <a:rPr lang="es-CO" sz="900" u="none" strike="noStrike" dirty="0">
                          <a:effectLst/>
                          <a:latin typeface="Arial" panose="020B0604020202020204" pitchFamily="34" charset="0"/>
                          <a:cs typeface="Arial" panose="020B0604020202020204" pitchFamily="34" charset="0"/>
                        </a:rPr>
                        <a:t>entre los ciudadanos y sus instituciones, </a:t>
                      </a:r>
                      <a:r>
                        <a:rPr lang="es-CO" sz="900" u="none" strike="noStrike" dirty="0" err="1">
                          <a:effectLst/>
                          <a:latin typeface="Arial" panose="020B0604020202020204" pitchFamily="34" charset="0"/>
                          <a:cs typeface="Arial" panose="020B0604020202020204" pitchFamily="34" charset="0"/>
                        </a:rPr>
                        <a:t>iv</a:t>
                      </a:r>
                      <a:r>
                        <a:rPr lang="es-CO" sz="900" u="none" strike="noStrike" dirty="0">
                          <a:effectLst/>
                          <a:latin typeface="Arial" panose="020B0604020202020204" pitchFamily="34" charset="0"/>
                          <a:cs typeface="Arial" panose="020B0604020202020204" pitchFamily="34" charset="0"/>
                        </a:rPr>
                        <a:t>) Modificación de  las instancias y mecanismos de participación, v) Generación </a:t>
                      </a:r>
                      <a:br>
                        <a:rPr lang="es-CO" sz="900" u="none" strike="noStrike" dirty="0">
                          <a:effectLst/>
                          <a:latin typeface="Arial" panose="020B0604020202020204" pitchFamily="34" charset="0"/>
                          <a:cs typeface="Arial" panose="020B0604020202020204" pitchFamily="34" charset="0"/>
                        </a:rPr>
                      </a:br>
                      <a:r>
                        <a:rPr lang="es-CO" sz="900" u="none" strike="noStrike" dirty="0">
                          <a:effectLst/>
                          <a:latin typeface="Arial" panose="020B0604020202020204" pitchFamily="34" charset="0"/>
                          <a:cs typeface="Arial" panose="020B0604020202020204" pitchFamily="34" charset="0"/>
                        </a:rPr>
                        <a:t>de expectativas, entre otros, como consecuencia de un  proyecto, obra o actividad.</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03628944"/>
                  </a:ext>
                </a:extLst>
              </a:tr>
              <a:tr h="219624">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Cobertura</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Cambio en el uso del suelo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Modificación en el uso, aptitud, acceso y disfrute del suelo como consecuencia de las actividades de un proyecto, obra </a:t>
                      </a:r>
                      <a:br>
                        <a:rPr lang="es-CO" sz="900" u="none" strike="noStrike">
                          <a:effectLst/>
                          <a:latin typeface="Arial" panose="020B0604020202020204" pitchFamily="34" charset="0"/>
                          <a:cs typeface="Arial" panose="020B0604020202020204" pitchFamily="34" charset="0"/>
                        </a:rPr>
                      </a:br>
                      <a:r>
                        <a:rPr lang="es-CO" sz="900" u="none" strike="noStrike">
                          <a:effectLst/>
                          <a:latin typeface="Arial" panose="020B0604020202020204" pitchFamily="34" charset="0"/>
                          <a:cs typeface="Arial" panose="020B0604020202020204" pitchFamily="34" charset="0"/>
                        </a:rPr>
                        <a:t>o actividad.</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20917149"/>
                  </a:ext>
                </a:extLst>
              </a:tr>
              <a:tr h="292833">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Cultural</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Cambio en la Aptitud del Suelo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Modificación en la vocación y/o capacidad del uso del suelo por la alteración en las propiedades fisicoquímicas del mismo, disminuyendo y/o alterando su productividad; como consecuencia de las actividades de un proyecto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0393496"/>
                  </a:ext>
                </a:extLst>
              </a:tr>
              <a:tr h="292833">
                <a:tc>
                  <a:txBody>
                    <a:bodyPr/>
                    <a:lstStyle/>
                    <a:p>
                      <a:pPr algn="l" fontAlgn="ctr"/>
                      <a:r>
                        <a:rPr lang="es-CO" sz="900" u="none" strike="noStrike">
                          <a:effectLst/>
                          <a:latin typeface="Arial" panose="020B0604020202020204" pitchFamily="34" charset="0"/>
                          <a:cs typeface="Arial" panose="020B0604020202020204" pitchFamily="34" charset="0"/>
                        </a:rPr>
                        <a:t>Socioeconómico</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900" u="none" strike="noStrike">
                          <a:effectLst/>
                          <a:latin typeface="Arial" panose="020B0604020202020204" pitchFamily="34" charset="0"/>
                          <a:cs typeface="Arial" panose="020B0604020202020204" pitchFamily="34" charset="0"/>
                        </a:rPr>
                        <a:t>Arqueología</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a:effectLst/>
                          <a:latin typeface="Arial" panose="020B0604020202020204" pitchFamily="34" charset="0"/>
                          <a:cs typeface="Arial" panose="020B0604020202020204" pitchFamily="34" charset="0"/>
                        </a:rPr>
                        <a:t>Alteración de contextos arqueológicos</a:t>
                      </a:r>
                      <a:endParaRPr lang="es-CO" sz="900" b="0" i="0" u="none" strike="noStrike">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CO" sz="900" u="none" strike="noStrike" dirty="0">
                          <a:effectLst/>
                          <a:latin typeface="Arial" panose="020B0604020202020204" pitchFamily="34" charset="0"/>
                          <a:cs typeface="Arial" panose="020B0604020202020204" pitchFamily="34" charset="0"/>
                        </a:rPr>
                        <a:t>Se considera que cualquier actividad de adecuación del entorno  podría generar impactos negativos sobre los posibles contextos arqueológicos, debido a que dichas actividades implican la remoción de suelos</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1733" marR="1733" marT="17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24589565"/>
                  </a:ext>
                </a:extLst>
              </a:tr>
            </a:tbl>
          </a:graphicData>
        </a:graphic>
      </p:graphicFrame>
    </p:spTree>
    <p:extLst>
      <p:ext uri="{BB962C8B-B14F-4D97-AF65-F5344CB8AC3E}">
        <p14:creationId xmlns:p14="http://schemas.microsoft.com/office/powerpoint/2010/main" val="13384374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8">
            <a:extLst>
              <a:ext uri="{FF2B5EF4-FFF2-40B4-BE49-F238E27FC236}">
                <a16:creationId xmlns:a16="http://schemas.microsoft.com/office/drawing/2014/main" id="{CCF93F09-13F9-59DF-85F4-5E30B54BDD68}"/>
              </a:ext>
            </a:extLst>
          </p:cNvPr>
          <p:cNvSpPr txBox="1">
            <a:spLocks/>
          </p:cNvSpPr>
          <p:nvPr/>
        </p:nvSpPr>
        <p:spPr>
          <a:xfrm>
            <a:off x="838200" y="138152"/>
            <a:ext cx="10515600" cy="1505883"/>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3200" b="1" kern="1200" baseline="0">
                <a:solidFill>
                  <a:schemeClr val="tx1"/>
                </a:solidFill>
                <a:latin typeface="+mj-lt"/>
                <a:ea typeface="+mj-ea"/>
                <a:cs typeface="+mj-cs"/>
              </a:defRPr>
            </a:lvl1pPr>
          </a:lstStyle>
          <a:p>
            <a:pPr>
              <a:lnSpc>
                <a:spcPct val="90000"/>
              </a:lnSpc>
              <a:spcAft>
                <a:spcPts val="600"/>
              </a:spcAft>
            </a:pPr>
            <a:r>
              <a:rPr lang="en-US" dirty="0" err="1"/>
              <a:t>Impactos</a:t>
            </a:r>
            <a:r>
              <a:rPr lang="en-US" dirty="0"/>
              <a:t> Ambientales </a:t>
            </a:r>
            <a:r>
              <a:rPr lang="en-US" dirty="0" err="1"/>
              <a:t>proyecto</a:t>
            </a:r>
            <a:r>
              <a:rPr lang="en-US" dirty="0"/>
              <a:t> Heliconia </a:t>
            </a:r>
          </a:p>
          <a:p>
            <a:pPr>
              <a:lnSpc>
                <a:spcPct val="90000"/>
              </a:lnSpc>
              <a:spcAft>
                <a:spcPts val="600"/>
              </a:spcAft>
            </a:pPr>
            <a:r>
              <a:rPr lang="en-US" sz="2000" dirty="0" err="1"/>
              <a:t>Paisaje</a:t>
            </a:r>
            <a:endParaRPr lang="en-US" sz="2000" dirty="0"/>
          </a:p>
        </p:txBody>
      </p:sp>
      <p:graphicFrame>
        <p:nvGraphicFramePr>
          <p:cNvPr id="4" name="Tabla 3">
            <a:extLst>
              <a:ext uri="{FF2B5EF4-FFF2-40B4-BE49-F238E27FC236}">
                <a16:creationId xmlns:a16="http://schemas.microsoft.com/office/drawing/2014/main" id="{3DAC907A-68A6-C350-72A6-3A44304853ED}"/>
              </a:ext>
            </a:extLst>
          </p:cNvPr>
          <p:cNvGraphicFramePr>
            <a:graphicFrameLocks noGrp="1"/>
          </p:cNvGraphicFramePr>
          <p:nvPr>
            <p:extLst>
              <p:ext uri="{D42A27DB-BD31-4B8C-83A1-F6EECF244321}">
                <p14:modId xmlns:p14="http://schemas.microsoft.com/office/powerpoint/2010/main" val="2695748493"/>
              </p:ext>
            </p:extLst>
          </p:nvPr>
        </p:nvGraphicFramePr>
        <p:xfrm>
          <a:off x="679579" y="1782187"/>
          <a:ext cx="10512549" cy="3948312"/>
        </p:xfrm>
        <a:graphic>
          <a:graphicData uri="http://schemas.openxmlformats.org/drawingml/2006/table">
            <a:tbl>
              <a:tblPr/>
              <a:tblGrid>
                <a:gridCol w="1527192">
                  <a:extLst>
                    <a:ext uri="{9D8B030D-6E8A-4147-A177-3AD203B41FA5}">
                      <a16:colId xmlns:a16="http://schemas.microsoft.com/office/drawing/2014/main" val="3624020133"/>
                    </a:ext>
                  </a:extLst>
                </a:gridCol>
                <a:gridCol w="2661483">
                  <a:extLst>
                    <a:ext uri="{9D8B030D-6E8A-4147-A177-3AD203B41FA5}">
                      <a16:colId xmlns:a16="http://schemas.microsoft.com/office/drawing/2014/main" val="1242077929"/>
                    </a:ext>
                  </a:extLst>
                </a:gridCol>
                <a:gridCol w="3440917">
                  <a:extLst>
                    <a:ext uri="{9D8B030D-6E8A-4147-A177-3AD203B41FA5}">
                      <a16:colId xmlns:a16="http://schemas.microsoft.com/office/drawing/2014/main" val="445172867"/>
                    </a:ext>
                  </a:extLst>
                </a:gridCol>
                <a:gridCol w="2882957">
                  <a:extLst>
                    <a:ext uri="{9D8B030D-6E8A-4147-A177-3AD203B41FA5}">
                      <a16:colId xmlns:a16="http://schemas.microsoft.com/office/drawing/2014/main" val="3239765802"/>
                    </a:ext>
                  </a:extLst>
                </a:gridCol>
              </a:tblGrid>
              <a:tr h="616514">
                <a:tc>
                  <a:txBody>
                    <a:bodyPr/>
                    <a:lstStyle/>
                    <a:p>
                      <a:pPr algn="ctr" fontAlgn="ctr">
                        <a:spcBef>
                          <a:spcPts val="0"/>
                        </a:spcBef>
                        <a:spcAft>
                          <a:spcPts val="0"/>
                        </a:spcAft>
                      </a:pPr>
                      <a:r>
                        <a:rPr lang="es-CO" sz="1800" b="1" i="0" u="none" strike="noStrike" dirty="0">
                          <a:solidFill>
                            <a:srgbClr val="FFFFFF"/>
                          </a:solidFill>
                          <a:effectLst/>
                          <a:latin typeface="Arial" panose="020B0604020202020204" pitchFamily="34" charset="0"/>
                        </a:rPr>
                        <a:t>MEDIO</a:t>
                      </a:r>
                      <a:endParaRPr lang="es-CO" sz="2700" b="0" i="0" u="none" strike="noStrike" dirty="0">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spcBef>
                          <a:spcPts val="0"/>
                        </a:spcBef>
                        <a:spcAft>
                          <a:spcPts val="0"/>
                        </a:spcAft>
                      </a:pPr>
                      <a:r>
                        <a:rPr lang="es-CO" sz="1800" b="1" i="0" u="none" strike="noStrike" dirty="0">
                          <a:solidFill>
                            <a:srgbClr val="FFFFFF"/>
                          </a:solidFill>
                          <a:effectLst/>
                          <a:latin typeface="Arial" panose="020B0604020202020204" pitchFamily="34" charset="0"/>
                        </a:rPr>
                        <a:t>COMPONENTE</a:t>
                      </a:r>
                      <a:endParaRPr lang="es-CO" sz="2700" b="0" i="0" u="none" strike="noStrike" dirty="0">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spcBef>
                          <a:spcPts val="0"/>
                        </a:spcBef>
                        <a:spcAft>
                          <a:spcPts val="0"/>
                        </a:spcAft>
                      </a:pPr>
                      <a:r>
                        <a:rPr lang="es-CO" sz="1800" b="1" i="0" u="none" strike="noStrike" dirty="0">
                          <a:solidFill>
                            <a:srgbClr val="FFFFFF"/>
                          </a:solidFill>
                          <a:effectLst/>
                          <a:latin typeface="Arial" panose="020B0604020202020204" pitchFamily="34" charset="0"/>
                        </a:rPr>
                        <a:t>NOMBRE DEL IMPACTO</a:t>
                      </a:r>
                      <a:endParaRPr lang="es-CO" sz="2700" b="0" i="0" u="none" strike="noStrike" dirty="0">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ctr">
                        <a:spcBef>
                          <a:spcPts val="0"/>
                        </a:spcBef>
                        <a:spcAft>
                          <a:spcPts val="0"/>
                        </a:spcAft>
                      </a:pPr>
                      <a:r>
                        <a:rPr lang="es-CO" sz="1800" b="1" i="0" u="none" strike="noStrike" dirty="0">
                          <a:solidFill>
                            <a:srgbClr val="FFFFFF"/>
                          </a:solidFill>
                          <a:effectLst/>
                          <a:latin typeface="Arial" panose="020B0604020202020204" pitchFamily="34" charset="0"/>
                        </a:rPr>
                        <a:t>DEFINICIÓN DEL IMPACTO</a:t>
                      </a:r>
                      <a:endParaRPr lang="es-CO" sz="2700" b="0" i="0" u="none" strike="noStrike" dirty="0">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2984705714"/>
                  </a:ext>
                </a:extLst>
              </a:tr>
              <a:tr h="1665899">
                <a:tc>
                  <a:txBody>
                    <a:bodyPr/>
                    <a:lstStyle/>
                    <a:p>
                      <a:pPr algn="l" fontAlgn="ctr">
                        <a:spcBef>
                          <a:spcPts val="0"/>
                        </a:spcBef>
                        <a:spcAft>
                          <a:spcPts val="0"/>
                        </a:spcAft>
                      </a:pPr>
                      <a:r>
                        <a:rPr lang="es-CO" sz="1800" b="0" i="0" u="none" strike="noStrike" dirty="0">
                          <a:solidFill>
                            <a:srgbClr val="10253E"/>
                          </a:solidFill>
                          <a:effectLst/>
                          <a:latin typeface="Arial" panose="020B0604020202020204" pitchFamily="34" charset="0"/>
                        </a:rPr>
                        <a:t>Paisaje</a:t>
                      </a:r>
                      <a:endParaRPr lang="es-CO" sz="2700" b="0" i="0" u="none" strike="noStrike" dirty="0">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spcBef>
                          <a:spcPts val="0"/>
                        </a:spcBef>
                        <a:spcAft>
                          <a:spcPts val="0"/>
                        </a:spcAft>
                      </a:pPr>
                      <a:r>
                        <a:rPr lang="es-CO" sz="1800" b="0" i="0" u="none" strike="noStrike" dirty="0">
                          <a:solidFill>
                            <a:srgbClr val="10253E"/>
                          </a:solidFill>
                          <a:effectLst/>
                          <a:latin typeface="Arial" panose="020B0604020202020204" pitchFamily="34" charset="0"/>
                        </a:rPr>
                        <a:t>Paisaje</a:t>
                      </a:r>
                      <a:endParaRPr lang="es-CO" sz="2700" b="0" i="0" u="none" strike="noStrike" dirty="0">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spcBef>
                          <a:spcPts val="0"/>
                        </a:spcBef>
                        <a:spcAft>
                          <a:spcPts val="0"/>
                        </a:spcAft>
                      </a:pPr>
                      <a:r>
                        <a:rPr lang="es-CO" sz="1500" b="0" i="0" u="none" strike="noStrike" dirty="0">
                          <a:solidFill>
                            <a:srgbClr val="10253E"/>
                          </a:solidFill>
                          <a:effectLst/>
                          <a:latin typeface="Arial" panose="020B0604020202020204" pitchFamily="34" charset="0"/>
                        </a:rPr>
                        <a:t>Cambio en la estructura del paisaje</a:t>
                      </a:r>
                      <a:endParaRPr lang="es-CO" sz="2700" b="0" i="0" u="none" strike="noStrike" dirty="0">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spcBef>
                          <a:spcPts val="0"/>
                        </a:spcBef>
                        <a:spcAft>
                          <a:spcPts val="0"/>
                        </a:spcAft>
                      </a:pPr>
                      <a:r>
                        <a:rPr lang="es-CO" sz="1500" b="0" i="0" u="none" strike="noStrike" dirty="0">
                          <a:solidFill>
                            <a:srgbClr val="10253E"/>
                          </a:solidFill>
                          <a:effectLst/>
                          <a:latin typeface="Arial" panose="020B0604020202020204" pitchFamily="34" charset="0"/>
                        </a:rPr>
                        <a:t>Corresponde a los cambios en la calidad visual del paisaje y en la susceptibilidad a la modificación (fragilidad), asociado a actividades antrópicas que se han realizado al entorno natural en un área determinada. </a:t>
                      </a:r>
                      <a:endParaRPr lang="es-CO" sz="2700" b="0" i="0" u="none" strike="noStrike" dirty="0">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794977"/>
                  </a:ext>
                </a:extLst>
              </a:tr>
              <a:tr h="1665899">
                <a:tc>
                  <a:txBody>
                    <a:bodyPr/>
                    <a:lstStyle/>
                    <a:p>
                      <a:pPr algn="l" fontAlgn="ctr">
                        <a:spcBef>
                          <a:spcPts val="0"/>
                        </a:spcBef>
                        <a:spcAft>
                          <a:spcPts val="0"/>
                        </a:spcAft>
                      </a:pPr>
                      <a:r>
                        <a:rPr lang="es-CO" sz="1800" b="0" i="0" u="none" strike="noStrike">
                          <a:solidFill>
                            <a:srgbClr val="10253E"/>
                          </a:solidFill>
                          <a:effectLst/>
                          <a:latin typeface="Arial" panose="020B0604020202020204" pitchFamily="34" charset="0"/>
                        </a:rPr>
                        <a:t>Paisaje</a:t>
                      </a:r>
                      <a:endParaRPr lang="es-CO" sz="2700" b="0" i="0" u="none" strike="noStrike">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spcBef>
                          <a:spcPts val="0"/>
                        </a:spcBef>
                        <a:spcAft>
                          <a:spcPts val="0"/>
                        </a:spcAft>
                      </a:pPr>
                      <a:r>
                        <a:rPr lang="es-CO" sz="1800" b="0" i="0" u="none" strike="noStrike" dirty="0">
                          <a:solidFill>
                            <a:srgbClr val="10253E"/>
                          </a:solidFill>
                          <a:effectLst/>
                          <a:latin typeface="Arial" panose="020B0604020202020204" pitchFamily="34" charset="0"/>
                        </a:rPr>
                        <a:t>Paisaje</a:t>
                      </a:r>
                      <a:endParaRPr lang="es-CO" sz="2700" b="0" i="0" u="none" strike="noStrike" dirty="0">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spcBef>
                          <a:spcPts val="0"/>
                        </a:spcBef>
                        <a:spcAft>
                          <a:spcPts val="0"/>
                        </a:spcAft>
                      </a:pPr>
                      <a:r>
                        <a:rPr lang="es-CO" sz="1500" b="0" i="0" u="none" strike="noStrike">
                          <a:solidFill>
                            <a:srgbClr val="10253E"/>
                          </a:solidFill>
                          <a:effectLst/>
                          <a:latin typeface="Arial" panose="020B0604020202020204" pitchFamily="34" charset="0"/>
                        </a:rPr>
                        <a:t>Cambio en la percepcion de calidad visual del paisaje </a:t>
                      </a:r>
                      <a:endParaRPr lang="es-CO" sz="2700" b="0" i="0" u="none" strike="noStrike">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spcBef>
                          <a:spcPts val="0"/>
                        </a:spcBef>
                        <a:spcAft>
                          <a:spcPts val="0"/>
                        </a:spcAft>
                      </a:pPr>
                      <a:r>
                        <a:rPr lang="es-CO" sz="1500" b="0" i="0" u="none" strike="noStrike" dirty="0">
                          <a:solidFill>
                            <a:srgbClr val="10253E"/>
                          </a:solidFill>
                          <a:effectLst/>
                          <a:latin typeface="Arial" panose="020B0604020202020204" pitchFamily="34" charset="0"/>
                        </a:rPr>
                        <a:t>Se refiere al cambio en la percepción de la calidad visual (estética) del paisaje por parte de la comunidad perteneciente al área de influencia como consecuencia de un proyecto, obra o actividad. </a:t>
                      </a:r>
                      <a:endParaRPr lang="es-CO" sz="2700" b="0" i="0" u="none" strike="noStrike" dirty="0">
                        <a:solidFill>
                          <a:srgbClr val="10253E"/>
                        </a:solidFill>
                        <a:effectLst/>
                        <a:latin typeface="Arial" panose="020B0604020202020204" pitchFamily="34" charset="0"/>
                      </a:endParaRPr>
                    </a:p>
                  </a:txBody>
                  <a:tcPr marL="14258" marR="14258" marT="142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43811353"/>
                  </a:ext>
                </a:extLst>
              </a:tr>
            </a:tbl>
          </a:graphicData>
        </a:graphic>
      </p:graphicFrame>
    </p:spTree>
    <p:extLst>
      <p:ext uri="{BB962C8B-B14F-4D97-AF65-F5344CB8AC3E}">
        <p14:creationId xmlns:p14="http://schemas.microsoft.com/office/powerpoint/2010/main" val="42762183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1987720" y="-118474"/>
            <a:ext cx="8596668" cy="1320800"/>
          </a:xfrm>
        </p:spPr>
        <p:txBody>
          <a:bodyPr/>
          <a:lstStyle/>
          <a:p>
            <a:pPr algn="ctr"/>
            <a:r>
              <a:rPr lang="es-ES" sz="3600" dirty="0"/>
              <a:t>PLAN DE MANEJO AMBIENTAL</a:t>
            </a:r>
          </a:p>
        </p:txBody>
      </p:sp>
      <p:sp>
        <p:nvSpPr>
          <p:cNvPr id="45" name="CuadroTexto 44">
            <a:extLst>
              <a:ext uri="{FF2B5EF4-FFF2-40B4-BE49-F238E27FC236}">
                <a16:creationId xmlns:a16="http://schemas.microsoft.com/office/drawing/2014/main" id="{C3367718-1934-9804-4373-25FFA23319E1}"/>
              </a:ext>
            </a:extLst>
          </p:cNvPr>
          <p:cNvSpPr txBox="1"/>
          <p:nvPr/>
        </p:nvSpPr>
        <p:spPr>
          <a:xfrm>
            <a:off x="6475228" y="4855890"/>
            <a:ext cx="92147" cy="45719"/>
          </a:xfrm>
          <a:prstGeom prst="rect">
            <a:avLst/>
          </a:prstGeom>
        </p:spPr>
        <p:txBody>
          <a:bodyPr wrap="square" rtlCol="0">
            <a:normAutofit fontScale="25000" lnSpcReduction="20000"/>
          </a:bodyPr>
          <a:lstStyle/>
          <a:p>
            <a:pPr algn="r">
              <a:lnSpc>
                <a:spcPct val="110000"/>
              </a:lnSpc>
            </a:pPr>
            <a:endParaRPr lang="es-CO" sz="2000" dirty="0">
              <a:solidFill>
                <a:schemeClr val="bg1"/>
              </a:solidFill>
              <a:latin typeface="Poppins Light" panose="00000400000000000000" pitchFamily="50" charset="0"/>
              <a:cs typeface="Poppins Light" panose="00000400000000000000" pitchFamily="50" charset="0"/>
            </a:endParaRPr>
          </a:p>
        </p:txBody>
      </p:sp>
      <p:sp>
        <p:nvSpPr>
          <p:cNvPr id="7" name="CuadroTexto 6"/>
          <p:cNvSpPr txBox="1"/>
          <p:nvPr/>
        </p:nvSpPr>
        <p:spPr>
          <a:xfrm>
            <a:off x="4312816" y="2091256"/>
            <a:ext cx="5740061" cy="493486"/>
          </a:xfrm>
          <a:prstGeom prst="rect">
            <a:avLst/>
          </a:prstGeom>
        </p:spPr>
        <p:txBody>
          <a:bodyPr wrap="square" rtlCol="0">
            <a:normAutofit/>
          </a:bodyPr>
          <a:lstStyle/>
          <a:p>
            <a:pPr algn="r">
              <a:lnSpc>
                <a:spcPct val="110000"/>
              </a:lnSpc>
            </a:pPr>
            <a:r>
              <a:rPr lang="es-CO" sz="2000" dirty="0">
                <a:solidFill>
                  <a:schemeClr val="bg1"/>
                </a:solidFill>
                <a:latin typeface="Poppins Light" panose="00000400000000000000" pitchFamily="50" charset="0"/>
                <a:cs typeface="Poppins Light" panose="00000400000000000000" pitchFamily="50" charset="0"/>
              </a:rPr>
              <a:t>Medio </a:t>
            </a:r>
          </a:p>
        </p:txBody>
      </p:sp>
      <p:sp>
        <p:nvSpPr>
          <p:cNvPr id="8" name="CuadroTexto 7"/>
          <p:cNvSpPr txBox="1"/>
          <p:nvPr/>
        </p:nvSpPr>
        <p:spPr>
          <a:xfrm>
            <a:off x="-540073" y="1090610"/>
            <a:ext cx="3135086" cy="493486"/>
          </a:xfrm>
          <a:prstGeom prst="rect">
            <a:avLst/>
          </a:prstGeom>
        </p:spPr>
        <p:txBody>
          <a:bodyPr wrap="square" rtlCol="0">
            <a:normAutofit/>
          </a:bodyPr>
          <a:lstStyle/>
          <a:p>
            <a:pPr algn="r">
              <a:lnSpc>
                <a:spcPct val="110000"/>
              </a:lnSpc>
            </a:pPr>
            <a:r>
              <a:rPr lang="es-CO" sz="2000" b="1" dirty="0">
                <a:solidFill>
                  <a:schemeClr val="accent3"/>
                </a:solidFill>
                <a:latin typeface="Poppins Light" panose="00000400000000000000" pitchFamily="50" charset="0"/>
                <a:cs typeface="Poppins Light" panose="00000400000000000000" pitchFamily="50" charset="0"/>
              </a:rPr>
              <a:t>Medio abiótico</a:t>
            </a:r>
          </a:p>
        </p:txBody>
      </p:sp>
      <p:sp>
        <p:nvSpPr>
          <p:cNvPr id="2" name="CuadroTexto 1">
            <a:extLst>
              <a:ext uri="{FF2B5EF4-FFF2-40B4-BE49-F238E27FC236}">
                <a16:creationId xmlns:a16="http://schemas.microsoft.com/office/drawing/2014/main" id="{73A3A627-8BA4-F8A3-E241-D5DD958D1151}"/>
              </a:ext>
            </a:extLst>
          </p:cNvPr>
          <p:cNvSpPr txBox="1"/>
          <p:nvPr/>
        </p:nvSpPr>
        <p:spPr>
          <a:xfrm>
            <a:off x="3180890" y="1099555"/>
            <a:ext cx="3135086" cy="493486"/>
          </a:xfrm>
          <a:prstGeom prst="rect">
            <a:avLst/>
          </a:prstGeom>
        </p:spPr>
        <p:txBody>
          <a:bodyPr wrap="square" rtlCol="0">
            <a:normAutofit/>
          </a:bodyPr>
          <a:lstStyle/>
          <a:p>
            <a:pPr algn="r">
              <a:lnSpc>
                <a:spcPct val="110000"/>
              </a:lnSpc>
            </a:pPr>
            <a:r>
              <a:rPr lang="es-CO" sz="2000" b="1" dirty="0">
                <a:solidFill>
                  <a:schemeClr val="accent3"/>
                </a:solidFill>
                <a:latin typeface="Poppins Light" panose="00000400000000000000" pitchFamily="50" charset="0"/>
                <a:cs typeface="Poppins Light" panose="00000400000000000000" pitchFamily="50" charset="0"/>
              </a:rPr>
              <a:t>Medio biótico</a:t>
            </a:r>
          </a:p>
        </p:txBody>
      </p:sp>
      <p:sp>
        <p:nvSpPr>
          <p:cNvPr id="3" name="CuadroTexto 2">
            <a:extLst>
              <a:ext uri="{FF2B5EF4-FFF2-40B4-BE49-F238E27FC236}">
                <a16:creationId xmlns:a16="http://schemas.microsoft.com/office/drawing/2014/main" id="{BDF7EA8A-A430-0A30-3A83-E516FC7B70F4}"/>
              </a:ext>
            </a:extLst>
          </p:cNvPr>
          <p:cNvSpPr txBox="1"/>
          <p:nvPr/>
        </p:nvSpPr>
        <p:spPr>
          <a:xfrm>
            <a:off x="7572287" y="942392"/>
            <a:ext cx="3135086" cy="704255"/>
          </a:xfrm>
          <a:prstGeom prst="rect">
            <a:avLst/>
          </a:prstGeom>
        </p:spPr>
        <p:txBody>
          <a:bodyPr wrap="square" rtlCol="0">
            <a:normAutofit/>
          </a:bodyPr>
          <a:lstStyle/>
          <a:p>
            <a:pPr algn="ctr">
              <a:lnSpc>
                <a:spcPct val="110000"/>
              </a:lnSpc>
            </a:pPr>
            <a:r>
              <a:rPr lang="es-CO" b="1" dirty="0">
                <a:solidFill>
                  <a:schemeClr val="accent3"/>
                </a:solidFill>
                <a:latin typeface="Poppins Light" panose="00000400000000000000" pitchFamily="50" charset="0"/>
                <a:cs typeface="Poppins Light" panose="00000400000000000000" pitchFamily="50" charset="0"/>
              </a:rPr>
              <a:t>Medio </a:t>
            </a:r>
          </a:p>
          <a:p>
            <a:pPr algn="ctr">
              <a:lnSpc>
                <a:spcPct val="110000"/>
              </a:lnSpc>
            </a:pPr>
            <a:r>
              <a:rPr lang="es-CO" b="1" dirty="0">
                <a:solidFill>
                  <a:schemeClr val="accent3"/>
                </a:solidFill>
                <a:latin typeface="Poppins Light" panose="00000400000000000000" pitchFamily="50" charset="0"/>
                <a:cs typeface="Poppins Light" panose="00000400000000000000" pitchFamily="50" charset="0"/>
              </a:rPr>
              <a:t>Socioeconómico</a:t>
            </a:r>
          </a:p>
        </p:txBody>
      </p:sp>
      <p:sp>
        <p:nvSpPr>
          <p:cNvPr id="4" name="CuadroTexto 3">
            <a:extLst>
              <a:ext uri="{FF2B5EF4-FFF2-40B4-BE49-F238E27FC236}">
                <a16:creationId xmlns:a16="http://schemas.microsoft.com/office/drawing/2014/main" id="{F824650D-9501-5800-5D00-1D145CE20E99}"/>
              </a:ext>
            </a:extLst>
          </p:cNvPr>
          <p:cNvSpPr txBox="1"/>
          <p:nvPr/>
        </p:nvSpPr>
        <p:spPr>
          <a:xfrm>
            <a:off x="180107" y="1820599"/>
            <a:ext cx="3748991" cy="5030134"/>
          </a:xfrm>
          <a:prstGeom prst="rect">
            <a:avLst/>
          </a:prstGeom>
        </p:spPr>
        <p:txBody>
          <a:bodyPr wrap="square" rtlCol="0">
            <a:normAutofit fontScale="92500" lnSpcReduction="20000"/>
          </a:bodyPr>
          <a:lstStyle/>
          <a:p>
            <a:pPr>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MMA-01	Manejo de sitios de uso temporal y adecuación de accesos</a:t>
            </a:r>
          </a:p>
          <a:p>
            <a:pPr>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MMA-02	Manejo de materiales de construcción, excavaciones y disposición de materiales sobrantes </a:t>
            </a:r>
          </a:p>
          <a:p>
            <a:pPr>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MMA-03	Manejo de residuos (peligrosos y no peligroso)</a:t>
            </a:r>
          </a:p>
          <a:p>
            <a:pPr>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MMA-04	Manejo estabilidad geotécnica</a:t>
            </a:r>
          </a:p>
          <a:p>
            <a:pPr>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MMA-05	Manejo del suelo</a:t>
            </a:r>
          </a:p>
          <a:p>
            <a:pPr>
              <a:lnSpc>
                <a:spcPct val="107000"/>
              </a:lnSpc>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MMA-06	Manejo del recurso hídrico subterráneo </a:t>
            </a:r>
          </a:p>
          <a:p>
            <a:pPr>
              <a:lnSpc>
                <a:spcPct val="107000"/>
              </a:lnSpc>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MMA-07	Manejo del recurso hídrico superficial</a:t>
            </a:r>
          </a:p>
          <a:p>
            <a:pPr>
              <a:lnSpc>
                <a:spcPct val="107000"/>
              </a:lnSpc>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MMA-08	Manejo para el control de emisiones atmosféricas, calidad del aire y ruido</a:t>
            </a:r>
          </a:p>
          <a:p>
            <a:pPr>
              <a:lnSpc>
                <a:spcPct val="107000"/>
              </a:lnSpc>
              <a:spcAft>
                <a:spcPts val="800"/>
              </a:spcAft>
            </a:pPr>
            <a:r>
              <a:rPr lang="es-CO"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MMA-09	Manejo paisajístico</a:t>
            </a:r>
          </a:p>
          <a:p>
            <a:pPr>
              <a:spcAft>
                <a:spcPts val="800"/>
              </a:spcAft>
            </a:pP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p:txBody>
      </p:sp>
      <p:sp>
        <p:nvSpPr>
          <p:cNvPr id="19" name="CuadroTexto 18">
            <a:extLst>
              <a:ext uri="{FF2B5EF4-FFF2-40B4-BE49-F238E27FC236}">
                <a16:creationId xmlns:a16="http://schemas.microsoft.com/office/drawing/2014/main" id="{A4DD79F7-4A2E-F795-BB39-9EF70D0A99DB}"/>
              </a:ext>
            </a:extLst>
          </p:cNvPr>
          <p:cNvSpPr txBox="1"/>
          <p:nvPr/>
        </p:nvSpPr>
        <p:spPr>
          <a:xfrm>
            <a:off x="880187" y="2207118"/>
            <a:ext cx="2537926" cy="3756788"/>
          </a:xfrm>
          <a:prstGeom prst="rect">
            <a:avLst/>
          </a:prstGeom>
        </p:spPr>
        <p:txBody>
          <a:bodyPr wrap="square" rtlCol="0">
            <a:normAutofit/>
          </a:bodyPr>
          <a:lstStyle/>
          <a:p>
            <a:pPr algn="r">
              <a:lnSpc>
                <a:spcPct val="110000"/>
              </a:lnSpc>
            </a:pPr>
            <a:endParaRPr lang="es-CO" sz="2000" dirty="0">
              <a:solidFill>
                <a:schemeClr val="bg1"/>
              </a:solidFill>
              <a:latin typeface="Poppins Light" panose="00000400000000000000" pitchFamily="50" charset="0"/>
              <a:cs typeface="Poppins Light" panose="00000400000000000000" pitchFamily="50" charset="0"/>
            </a:endParaRPr>
          </a:p>
        </p:txBody>
      </p:sp>
      <p:sp>
        <p:nvSpPr>
          <p:cNvPr id="26" name="CuadroTexto 25">
            <a:extLst>
              <a:ext uri="{FF2B5EF4-FFF2-40B4-BE49-F238E27FC236}">
                <a16:creationId xmlns:a16="http://schemas.microsoft.com/office/drawing/2014/main" id="{676A3F99-D069-B98D-C162-675422DB6812}"/>
              </a:ext>
            </a:extLst>
          </p:cNvPr>
          <p:cNvSpPr txBox="1"/>
          <p:nvPr/>
        </p:nvSpPr>
        <p:spPr>
          <a:xfrm>
            <a:off x="7805815" y="1820599"/>
            <a:ext cx="3678043" cy="5030134"/>
          </a:xfrm>
          <a:prstGeom prst="rect">
            <a:avLst/>
          </a:prstGeom>
        </p:spPr>
        <p:txBody>
          <a:bodyPr wrap="square" rtlCol="0">
            <a:normAutofit fontScale="92500" lnSpcReduction="10000"/>
          </a:bodyPr>
          <a:lstStyle/>
          <a:p>
            <a:pPr>
              <a:lnSpc>
                <a:spcPct val="107000"/>
              </a:lnSpc>
              <a:spcAft>
                <a:spcPts val="800"/>
              </a:spcAft>
            </a:pPr>
            <a:r>
              <a:rPr lang="es-CO"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MMS-01	Programa de educación y capacitación al personal vinculado al proyecto </a:t>
            </a:r>
          </a:p>
          <a:p>
            <a:pPr>
              <a:lnSpc>
                <a:spcPct val="107000"/>
              </a:lnSpc>
              <a:spcAft>
                <a:spcPts val="800"/>
              </a:spcAft>
            </a:pP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MMS-02	Programa de información y participación comunitaria</a:t>
            </a:r>
          </a:p>
          <a:p>
            <a:pPr>
              <a:lnSpc>
                <a:spcPct val="107000"/>
              </a:lnSpc>
              <a:spcAft>
                <a:spcPts val="800"/>
              </a:spcAft>
            </a:pP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MMS-03	Programa de vinculación laboral al proyecto</a:t>
            </a:r>
          </a:p>
          <a:p>
            <a:pPr>
              <a:lnSpc>
                <a:spcPct val="107000"/>
              </a:lnSpc>
              <a:spcAft>
                <a:spcPts val="800"/>
              </a:spcAft>
            </a:pP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MMS-04	Programa de capacitación de organizaciones sociales y desarrollo de iniciativas comunitarias</a:t>
            </a:r>
          </a:p>
          <a:p>
            <a:pPr>
              <a:lnSpc>
                <a:spcPct val="107000"/>
              </a:lnSpc>
              <a:spcAft>
                <a:spcPts val="800"/>
              </a:spcAft>
            </a:pP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MMS-05	Programa de capacitación, educación y concientización a la comunidad aledaña al proyecto</a:t>
            </a:r>
          </a:p>
          <a:p>
            <a:pPr>
              <a:lnSpc>
                <a:spcPct val="107000"/>
              </a:lnSpc>
              <a:spcAft>
                <a:spcPts val="800"/>
              </a:spcAft>
            </a:pP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MMS-06	Programa de atención a comunidades (PQR)</a:t>
            </a:r>
          </a:p>
          <a:p>
            <a:pPr>
              <a:lnSpc>
                <a:spcPct val="107000"/>
              </a:lnSpc>
              <a:spcAft>
                <a:spcPts val="800"/>
              </a:spcAft>
            </a:pPr>
            <a:r>
              <a:rPr lang="es-CO" sz="1700" kern="100" dirty="0">
                <a:solidFill>
                  <a:schemeClr val="accent6">
                    <a:lumMod val="25000"/>
                  </a:schemeClr>
                </a:solidFill>
                <a:effectLst/>
                <a:latin typeface="Calibri" panose="020F0502020204030204" pitchFamily="34" charset="0"/>
                <a:ea typeface="Calibri" panose="020F0502020204030204" pitchFamily="34" charset="0"/>
                <a:cs typeface="Times New Roman" panose="02020603050405020304" pitchFamily="18" charset="0"/>
              </a:rPr>
              <a:t>MMS-07	Programa de levantamiento de actas de vecindad</a:t>
            </a:r>
          </a:p>
          <a:p>
            <a:pPr>
              <a:spcAft>
                <a:spcPts val="800"/>
              </a:spcAft>
            </a:pP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p:txBody>
      </p:sp>
      <p:sp>
        <p:nvSpPr>
          <p:cNvPr id="27" name="CuadroTexto 26">
            <a:extLst>
              <a:ext uri="{FF2B5EF4-FFF2-40B4-BE49-F238E27FC236}">
                <a16:creationId xmlns:a16="http://schemas.microsoft.com/office/drawing/2014/main" id="{EE36A85A-ED22-D056-47E4-C3170D5B0D45}"/>
              </a:ext>
            </a:extLst>
          </p:cNvPr>
          <p:cNvSpPr txBox="1"/>
          <p:nvPr/>
        </p:nvSpPr>
        <p:spPr>
          <a:xfrm>
            <a:off x="4088281" y="1860546"/>
            <a:ext cx="3678043" cy="5030134"/>
          </a:xfrm>
          <a:prstGeom prst="rect">
            <a:avLst/>
          </a:prstGeom>
        </p:spPr>
        <p:txBody>
          <a:bodyPr wrap="square" rtlCol="0">
            <a:normAutofit/>
          </a:bodyPr>
          <a:lstStyle/>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MMB-01	Manejo de remoción de cobertura vegetal, descapote y aprovechamiento forestal</a:t>
            </a:r>
          </a:p>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MMB-02	Manejo de podas</a:t>
            </a:r>
          </a:p>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MMB-03	Manejo de especies vasculares epífitas y con otros hábitos de crecimiento en veda nacional</a:t>
            </a:r>
          </a:p>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MMB-04	Manejo de especies no vasculares epífitas y con otros hábitos de crecimiento en veda nacional</a:t>
            </a:r>
          </a:p>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MMB-05	Manejo de fauna silvestre</a:t>
            </a:r>
          </a:p>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MMB-06	Manejo de colisión de aves</a:t>
            </a:r>
          </a:p>
          <a:p>
            <a:pPr>
              <a:lnSpc>
                <a:spcPct val="107000"/>
              </a:lnSpc>
              <a:spcAft>
                <a:spcPts val="800"/>
              </a:spcAft>
            </a:pPr>
            <a:r>
              <a:rPr lang="es-CO" sz="17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MMB-07	Manejo para la protección y conservación de hábitat </a:t>
            </a:r>
          </a:p>
          <a:p>
            <a:pPr>
              <a:spcAft>
                <a:spcPts val="800"/>
              </a:spcAft>
            </a:pP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a:p>
            <a:pPr algn="r">
              <a:lnSpc>
                <a:spcPct val="110000"/>
              </a:lnSpc>
            </a:pPr>
            <a:endParaRPr lang="es-CO" sz="2000" dirty="0">
              <a:solidFill>
                <a:srgbClr val="10253E"/>
              </a:solidFill>
              <a:latin typeface="Poppins Light" panose="00000400000000000000" pitchFamily="50" charset="0"/>
              <a:cs typeface="Poppins Light" panose="00000400000000000000" pitchFamily="50" charset="0"/>
            </a:endParaRPr>
          </a:p>
        </p:txBody>
      </p:sp>
      <p:pic>
        <p:nvPicPr>
          <p:cNvPr id="29" name="Imagen 28">
            <a:extLst>
              <a:ext uri="{FF2B5EF4-FFF2-40B4-BE49-F238E27FC236}">
                <a16:creationId xmlns:a16="http://schemas.microsoft.com/office/drawing/2014/main" id="{F81FCEFB-3D81-87D6-B28E-B4144E99D167}"/>
              </a:ext>
            </a:extLst>
          </p:cNvPr>
          <p:cNvPicPr>
            <a:picLocks noChangeAspect="1"/>
          </p:cNvPicPr>
          <p:nvPr/>
        </p:nvPicPr>
        <p:blipFill>
          <a:blip r:embed="rId3"/>
          <a:stretch>
            <a:fillRect/>
          </a:stretch>
        </p:blipFill>
        <p:spPr>
          <a:xfrm>
            <a:off x="2599350" y="809839"/>
            <a:ext cx="800160" cy="807241"/>
          </a:xfrm>
          <a:prstGeom prst="rect">
            <a:avLst/>
          </a:prstGeom>
        </p:spPr>
      </p:pic>
      <p:pic>
        <p:nvPicPr>
          <p:cNvPr id="31" name="Imagen 30">
            <a:extLst>
              <a:ext uri="{FF2B5EF4-FFF2-40B4-BE49-F238E27FC236}">
                <a16:creationId xmlns:a16="http://schemas.microsoft.com/office/drawing/2014/main" id="{CE0B3E40-5194-FD3D-75A2-CBED1F0F9407}"/>
              </a:ext>
            </a:extLst>
          </p:cNvPr>
          <p:cNvPicPr>
            <a:picLocks noChangeAspect="1"/>
          </p:cNvPicPr>
          <p:nvPr/>
        </p:nvPicPr>
        <p:blipFill>
          <a:blip r:embed="rId4"/>
          <a:stretch>
            <a:fillRect/>
          </a:stretch>
        </p:blipFill>
        <p:spPr>
          <a:xfrm>
            <a:off x="6383734" y="829380"/>
            <a:ext cx="943902" cy="818540"/>
          </a:xfrm>
          <a:prstGeom prst="rect">
            <a:avLst/>
          </a:prstGeom>
        </p:spPr>
      </p:pic>
      <p:pic>
        <p:nvPicPr>
          <p:cNvPr id="33" name="Imagen 32" descr="Icono&#10;&#10;Descripción generada automáticamente">
            <a:extLst>
              <a:ext uri="{FF2B5EF4-FFF2-40B4-BE49-F238E27FC236}">
                <a16:creationId xmlns:a16="http://schemas.microsoft.com/office/drawing/2014/main" id="{02E5D22B-42A6-D181-EB9F-24DE2CDBDE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9552" y="789772"/>
            <a:ext cx="794324" cy="794324"/>
          </a:xfrm>
          <a:prstGeom prst="rect">
            <a:avLst/>
          </a:prstGeom>
        </p:spPr>
      </p:pic>
    </p:spTree>
    <p:extLst>
      <p:ext uri="{BB962C8B-B14F-4D97-AF65-F5344CB8AC3E}">
        <p14:creationId xmlns:p14="http://schemas.microsoft.com/office/powerpoint/2010/main" val="18293976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8FB6B05-E146-4DA0-98A5-F2F2BF28E652}"/>
              </a:ext>
            </a:extLst>
          </p:cNvPr>
          <p:cNvSpPr txBox="1"/>
          <p:nvPr/>
        </p:nvSpPr>
        <p:spPr>
          <a:xfrm>
            <a:off x="2038349" y="2647441"/>
            <a:ext cx="8429626" cy="1906017"/>
          </a:xfrm>
          <a:prstGeom prst="rect">
            <a:avLst/>
          </a:prstGeom>
        </p:spPr>
        <p:txBody>
          <a:bodyPr wrap="square" rtlCol="0">
            <a:normAutofit/>
          </a:bodyPr>
          <a:lstStyle/>
          <a:p>
            <a:pPr algn="ctr">
              <a:lnSpc>
                <a:spcPct val="110000"/>
              </a:lnSpc>
            </a:pPr>
            <a:r>
              <a:rPr lang="es-ES" sz="4000" dirty="0">
                <a:solidFill>
                  <a:schemeClr val="bg1"/>
                </a:solidFill>
                <a:latin typeface="Poppins Light" panose="00000400000000000000" pitchFamily="50" charset="0"/>
                <a:cs typeface="Poppins Light" panose="00000400000000000000" pitchFamily="50" charset="0"/>
              </a:rPr>
              <a:t>COEXISTENCIA DE PROYECTOS</a:t>
            </a:r>
            <a:endParaRPr lang="es-CO" sz="4000" dirty="0">
              <a:solidFill>
                <a:schemeClr val="bg1"/>
              </a:solidFill>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3562136887"/>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2F7A4-06F7-F9ED-D331-F5B8806B6555}"/>
            </a:ext>
          </a:extLst>
        </p:cNvPr>
        <p:cNvGrpSpPr/>
        <p:nvPr/>
      </p:nvGrpSpPr>
      <p:grpSpPr>
        <a:xfrm>
          <a:off x="0" y="0"/>
          <a:ext cx="0" cy="0"/>
          <a:chOff x="0" y="0"/>
          <a:chExt cx="0" cy="0"/>
        </a:xfrm>
      </p:grpSpPr>
      <p:sp>
        <p:nvSpPr>
          <p:cNvPr id="13" name="Title 8">
            <a:extLst>
              <a:ext uri="{FF2B5EF4-FFF2-40B4-BE49-F238E27FC236}">
                <a16:creationId xmlns:a16="http://schemas.microsoft.com/office/drawing/2014/main" id="{9B70C2FF-9FE4-769C-77D2-E1A0F475B156}"/>
              </a:ext>
            </a:extLst>
          </p:cNvPr>
          <p:cNvSpPr>
            <a:spLocks noGrp="1"/>
          </p:cNvSpPr>
          <p:nvPr>
            <p:ph type="title"/>
          </p:nvPr>
        </p:nvSpPr>
        <p:spPr>
          <a:xfrm>
            <a:off x="208297" y="-274579"/>
            <a:ext cx="9346249" cy="1325563"/>
          </a:xfrm>
        </p:spPr>
        <p:txBody>
          <a:bodyPr>
            <a:noAutofit/>
          </a:bodyPr>
          <a:lstStyle/>
          <a:p>
            <a:r>
              <a:rPr lang="es-MX" sz="2500" dirty="0"/>
              <a:t>Impactos ambientales Proyecto LAM0022 - HOCOL</a:t>
            </a:r>
            <a:endParaRPr lang="es-CO" sz="2500" dirty="0"/>
          </a:p>
        </p:txBody>
      </p:sp>
      <p:graphicFrame>
        <p:nvGraphicFramePr>
          <p:cNvPr id="2" name="Tabla 1">
            <a:extLst>
              <a:ext uri="{FF2B5EF4-FFF2-40B4-BE49-F238E27FC236}">
                <a16:creationId xmlns:a16="http://schemas.microsoft.com/office/drawing/2014/main" id="{4600FAAA-4B39-2BA9-E54C-97BBECED9267}"/>
              </a:ext>
            </a:extLst>
          </p:cNvPr>
          <p:cNvGraphicFramePr>
            <a:graphicFrameLocks noGrp="1"/>
          </p:cNvGraphicFramePr>
          <p:nvPr>
            <p:extLst>
              <p:ext uri="{D42A27DB-BD31-4B8C-83A1-F6EECF244321}">
                <p14:modId xmlns:p14="http://schemas.microsoft.com/office/powerpoint/2010/main" val="3548379509"/>
              </p:ext>
            </p:extLst>
          </p:nvPr>
        </p:nvGraphicFramePr>
        <p:xfrm>
          <a:off x="755781" y="733742"/>
          <a:ext cx="9909108" cy="5417699"/>
        </p:xfrm>
        <a:graphic>
          <a:graphicData uri="http://schemas.openxmlformats.org/drawingml/2006/table">
            <a:tbl>
              <a:tblPr>
                <a:tableStyleId>{5C22544A-7EE6-4342-B048-85BDC9FD1C3A}</a:tableStyleId>
              </a:tblPr>
              <a:tblGrid>
                <a:gridCol w="904845">
                  <a:extLst>
                    <a:ext uri="{9D8B030D-6E8A-4147-A177-3AD203B41FA5}">
                      <a16:colId xmlns:a16="http://schemas.microsoft.com/office/drawing/2014/main" val="1731144979"/>
                    </a:ext>
                  </a:extLst>
                </a:gridCol>
                <a:gridCol w="4086699">
                  <a:extLst>
                    <a:ext uri="{9D8B030D-6E8A-4147-A177-3AD203B41FA5}">
                      <a16:colId xmlns:a16="http://schemas.microsoft.com/office/drawing/2014/main" val="3154406189"/>
                    </a:ext>
                  </a:extLst>
                </a:gridCol>
                <a:gridCol w="4917564">
                  <a:extLst>
                    <a:ext uri="{9D8B030D-6E8A-4147-A177-3AD203B41FA5}">
                      <a16:colId xmlns:a16="http://schemas.microsoft.com/office/drawing/2014/main" val="2123413339"/>
                    </a:ext>
                  </a:extLst>
                </a:gridCol>
              </a:tblGrid>
              <a:tr h="592517">
                <a:tc>
                  <a:txBody>
                    <a:bodyPr/>
                    <a:lstStyle/>
                    <a:p>
                      <a:pPr algn="ctr" fontAlgn="b"/>
                      <a:endParaRPr lang="es-CO" sz="1200" b="1" i="0" u="none" strike="noStrike" dirty="0">
                        <a:solidFill>
                          <a:schemeClr val="bg1"/>
                        </a:solidFill>
                        <a:effectLst/>
                        <a:latin typeface="Calibri" panose="020F0502020204030204" pitchFamily="34" charset="0"/>
                      </a:endParaRPr>
                    </a:p>
                  </a:txBody>
                  <a:tcPr marL="8742" marR="8742" marT="8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b"/>
                      <a:r>
                        <a:rPr lang="es-CO" sz="1200" b="1" i="0" u="none" strike="noStrike" dirty="0">
                          <a:solidFill>
                            <a:schemeClr val="bg1"/>
                          </a:solidFill>
                          <a:effectLst/>
                          <a:latin typeface="Calibri" panose="020F0502020204030204" pitchFamily="34" charset="0"/>
                        </a:rPr>
                        <a:t>OLEODUCTO DEL VALLE DEL MAGDALENA TENAY VASCONIA COVEÑAS</a:t>
                      </a:r>
                    </a:p>
                  </a:txBody>
                  <a:tcPr marL="8742" marR="8742" marT="8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b"/>
                      <a:r>
                        <a:rPr lang="es-CO" sz="1200" b="1" i="0" u="none" strike="noStrike" dirty="0">
                          <a:solidFill>
                            <a:schemeClr val="bg1"/>
                          </a:solidFill>
                          <a:effectLst/>
                          <a:latin typeface="Calibri" panose="020F0502020204030204" pitchFamily="34" charset="0"/>
                        </a:rPr>
                        <a:t>PARQUE SOLAR FOTOVOLTAICO HELICONIA 60 MW Y SU LINEA DE TRANSMISIÓN ELECTRICA A 115 KV HACIA LA SUBESTACIÓN SAN FELIPE</a:t>
                      </a:r>
                    </a:p>
                  </a:txBody>
                  <a:tcPr marL="8742" marR="8742" marT="8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658094535"/>
                  </a:ext>
                </a:extLst>
              </a:tr>
              <a:tr h="82632">
                <a:tc rowSpan="22">
                  <a:txBody>
                    <a:bodyPr/>
                    <a:lstStyle/>
                    <a:p>
                      <a:pPr algn="ctr" fontAlgn="b"/>
                      <a:r>
                        <a:rPr lang="es-CO" sz="1800" b="1" i="0" u="none" strike="noStrike" dirty="0">
                          <a:solidFill>
                            <a:srgbClr val="1D437B"/>
                          </a:solidFill>
                          <a:effectLst/>
                          <a:latin typeface="Calibri" panose="020F0502020204030204" pitchFamily="34" charset="0"/>
                        </a:rPr>
                        <a:t>IMPACTOS AMBIENTALES</a:t>
                      </a:r>
                    </a:p>
                  </a:txBody>
                  <a:tcPr marL="8742" marR="8742" marT="8742"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Aceleración de procesos </a:t>
                      </a:r>
                      <a:r>
                        <a:rPr lang="es-CO" sz="1200" u="none" strike="noStrike" dirty="0" err="1">
                          <a:solidFill>
                            <a:srgbClr val="1D437B"/>
                          </a:solidFill>
                          <a:effectLst/>
                        </a:rPr>
                        <a:t>geomorfodinámicos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fontAlgn="b"/>
                      <a:r>
                        <a:rPr lang="es-CO" sz="1200" u="none" strike="noStrike" dirty="0">
                          <a:solidFill>
                            <a:srgbClr val="1D437B"/>
                          </a:solidFill>
                          <a:effectLst/>
                        </a:rPr>
                        <a:t>Alteración  de la geoforma del terreno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70449978"/>
                  </a:ext>
                </a:extLst>
              </a:tr>
              <a:tr h="174832">
                <a:tc vMerge="1">
                  <a:txBody>
                    <a:bodyPr/>
                    <a:lstStyle/>
                    <a:p>
                      <a:pPr algn="l" fontAlgn="b"/>
                      <a:endParaRPr lang="es-CO" sz="11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las geoformas del suelo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b"/>
                      <a:endParaRPr lang="es-CO" sz="10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5710557"/>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Pérdida de la capa orgánica</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la Aptitud del Suelo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24395308"/>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de las características físicas y químicas del suelo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s-CO" sz="1200" u="none" strike="noStrike" dirty="0">
                          <a:solidFill>
                            <a:srgbClr val="1D437B"/>
                          </a:solidFill>
                          <a:effectLst/>
                        </a:rPr>
                        <a:t>Alteración a la calidad del suelo</a:t>
                      </a:r>
                      <a:endParaRPr lang="es-CO" sz="1200" b="0" i="0" u="none" strike="noStrike" dirty="0">
                        <a:solidFill>
                          <a:srgbClr val="1D437B"/>
                        </a:solidFill>
                        <a:effectLst/>
                        <a:latin typeface="Arial" panose="020B0604020202020204" pitchFamily="34" charset="0"/>
                      </a:endParaRPr>
                    </a:p>
                  </a:txBody>
                  <a:tcPr marL="8742" marR="8742" marT="8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1079116"/>
                  </a:ext>
                </a:extLst>
              </a:tr>
              <a:tr h="174832">
                <a:tc vMerge="1">
                  <a:txBody>
                    <a:bodyPr/>
                    <a:lstStyle/>
                    <a:p>
                      <a:pPr algn="l" fontAlgn="b"/>
                      <a:endParaRPr lang="es-CO" sz="11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del uso del suelo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el  uso del suelo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2259302"/>
                  </a:ext>
                </a:extLst>
              </a:tr>
              <a:tr h="174832">
                <a:tc vMerge="1">
                  <a:txBody>
                    <a:bodyPr/>
                    <a:lstStyle/>
                    <a:p>
                      <a:pPr algn="l" fontAlgn="b"/>
                      <a:endParaRPr lang="es-CO" sz="11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Variación de la estabilidad del terreno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de las condiciones geotécnicas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33218323"/>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la disponibilidad del recurso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a:solidFill>
                            <a:srgbClr val="1D437B"/>
                          </a:solidFill>
                          <a:effectLst/>
                        </a:rPr>
                        <a:t>Alteración en la oferta y disponibilidad del recurso hídrico superficial</a:t>
                      </a:r>
                      <a:endParaRPr lang="es-CO" sz="12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73958730"/>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Afectación de características fisicoquímicas e hidrobiológicas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en la calidad del recurso hídrico superficial</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04053429"/>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Afectación de características fisicoquímicas y microbiológicas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en la oferta y/o disponibilidad del recurso hídrico subterráneo </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66423575"/>
                  </a:ext>
                </a:extLst>
              </a:tr>
              <a:tr h="174832">
                <a:tc vMerge="1">
                  <a:txBody>
                    <a:bodyPr/>
                    <a:lstStyle/>
                    <a:p>
                      <a:pPr algn="l" fontAlgn="b"/>
                      <a:endParaRPr lang="es-CO" sz="11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en los niveles de presión sonora</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a:solidFill>
                            <a:srgbClr val="1D437B"/>
                          </a:solidFill>
                          <a:effectLst/>
                        </a:rPr>
                        <a:t>Cambio en los niveles de presión sonora</a:t>
                      </a:r>
                      <a:endParaRPr lang="es-CO" sz="12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3698622"/>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a:solidFill>
                            <a:srgbClr val="1D437B"/>
                          </a:solidFill>
                          <a:effectLst/>
                        </a:rPr>
                        <a:t>Alteración en la cantidad de material particulado en el aire</a:t>
                      </a:r>
                      <a:endParaRPr lang="es-CO" sz="12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fontAlgn="b"/>
                      <a:r>
                        <a:rPr lang="es-CO" sz="1200" u="none" strike="noStrike" dirty="0">
                          <a:solidFill>
                            <a:srgbClr val="1D437B"/>
                          </a:solidFill>
                          <a:effectLst/>
                        </a:rPr>
                        <a:t>Cambio a la calidad del aire</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11531374"/>
                  </a:ext>
                </a:extLst>
              </a:tr>
              <a:tr h="174832">
                <a:tc vMerge="1">
                  <a:txBody>
                    <a:bodyPr/>
                    <a:lstStyle/>
                    <a:p>
                      <a:pPr algn="l" fontAlgn="b"/>
                      <a:endParaRPr lang="es-CO" sz="11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en la concentración de gases en el aire</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s-CO"/>
                    </a:p>
                  </a:txBody>
                  <a:tcPr/>
                </a:tc>
                <a:extLst>
                  <a:ext uri="{0D108BD9-81ED-4DB2-BD59-A6C34878D82A}">
                    <a16:rowId xmlns:a16="http://schemas.microsoft.com/office/drawing/2014/main" val="726433510"/>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de la calidad visual del paisaje local</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a:solidFill>
                            <a:srgbClr val="1D437B"/>
                          </a:solidFill>
                          <a:effectLst/>
                        </a:rPr>
                        <a:t>Cambio en la percepcion de calidad visual del paisaje </a:t>
                      </a:r>
                      <a:endParaRPr lang="es-CO" sz="12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6411456"/>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la composición florística y estructural</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a comunidades de flora amenazada, vedada y endémica</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02597763"/>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Fragmentación de ecosistemas naturales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a ecosistemas terrestres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19327183"/>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de hábitat</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a ecosistemas terrestres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7708851"/>
                  </a:ext>
                </a:extLst>
              </a:tr>
              <a:tr h="174832">
                <a:tc vMerge="1">
                  <a:txBody>
                    <a:bodyPr/>
                    <a:lstStyle/>
                    <a:p>
                      <a:pPr algn="l" fontAlgn="b"/>
                      <a:endParaRPr lang="es-CO" sz="11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Ahuyentamiento temporal de fauna</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a:solidFill>
                            <a:srgbClr val="1D437B"/>
                          </a:solidFill>
                          <a:effectLst/>
                        </a:rPr>
                        <a:t>Alteración a comunidades de fauna terrestre</a:t>
                      </a:r>
                      <a:endParaRPr lang="es-CO" sz="1200" b="0" i="0" u="none" strike="noStrike">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13080804"/>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Generación de expectativas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fontAlgn="b"/>
                      <a:r>
                        <a:rPr lang="es-CO" sz="1200" u="none" strike="noStrike" dirty="0">
                          <a:solidFill>
                            <a:srgbClr val="1D437B"/>
                          </a:solidFill>
                          <a:effectLst/>
                        </a:rPr>
                        <a:t>Generación y/o alteración de conflictos sociales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6564199"/>
                  </a:ext>
                </a:extLst>
              </a:tr>
              <a:tr h="252480">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Afectación a la salud de la población</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s-CO"/>
                    </a:p>
                  </a:txBody>
                  <a:tcPr/>
                </a:tc>
                <a:extLst>
                  <a:ext uri="{0D108BD9-81ED-4DB2-BD59-A6C34878D82A}">
                    <a16:rowId xmlns:a16="http://schemas.microsoft.com/office/drawing/2014/main" val="3092128258"/>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la oferta/demanda de bienes y servicios locales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la oferta y demanda de bienes y servicios locales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22824144"/>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Alteración de las fuentes tradicionales de empleo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fontAlgn="b"/>
                      <a:r>
                        <a:rPr lang="es-CO" sz="1200" u="none" strike="noStrike" dirty="0">
                          <a:solidFill>
                            <a:srgbClr val="1D437B"/>
                          </a:solidFill>
                          <a:effectLst/>
                        </a:rPr>
                        <a:t>Cambio en las actividades económicas tradicionales</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53982314"/>
                  </a:ext>
                </a:extLst>
              </a:tr>
              <a:tr h="174832">
                <a:tc vMerge="1">
                  <a:txBody>
                    <a:bodyPr/>
                    <a:lstStyle/>
                    <a:p>
                      <a:pPr algn="l" fontAlgn="b"/>
                      <a:endParaRPr lang="es-CO" sz="11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200" u="none" strike="noStrike" dirty="0">
                          <a:solidFill>
                            <a:srgbClr val="1D437B"/>
                          </a:solidFill>
                          <a:effectLst/>
                        </a:rPr>
                        <a:t>Cambio en los niveles de ingreso económico</a:t>
                      </a:r>
                      <a:endParaRPr lang="es-CO" sz="1200" b="0" i="0" u="none" strike="noStrike" dirty="0">
                        <a:solidFill>
                          <a:srgbClr val="1D437B"/>
                        </a:solidFill>
                        <a:effectLst/>
                        <a:latin typeface="Calibri" panose="020F0502020204030204" pitchFamily="34" charset="0"/>
                      </a:endParaRPr>
                    </a:p>
                  </a:txBody>
                  <a:tcPr marL="8742" marR="8742" marT="8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s-CO"/>
                    </a:p>
                  </a:txBody>
                  <a:tcPr/>
                </a:tc>
                <a:extLst>
                  <a:ext uri="{0D108BD9-81ED-4DB2-BD59-A6C34878D82A}">
                    <a16:rowId xmlns:a16="http://schemas.microsoft.com/office/drawing/2014/main" val="1407803101"/>
                  </a:ext>
                </a:extLst>
              </a:tr>
            </a:tbl>
          </a:graphicData>
        </a:graphic>
      </p:graphicFrame>
    </p:spTree>
    <p:extLst>
      <p:ext uri="{BB962C8B-B14F-4D97-AF65-F5344CB8AC3E}">
        <p14:creationId xmlns:p14="http://schemas.microsoft.com/office/powerpoint/2010/main" val="20719119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03020615-FFD7-FC0B-F915-2E460AF7373F}"/>
              </a:ext>
            </a:extLst>
          </p:cNvPr>
          <p:cNvSpPr>
            <a:spLocks noGrp="1"/>
          </p:cNvSpPr>
          <p:nvPr>
            <p:ph type="sldNum" sz="quarter" idx="12"/>
          </p:nvPr>
        </p:nvSpPr>
        <p:spPr>
          <a:xfrm>
            <a:off x="0" y="139959"/>
            <a:ext cx="0" cy="0"/>
          </a:xfrm>
        </p:spPr>
        <p:txBody>
          <a:bodyPr/>
          <a:lstStyle/>
          <a:p>
            <a:fld id="{C58DBAC4-1E40-42E4-9228-EC798AFE2EEB}" type="slidenum">
              <a:rPr lang="es-CO" smtClean="0"/>
              <a:t>25</a:t>
            </a:fld>
            <a:endParaRPr lang="es-CO"/>
          </a:p>
        </p:txBody>
      </p:sp>
      <p:sp>
        <p:nvSpPr>
          <p:cNvPr id="5" name="Title 8">
            <a:extLst>
              <a:ext uri="{FF2B5EF4-FFF2-40B4-BE49-F238E27FC236}">
                <a16:creationId xmlns:a16="http://schemas.microsoft.com/office/drawing/2014/main" id="{AF930C3F-9CDD-81C2-9A80-1E3787CB5BEB}"/>
              </a:ext>
            </a:extLst>
          </p:cNvPr>
          <p:cNvSpPr txBox="1">
            <a:spLocks/>
          </p:cNvSpPr>
          <p:nvPr/>
        </p:nvSpPr>
        <p:spPr>
          <a:xfrm>
            <a:off x="441562" y="-433199"/>
            <a:ext cx="9346249" cy="1325563"/>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3200" b="1" kern="1200" baseline="0">
                <a:solidFill>
                  <a:schemeClr val="tx1"/>
                </a:solidFill>
                <a:latin typeface="+mj-lt"/>
                <a:ea typeface="+mj-ea"/>
                <a:cs typeface="+mj-cs"/>
              </a:defRPr>
            </a:lvl1pPr>
          </a:lstStyle>
          <a:p>
            <a:r>
              <a:rPr lang="es-MX" sz="2500" dirty="0"/>
              <a:t>Plan de Manejo Ambiental - Proyecto LAM0022 - HOCOL</a:t>
            </a:r>
            <a:endParaRPr lang="es-CO" sz="2500" dirty="0"/>
          </a:p>
        </p:txBody>
      </p:sp>
      <p:graphicFrame>
        <p:nvGraphicFramePr>
          <p:cNvPr id="6" name="Tabla 5">
            <a:extLst>
              <a:ext uri="{FF2B5EF4-FFF2-40B4-BE49-F238E27FC236}">
                <a16:creationId xmlns:a16="http://schemas.microsoft.com/office/drawing/2014/main" id="{2E6EEBCE-D62A-0A8D-5A3B-14E32821EB04}"/>
              </a:ext>
            </a:extLst>
          </p:cNvPr>
          <p:cNvGraphicFramePr>
            <a:graphicFrameLocks noGrp="1"/>
          </p:cNvGraphicFramePr>
          <p:nvPr>
            <p:extLst>
              <p:ext uri="{D42A27DB-BD31-4B8C-83A1-F6EECF244321}">
                <p14:modId xmlns:p14="http://schemas.microsoft.com/office/powerpoint/2010/main" val="570075237"/>
              </p:ext>
            </p:extLst>
          </p:nvPr>
        </p:nvGraphicFramePr>
        <p:xfrm>
          <a:off x="645256" y="439923"/>
          <a:ext cx="10665111" cy="6327093"/>
        </p:xfrm>
        <a:graphic>
          <a:graphicData uri="http://schemas.openxmlformats.org/drawingml/2006/table">
            <a:tbl>
              <a:tblPr>
                <a:tableStyleId>{5C22544A-7EE6-4342-B048-85BDC9FD1C3A}</a:tableStyleId>
              </a:tblPr>
              <a:tblGrid>
                <a:gridCol w="1334498">
                  <a:extLst>
                    <a:ext uri="{9D8B030D-6E8A-4147-A177-3AD203B41FA5}">
                      <a16:colId xmlns:a16="http://schemas.microsoft.com/office/drawing/2014/main" val="638528473"/>
                    </a:ext>
                  </a:extLst>
                </a:gridCol>
                <a:gridCol w="2621902">
                  <a:extLst>
                    <a:ext uri="{9D8B030D-6E8A-4147-A177-3AD203B41FA5}">
                      <a16:colId xmlns:a16="http://schemas.microsoft.com/office/drawing/2014/main" val="2750831082"/>
                    </a:ext>
                  </a:extLst>
                </a:gridCol>
                <a:gridCol w="2278115">
                  <a:extLst>
                    <a:ext uri="{9D8B030D-6E8A-4147-A177-3AD203B41FA5}">
                      <a16:colId xmlns:a16="http://schemas.microsoft.com/office/drawing/2014/main" val="1070580249"/>
                    </a:ext>
                  </a:extLst>
                </a:gridCol>
                <a:gridCol w="830425">
                  <a:extLst>
                    <a:ext uri="{9D8B030D-6E8A-4147-A177-3AD203B41FA5}">
                      <a16:colId xmlns:a16="http://schemas.microsoft.com/office/drawing/2014/main" val="3073329344"/>
                    </a:ext>
                  </a:extLst>
                </a:gridCol>
                <a:gridCol w="3600171">
                  <a:extLst>
                    <a:ext uri="{9D8B030D-6E8A-4147-A177-3AD203B41FA5}">
                      <a16:colId xmlns:a16="http://schemas.microsoft.com/office/drawing/2014/main" val="2890920559"/>
                    </a:ext>
                  </a:extLst>
                </a:gridCol>
              </a:tblGrid>
              <a:tr h="492103">
                <a:tc gridSpan="3">
                  <a:txBody>
                    <a:bodyPr/>
                    <a:lstStyle/>
                    <a:p>
                      <a:pPr algn="ctr" fontAlgn="b"/>
                      <a:r>
                        <a:rPr lang="es-CO" sz="1100" b="1" i="0" u="none" strike="noStrike" dirty="0">
                          <a:solidFill>
                            <a:schemeClr val="bg1"/>
                          </a:solidFill>
                          <a:effectLst/>
                          <a:latin typeface="Calibri" panose="020F0502020204030204" pitchFamily="34" charset="0"/>
                        </a:rPr>
                        <a:t>OLEODUCTO DEL VALLE DEL MAGDALENA TENAY VASCONIA COVEÑAS - HOCOL</a:t>
                      </a:r>
                    </a:p>
                    <a:p>
                      <a:pPr algn="ctr" fontAlgn="b"/>
                      <a:endParaRPr lang="es-CO" sz="1100" b="1" i="0" u="none" strike="noStrike" dirty="0">
                        <a:solidFill>
                          <a:schemeClr val="bg1"/>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h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h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gridSpan="2">
                  <a:txBody>
                    <a:bodyPr/>
                    <a:lstStyle/>
                    <a:p>
                      <a:pPr algn="l" fontAlgn="b"/>
                      <a:r>
                        <a:rPr lang="es-CO" sz="1100" b="1" i="0" u="none" strike="noStrike" dirty="0">
                          <a:solidFill>
                            <a:schemeClr val="bg1"/>
                          </a:solidFill>
                          <a:effectLst/>
                          <a:latin typeface="Calibri" panose="020F0502020204030204" pitchFamily="34" charset="0"/>
                        </a:rPr>
                        <a:t>PARQUE SOLAR FOTOVOLTAICO HELICONIA 60 MW Y SU LINEA DE TRANSMISIÓN ELECTRICA A 115 KV HACIA LA SUBESTACIÓN SAN FELIPE</a:t>
                      </a:r>
                    </a:p>
                    <a:p>
                      <a:pPr algn="l" fontAlgn="b"/>
                      <a:endParaRPr lang="es-CO" sz="1100" b="1" i="0" u="none" strike="noStrike" dirty="0">
                        <a:solidFill>
                          <a:schemeClr val="bg1"/>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h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extLst>
                  <a:ext uri="{0D108BD9-81ED-4DB2-BD59-A6C34878D82A}">
                    <a16:rowId xmlns:a16="http://schemas.microsoft.com/office/drawing/2014/main" val="1907417881"/>
                  </a:ext>
                </a:extLst>
              </a:tr>
              <a:tr h="268233">
                <a:tc>
                  <a:txBody>
                    <a:bodyPr/>
                    <a:lstStyle/>
                    <a:p>
                      <a:pPr algn="l" fontAlgn="b"/>
                      <a:r>
                        <a:rPr lang="es-CO" sz="1050" b="1" i="0" u="none" strike="noStrike" dirty="0">
                          <a:solidFill>
                            <a:schemeClr val="bg1"/>
                          </a:solidFill>
                          <a:effectLst/>
                          <a:latin typeface="Calibri" panose="020F0502020204030204" pitchFamily="34" charset="0"/>
                        </a:rPr>
                        <a:t>Medio</a:t>
                      </a: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l" fontAlgn="b"/>
                      <a:r>
                        <a:rPr lang="es-CO" sz="1100" b="1" u="none" strike="noStrike" dirty="0">
                          <a:solidFill>
                            <a:schemeClr val="bg1"/>
                          </a:solidFill>
                          <a:effectLst/>
                        </a:rPr>
                        <a:t>Programa</a:t>
                      </a:r>
                      <a:endParaRPr lang="es-CO" sz="1100" b="1" i="0" u="none" strike="noStrike" dirty="0">
                        <a:solidFill>
                          <a:schemeClr val="bg1"/>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l" fontAlgn="b"/>
                      <a:r>
                        <a:rPr lang="es-CO" sz="1100" b="1" u="none" strike="noStrike" dirty="0">
                          <a:solidFill>
                            <a:schemeClr val="bg1"/>
                          </a:solidFill>
                          <a:effectLst/>
                        </a:rPr>
                        <a:t>Proyecto</a:t>
                      </a:r>
                      <a:endParaRPr lang="es-CO" sz="1100" b="1" i="0" u="none" strike="noStrike" dirty="0">
                        <a:solidFill>
                          <a:schemeClr val="bg1"/>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l" fontAlgn="b"/>
                      <a:r>
                        <a:rPr lang="es-CO" sz="1100" b="1" i="0" u="none" strike="noStrike" dirty="0">
                          <a:solidFill>
                            <a:schemeClr val="bg1"/>
                          </a:solidFill>
                          <a:effectLst/>
                          <a:latin typeface="Calibri" panose="020F0502020204030204" pitchFamily="34" charset="0"/>
                        </a:rPr>
                        <a:t>ID</a:t>
                      </a: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l" fontAlgn="b"/>
                      <a:r>
                        <a:rPr lang="es-CO" sz="1100" b="1" i="0" u="none" strike="noStrike" dirty="0">
                          <a:solidFill>
                            <a:schemeClr val="bg1"/>
                          </a:solidFill>
                          <a:effectLst/>
                          <a:latin typeface="Calibri" panose="020F0502020204030204" pitchFamily="34" charset="0"/>
                        </a:rPr>
                        <a:t>Subprograma de Manejo Ambiental</a:t>
                      </a: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222053894"/>
                  </a:ext>
                </a:extLst>
              </a:tr>
              <a:tr h="222903">
                <a:tc rowSpan="7">
                  <a:txBody>
                    <a:bodyPr/>
                    <a:lstStyle/>
                    <a:p>
                      <a:pPr algn="ctr" fontAlgn="b"/>
                      <a:r>
                        <a:rPr lang="es-CO" sz="1200" b="0" i="0" u="none" strike="noStrike" dirty="0">
                          <a:solidFill>
                            <a:srgbClr val="10253E"/>
                          </a:solidFill>
                          <a:effectLst/>
                          <a:latin typeface="Arial" panose="020B0604020202020204" pitchFamily="34" charset="0"/>
                          <a:cs typeface="Arial" panose="020B0604020202020204" pitchFamily="34" charset="0"/>
                        </a:rPr>
                        <a:t>Medio Abiótico</a:t>
                      </a: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5">
                  <a:txBody>
                    <a:bodyPr/>
                    <a:lstStyle/>
                    <a:p>
                      <a:pPr algn="l" fontAlgn="b"/>
                      <a:r>
                        <a:rPr lang="es-CO" sz="1050" u="none" strike="noStrike" dirty="0">
                          <a:effectLst/>
                          <a:latin typeface="Arial" panose="020B0604020202020204" pitchFamily="34" charset="0"/>
                          <a:cs typeface="Arial" panose="020B0604020202020204" pitchFamily="34" charset="0"/>
                        </a:rPr>
                        <a:t>4.1.1.1 Programa de manejo del suelo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taludes</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 MMA-04</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b="0" i="0" u="none" strike="noStrike" dirty="0">
                          <a:solidFill>
                            <a:srgbClr val="000000"/>
                          </a:solidFill>
                          <a:effectLst/>
                          <a:latin typeface="Arial" panose="020B0604020202020204" pitchFamily="34" charset="0"/>
                          <a:cs typeface="Arial" panose="020B0604020202020204" pitchFamily="34" charset="0"/>
                        </a:rPr>
                        <a:t>Manejo de estabilidad geotécnica </a:t>
                      </a: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15848864"/>
                  </a:ext>
                </a:extLst>
              </a:tr>
              <a:tr h="522613">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materiales de construcción</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MMA-02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materiales de construcción, excavaciones y disposición de materiales sobrantes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59266933"/>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residuos sólidos y especiales para manejo del suelo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MMA-03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Manejo de residuos (peligrosos y no peligroso)</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3927127"/>
                  </a:ext>
                </a:extLst>
              </a:tr>
              <a:tr h="191751">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escorrentía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MMA-07 </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Manejo del recurso hídrico superficial</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53060331"/>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Derecho de vía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MMA-01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Manejo de sitios de uso temporal y adecuación de accesos </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05721683"/>
                  </a:ext>
                </a:extLst>
              </a:tr>
              <a:tr h="191751">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rowSpan="2">
                  <a:txBody>
                    <a:bodyPr/>
                    <a:lstStyle/>
                    <a:p>
                      <a:pPr algn="ctr" fontAlgn="b"/>
                      <a:r>
                        <a:rPr lang="es-CO" sz="1050" u="none" strike="noStrike" dirty="0">
                          <a:effectLst/>
                          <a:latin typeface="Arial" panose="020B0604020202020204" pitchFamily="34" charset="0"/>
                          <a:cs typeface="Arial" panose="020B0604020202020204" pitchFamily="34" charset="0"/>
                        </a:rPr>
                        <a:t>4.1.1.2 Programa de Manejo del recurso hídrico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cruces de cuerpos de agua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MMA-07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del recurso hídrico superficial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6398146"/>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T w="12700" cap="flat" cmpd="sng" algn="ctr">
                      <a:solidFill>
                        <a:schemeClr val="tx1"/>
                      </a:solidFill>
                      <a:prstDash val="solid"/>
                      <a:round/>
                      <a:headEnd type="none" w="med" len="med"/>
                      <a:tailEnd type="none" w="med" len="med"/>
                    </a:lnT>
                  </a:tcPr>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residuos sólidos para el manejo del recurso hídrico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MMA-03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residuos (peligrosos y no peligroso)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9878613"/>
                  </a:ext>
                </a:extLst>
              </a:tr>
              <a:tr h="492103">
                <a:tc rowSpan="8">
                  <a:txBody>
                    <a:bodyPr/>
                    <a:lstStyle/>
                    <a:p>
                      <a:pPr algn="ctr" fontAlgn="b"/>
                      <a:r>
                        <a:rPr lang="es-CO" sz="1200" b="0" i="0" u="none" strike="noStrike" dirty="0">
                          <a:solidFill>
                            <a:srgbClr val="10253E"/>
                          </a:solidFill>
                          <a:effectLst/>
                          <a:latin typeface="Arial" panose="020B0604020202020204" pitchFamily="34" charset="0"/>
                          <a:cs typeface="Arial" panose="020B0604020202020204" pitchFamily="34" charset="0"/>
                        </a:rPr>
                        <a:t>Medio Biótico</a:t>
                      </a: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7">
                  <a:txBody>
                    <a:bodyPr/>
                    <a:lstStyle/>
                    <a:p>
                      <a:pPr algn="ctr" fontAlgn="b"/>
                      <a:r>
                        <a:rPr lang="es-CO" sz="1050" u="none" strike="noStrike" dirty="0">
                          <a:effectLst/>
                          <a:latin typeface="Arial" panose="020B0604020202020204" pitchFamily="34" charset="0"/>
                          <a:cs typeface="Arial" panose="020B0604020202020204" pitchFamily="34" charset="0"/>
                        </a:rPr>
                        <a:t>4.1.2.1 Programa de manejo del suelo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remoción de cobertura vegetal, descapote y manejo paisajístico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MMB-01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remoción de cobertura vegetal, descapote y aprovechamiento forestal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35739616"/>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fontAlgn="b"/>
                      <a:r>
                        <a:rPr lang="es-CO" sz="1050" u="none" strike="noStrike" dirty="0">
                          <a:effectLst/>
                          <a:latin typeface="Arial" panose="020B0604020202020204" pitchFamily="34" charset="0"/>
                          <a:cs typeface="Arial" panose="020B0604020202020204" pitchFamily="34" charset="0"/>
                        </a:rPr>
                        <a:t>Manejo de flora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MMB-01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remoción de cobertura vegetal, descapote y aprovechamiento forestal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97583845"/>
                  </a:ext>
                </a:extLst>
              </a:tr>
              <a:tr h="165437">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b"/>
                      <a:endParaRPr lang="es-CO" sz="110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MMB-02 </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Podas</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4891885"/>
                  </a:ext>
                </a:extLst>
              </a:tr>
              <a:tr h="165437">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fontAlgn="b"/>
                      <a:r>
                        <a:rPr lang="es-CO" sz="1050" u="none" strike="noStrike" dirty="0">
                          <a:effectLst/>
                          <a:latin typeface="Arial" panose="020B0604020202020204" pitchFamily="34" charset="0"/>
                          <a:cs typeface="Arial" panose="020B0604020202020204" pitchFamily="34" charset="0"/>
                        </a:rPr>
                        <a:t>Manejo de fauna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MMB-05</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fauna silvestre</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34254055"/>
                  </a:ext>
                </a:extLst>
              </a:tr>
              <a:tr h="165437">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b"/>
                      <a:endParaRPr lang="es-CO" sz="110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MMB-06</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colisión de aves</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51291308"/>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del aprovechamiento forestal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MMB-01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remoción de cobertura vegetal, descapote y aprovechamiento forestal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9183589"/>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Programa de revegetalización</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MMB-01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remoción de cobertura vegetal, descapote y aprovechamiento forestal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0454914"/>
                  </a:ext>
                </a:extLst>
              </a:tr>
              <a:tr h="328770">
                <a:tc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a:txBody>
                    <a:bodyPr/>
                    <a:lstStyle/>
                    <a:p>
                      <a:pPr algn="ctr" fontAlgn="b"/>
                      <a:r>
                        <a:rPr lang="es-CO" sz="1050" u="none" strike="noStrike" dirty="0">
                          <a:effectLst/>
                          <a:latin typeface="Arial" panose="020B0604020202020204" pitchFamily="34" charset="0"/>
                          <a:cs typeface="Arial" panose="020B0604020202020204" pitchFamily="34" charset="0"/>
                        </a:rPr>
                        <a:t>4.1.2.2 Programa de compensación por el medio biótico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Compensación por aprovechamiento de la cobertura vegetal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MMB-01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Manejo de remoción de cobertura vegetal, descapote y aprovechamiento forestal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26162132"/>
                  </a:ext>
                </a:extLst>
              </a:tr>
              <a:tr h="328770">
                <a:tc rowSpan="4" gridSpan="2">
                  <a:txBody>
                    <a:bodyPr/>
                    <a:lstStyle/>
                    <a:p>
                      <a:pPr algn="ctr" fontAlgn="b"/>
                      <a:r>
                        <a:rPr lang="es-CO" sz="1200" b="0" i="0" u="none" strike="noStrike" dirty="0">
                          <a:solidFill>
                            <a:srgbClr val="10253E"/>
                          </a:solidFill>
                          <a:effectLst/>
                          <a:latin typeface="Arial" panose="020B0604020202020204" pitchFamily="34" charset="0"/>
                          <a:cs typeface="Arial" panose="020B0604020202020204" pitchFamily="34" charset="0"/>
                        </a:rPr>
                        <a:t>Medio Socioeconómico</a:t>
                      </a: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4" hMerge="1">
                  <a:txBody>
                    <a:bodyPr/>
                    <a:lstStyle/>
                    <a:p>
                      <a:pPr algn="l" fontAlgn="b"/>
                      <a:endParaRPr lang="es-CO" sz="110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Educación y capacitación al personal vinculado al proyecto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MMS-01</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Programa de educación y capacitación al personal vinculado al proyecto</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49289489"/>
                  </a:ext>
                </a:extLst>
              </a:tr>
              <a:tr h="191751">
                <a:tc gridSpan="2"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hMerge="1" vMerge="1">
                  <a:txBody>
                    <a:bodyPr/>
                    <a:lstStyle/>
                    <a:p>
                      <a:pPr algn="l" fontAlgn="b"/>
                      <a:endParaRPr lang="es-CO" sz="110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Contratación de mano de obra local</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MMS-03</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Programa de vinculación laboral al proyecto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35940625"/>
                  </a:ext>
                </a:extLst>
              </a:tr>
              <a:tr h="0">
                <a:tc gridSpan="2"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tc>
                <a:tc hMerge="1"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Información y participación comunitaria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MMS-06</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Programa de atención a comunidades (PQR)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23950175"/>
                  </a:ext>
                </a:extLst>
              </a:tr>
              <a:tr h="0">
                <a:tc gridSpan="2" vMerge="1">
                  <a:txBody>
                    <a:bodyPr/>
                    <a:lstStyle/>
                    <a:p>
                      <a:pPr algn="l" fontAlgn="b"/>
                      <a:endParaRPr lang="es-CO" sz="20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vMerge="1">
                  <a:txBody>
                    <a:bodyPr/>
                    <a:lstStyle/>
                    <a:p>
                      <a:pPr algn="l" fontAlgn="b"/>
                      <a:endParaRPr lang="es-CO" sz="1050" b="0" i="0" u="none" strike="noStrike" dirty="0">
                        <a:solidFill>
                          <a:srgbClr val="000000"/>
                        </a:solidFill>
                        <a:effectLst/>
                        <a:latin typeface="Calibri" panose="020F0502020204030204" pitchFamily="34" charset="0"/>
                      </a:endParaRPr>
                    </a:p>
                  </a:txBody>
                  <a:tcPr marL="2062" marR="2062" marT="206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a:effectLst/>
                          <a:latin typeface="Arial" panose="020B0604020202020204" pitchFamily="34" charset="0"/>
                          <a:cs typeface="Arial" panose="020B0604020202020204" pitchFamily="34" charset="0"/>
                        </a:rPr>
                        <a:t>Atención a la comunidad indígena</a:t>
                      </a: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050" u="none" strike="noStrike" dirty="0">
                          <a:effectLst/>
                          <a:latin typeface="Arial" panose="020B0604020202020204" pitchFamily="34" charset="0"/>
                          <a:cs typeface="Arial" panose="020B0604020202020204" pitchFamily="34" charset="0"/>
                        </a:rPr>
                        <a:t>No aplica</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2062" marR="2062" marT="20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1577261"/>
                  </a:ext>
                </a:extLst>
              </a:tr>
            </a:tbl>
          </a:graphicData>
        </a:graphic>
      </p:graphicFrame>
    </p:spTree>
    <p:extLst>
      <p:ext uri="{BB962C8B-B14F-4D97-AF65-F5344CB8AC3E}">
        <p14:creationId xmlns:p14="http://schemas.microsoft.com/office/powerpoint/2010/main" val="40972600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Marcador de contenido 5">
            <a:extLst>
              <a:ext uri="{FF2B5EF4-FFF2-40B4-BE49-F238E27FC236}">
                <a16:creationId xmlns:a16="http://schemas.microsoft.com/office/drawing/2014/main" id="{A1283B93-367A-A7E2-28FB-B61C3371CF7E}"/>
              </a:ext>
            </a:extLst>
          </p:cNvPr>
          <p:cNvGraphicFramePr>
            <a:graphicFrameLocks noGrp="1"/>
          </p:cNvGraphicFramePr>
          <p:nvPr>
            <p:ph idx="1"/>
            <p:extLst>
              <p:ext uri="{D42A27DB-BD31-4B8C-83A1-F6EECF244321}">
                <p14:modId xmlns:p14="http://schemas.microsoft.com/office/powerpoint/2010/main" val="4021354777"/>
              </p:ext>
            </p:extLst>
          </p:nvPr>
        </p:nvGraphicFramePr>
        <p:xfrm>
          <a:off x="1104338" y="1243828"/>
          <a:ext cx="9651999" cy="4789170"/>
        </p:xfrm>
        <a:graphic>
          <a:graphicData uri="http://schemas.openxmlformats.org/drawingml/2006/table">
            <a:tbl>
              <a:tblPr>
                <a:tableStyleId>{5C22544A-7EE6-4342-B048-85BDC9FD1C3A}</a:tableStyleId>
              </a:tblPr>
              <a:tblGrid>
                <a:gridCol w="4304609">
                  <a:extLst>
                    <a:ext uri="{9D8B030D-6E8A-4147-A177-3AD203B41FA5}">
                      <a16:colId xmlns:a16="http://schemas.microsoft.com/office/drawing/2014/main" val="3199368393"/>
                    </a:ext>
                  </a:extLst>
                </a:gridCol>
                <a:gridCol w="1143000">
                  <a:extLst>
                    <a:ext uri="{9D8B030D-6E8A-4147-A177-3AD203B41FA5}">
                      <a16:colId xmlns:a16="http://schemas.microsoft.com/office/drawing/2014/main" val="3378772171"/>
                    </a:ext>
                  </a:extLst>
                </a:gridCol>
                <a:gridCol w="4204390">
                  <a:extLst>
                    <a:ext uri="{9D8B030D-6E8A-4147-A177-3AD203B41FA5}">
                      <a16:colId xmlns:a16="http://schemas.microsoft.com/office/drawing/2014/main" val="389784460"/>
                    </a:ext>
                  </a:extLst>
                </a:gridCol>
              </a:tblGrid>
              <a:tr h="95387">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1400" b="1" i="0" u="none" strike="noStrike" dirty="0">
                          <a:solidFill>
                            <a:schemeClr val="bg1"/>
                          </a:solidFill>
                          <a:effectLst/>
                          <a:latin typeface="Arial" panose="020B0604020202020204" pitchFamily="34" charset="0"/>
                          <a:cs typeface="Arial" panose="020B0604020202020204" pitchFamily="34" charset="0"/>
                        </a:rPr>
                        <a:t>OLEODUCTO DEL VALLE DEL MAGDALENA TENAY VASCONIA COVEÑAS - HOCOL</a:t>
                      </a:r>
                    </a:p>
                    <a:p>
                      <a:pPr algn="ctr" fontAlgn="b"/>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gridSpan="2">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1400" b="1" i="0" u="none" strike="noStrike" dirty="0">
                          <a:solidFill>
                            <a:schemeClr val="bg1"/>
                          </a:solidFill>
                          <a:effectLst/>
                          <a:latin typeface="Arial" panose="020B0604020202020204" pitchFamily="34" charset="0"/>
                          <a:cs typeface="Arial" panose="020B0604020202020204" pitchFamily="34" charset="0"/>
                        </a:rPr>
                        <a:t>PARQUE SOLAR FOTOVOLTAICO HELICONIA 60 MW Y SU LINEA DE TRANSMISIÓN ELECTRICA A 115 KV HACIA LA SUBESTACIÓN SAN FELIPE</a:t>
                      </a:r>
                    </a:p>
                    <a:p>
                      <a:pPr algn="ctr" fontAlgn="b"/>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hMerge="1">
                  <a:txBody>
                    <a:bodyPr/>
                    <a:lstStyle/>
                    <a:p>
                      <a:pPr algn="l" fontAlgn="b"/>
                      <a:endParaRPr lang="es-CO"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1931402533"/>
                  </a:ext>
                </a:extLst>
              </a:tr>
              <a:tr h="190500">
                <a:tc>
                  <a:txBody>
                    <a:bodyPr/>
                    <a:lstStyle/>
                    <a:p>
                      <a:pPr algn="ctr" fontAlgn="b"/>
                      <a:r>
                        <a:rPr lang="es-CO" sz="1400" b="1" i="0" u="none" strike="noStrike" dirty="0">
                          <a:solidFill>
                            <a:schemeClr val="bg1"/>
                          </a:solidFill>
                          <a:effectLst/>
                          <a:latin typeface="Arial" panose="020B0604020202020204" pitchFamily="34" charset="0"/>
                          <a:cs typeface="Arial" panose="020B0604020202020204" pitchFamily="34" charset="0"/>
                        </a:rPr>
                        <a:t>Programa de seguimiento y monitoreo</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b"/>
                      <a:r>
                        <a:rPr lang="es-CO" sz="1400" b="1" i="0" u="none" strike="noStrike" dirty="0">
                          <a:solidFill>
                            <a:schemeClr val="bg1"/>
                          </a:solidFill>
                          <a:effectLst/>
                          <a:latin typeface="Arial" panose="020B0604020202020204" pitchFamily="34" charset="0"/>
                          <a:cs typeface="Arial" panose="020B0604020202020204" pitchFamily="34" charset="0"/>
                        </a:rPr>
                        <a:t>ID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tc>
                  <a:txBody>
                    <a:bodyPr/>
                    <a:lstStyle/>
                    <a:p>
                      <a:pPr algn="ctr" fontAlgn="b"/>
                      <a:r>
                        <a:rPr lang="es-CO" sz="1400" b="1" i="0" u="none" strike="noStrike" dirty="0">
                          <a:solidFill>
                            <a:schemeClr val="bg1"/>
                          </a:solidFill>
                          <a:effectLst/>
                          <a:latin typeface="Arial" panose="020B0604020202020204" pitchFamily="34" charset="0"/>
                          <a:cs typeface="Arial" panose="020B0604020202020204" pitchFamily="34" charset="0"/>
                        </a:rPr>
                        <a:t>Programa de seguimiento y monitoreo</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D437B"/>
                    </a:solidFill>
                  </a:tcPr>
                </a:tc>
                <a:extLst>
                  <a:ext uri="{0D108BD9-81ED-4DB2-BD59-A6C34878D82A}">
                    <a16:rowId xmlns:a16="http://schemas.microsoft.com/office/drawing/2014/main" val="2940925399"/>
                  </a:ext>
                </a:extLst>
              </a:tr>
              <a:tr h="190500">
                <a:tc>
                  <a:txBody>
                    <a:bodyPr/>
                    <a:lstStyle/>
                    <a:p>
                      <a:pPr algn="ctr" fontAlgn="b"/>
                      <a:r>
                        <a:rPr lang="es-CO" sz="1400" u="none" strike="noStrike">
                          <a:effectLst/>
                          <a:latin typeface="Arial" panose="020B0604020202020204" pitchFamily="34" charset="0"/>
                          <a:cs typeface="Arial" panose="020B0604020202020204" pitchFamily="34" charset="0"/>
                        </a:rPr>
                        <a:t>SMA.1 AGUAS RESIDUALES</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PSM-03</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dirty="0">
                          <a:effectLst/>
                          <a:latin typeface="Arial" panose="020B0604020202020204" pitchFamily="34" charset="0"/>
                          <a:cs typeface="Arial" panose="020B0604020202020204" pitchFamily="34" charset="0"/>
                        </a:rPr>
                        <a:t>Programa de seguimiento al Manejo de residuos (peligrosos y no peligroso) </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5783154"/>
                  </a:ext>
                </a:extLst>
              </a:tr>
              <a:tr h="190500">
                <a:tc>
                  <a:txBody>
                    <a:bodyPr/>
                    <a:lstStyle/>
                    <a:p>
                      <a:pPr algn="ctr" fontAlgn="b"/>
                      <a:r>
                        <a:rPr lang="es-CO" sz="1400" u="none" strike="noStrike">
                          <a:effectLst/>
                          <a:latin typeface="Arial" panose="020B0604020202020204" pitchFamily="34" charset="0"/>
                          <a:cs typeface="Arial" panose="020B0604020202020204" pitchFamily="34" charset="0"/>
                        </a:rPr>
                        <a:t>SMA.2 AGUAS SUPERFICIALES</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PSM-07</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Programa de seguimiento al Manejo del recurso hídrico superficial y cruces con cuerpos de agua</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85454517"/>
                  </a:ext>
                </a:extLst>
              </a:tr>
              <a:tr h="190500">
                <a:tc>
                  <a:txBody>
                    <a:bodyPr/>
                    <a:lstStyle/>
                    <a:p>
                      <a:pPr algn="ctr" fontAlgn="b"/>
                      <a:r>
                        <a:rPr lang="es-CO" sz="1400" u="none" strike="noStrike">
                          <a:effectLst/>
                          <a:latin typeface="Arial" panose="020B0604020202020204" pitchFamily="34" charset="0"/>
                          <a:cs typeface="Arial" panose="020B0604020202020204" pitchFamily="34" charset="0"/>
                        </a:rPr>
                        <a:t>SMA.3 RUIDO</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PSM- 08</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dirty="0">
                          <a:effectLst/>
                          <a:latin typeface="Arial" panose="020B0604020202020204" pitchFamily="34" charset="0"/>
                          <a:cs typeface="Arial" panose="020B0604020202020204" pitchFamily="34" charset="0"/>
                        </a:rPr>
                        <a:t>Programa de seguimiento al Manejo de control de emisiones atmosféricas, calidad del aire y ruido</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69966172"/>
                  </a:ext>
                </a:extLst>
              </a:tr>
              <a:tr h="190500">
                <a:tc>
                  <a:txBody>
                    <a:bodyPr/>
                    <a:lstStyle/>
                    <a:p>
                      <a:pPr algn="ctr" fontAlgn="b"/>
                      <a:r>
                        <a:rPr lang="es-CO" sz="1400" u="none" strike="noStrike">
                          <a:effectLst/>
                          <a:latin typeface="Arial" panose="020B0604020202020204" pitchFamily="34" charset="0"/>
                          <a:cs typeface="Arial" panose="020B0604020202020204" pitchFamily="34" charset="0"/>
                        </a:rPr>
                        <a:t>SMA.4 SISTEMAS DE MANEJO, TRATAMIENTO Y DISPOSICIÓN DE RESIDUOS SÓLIDOS</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dirty="0">
                          <a:effectLst/>
                          <a:latin typeface="Arial" panose="020B0604020202020204" pitchFamily="34" charset="0"/>
                          <a:cs typeface="Arial" panose="020B0604020202020204" pitchFamily="34" charset="0"/>
                        </a:rPr>
                        <a:t>PSM-03</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Programa de seguimiento al Manejo de residuos (peligrosos y no peligroso) </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76614653"/>
                  </a:ext>
                </a:extLst>
              </a:tr>
              <a:tr h="190500">
                <a:tc>
                  <a:txBody>
                    <a:bodyPr/>
                    <a:lstStyle/>
                    <a:p>
                      <a:pPr algn="ctr" fontAlgn="b"/>
                      <a:r>
                        <a:rPr lang="es-CO" sz="1400" u="none" strike="noStrike" dirty="0">
                          <a:effectLst/>
                          <a:latin typeface="Arial" panose="020B0604020202020204" pitchFamily="34" charset="0"/>
                          <a:cs typeface="Arial" panose="020B0604020202020204" pitchFamily="34" charset="0"/>
                        </a:rPr>
                        <a:t>SMB.1 RECURSOS HIDROBIOLÓGICOS</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dirty="0">
                          <a:effectLst/>
                          <a:latin typeface="Arial" panose="020B0604020202020204" pitchFamily="34" charset="0"/>
                          <a:cs typeface="Arial" panose="020B0604020202020204" pitchFamily="34" charset="0"/>
                        </a:rPr>
                        <a:t>PMS-14</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Programa de seguimiento al manejo para la protección y conservación de hábitat</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19062111"/>
                  </a:ext>
                </a:extLst>
              </a:tr>
              <a:tr h="190500">
                <a:tc>
                  <a:txBody>
                    <a:bodyPr/>
                    <a:lstStyle/>
                    <a:p>
                      <a:pPr algn="ctr" fontAlgn="b"/>
                      <a:r>
                        <a:rPr lang="es-CO" sz="1400" u="none" strike="noStrike" dirty="0">
                          <a:effectLst/>
                          <a:latin typeface="Arial" panose="020B0604020202020204" pitchFamily="34" charset="0"/>
                          <a:cs typeface="Arial" panose="020B0604020202020204" pitchFamily="34" charset="0"/>
                        </a:rPr>
                        <a:t>SMB.2 REVEGETALIZACIÓN Y/O REFORESTACIÓN</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kern="1200" dirty="0">
                          <a:solidFill>
                            <a:schemeClr val="dk1"/>
                          </a:solidFill>
                          <a:effectLst/>
                          <a:latin typeface="Arial" panose="020B0604020202020204" pitchFamily="34" charset="0"/>
                          <a:ea typeface="+mn-ea"/>
                          <a:cs typeface="Arial" panose="020B0604020202020204" pitchFamily="34" charset="0"/>
                        </a:rPr>
                        <a:t>PSM-10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s-CO" sz="1400" u="none" strike="noStrike" kern="1200" dirty="0">
                          <a:solidFill>
                            <a:schemeClr val="dk1"/>
                          </a:solidFill>
                          <a:effectLst/>
                          <a:latin typeface="Arial" panose="020B0604020202020204" pitchFamily="34" charset="0"/>
                          <a:ea typeface="+mn-ea"/>
                          <a:cs typeface="Arial" panose="020B0604020202020204" pitchFamily="34" charset="0"/>
                        </a:rPr>
                        <a:t>Programa de seguimiento al Manejo de remoción de cobertura vegetal, descapote y aprovechamiento forestal</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3216318"/>
                  </a:ext>
                </a:extLst>
              </a:tr>
              <a:tr h="139746">
                <a:tc>
                  <a:txBody>
                    <a:bodyPr/>
                    <a:lstStyle/>
                    <a:p>
                      <a:pPr algn="ctr" fontAlgn="b"/>
                      <a:r>
                        <a:rPr lang="es-CO" sz="1400" u="none" strike="noStrike">
                          <a:effectLst/>
                          <a:latin typeface="Arial" panose="020B0604020202020204" pitchFamily="34" charset="0"/>
                          <a:cs typeface="Arial" panose="020B0604020202020204" pitchFamily="34" charset="0"/>
                        </a:rPr>
                        <a:t>SMS.1 ATENCIÓN DE INQUIETUDES DE LA COMUNIDAD E INSTITUCIONES</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PMS-20</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Programa de seguimiento a la atención a comunidades (PQR)</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2561531"/>
                  </a:ext>
                </a:extLst>
              </a:tr>
              <a:tr h="190500">
                <a:tc>
                  <a:txBody>
                    <a:bodyPr/>
                    <a:lstStyle/>
                    <a:p>
                      <a:pPr algn="ctr" fontAlgn="b"/>
                      <a:r>
                        <a:rPr lang="es-CO" sz="1400" u="none" strike="noStrike">
                          <a:effectLst/>
                          <a:latin typeface="Arial" panose="020B0604020202020204" pitchFamily="34" charset="0"/>
                          <a:cs typeface="Arial" panose="020B0604020202020204" pitchFamily="34" charset="0"/>
                        </a:rPr>
                        <a:t>SMS.2 SEGUIMIENTO A LA INFORMACIÓN Y PARTICIPACIÓN DE LA COMUNIDAD</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a:effectLst/>
                          <a:latin typeface="Arial" panose="020B0604020202020204" pitchFamily="34" charset="0"/>
                          <a:cs typeface="Arial" panose="020B0604020202020204" pitchFamily="34" charset="0"/>
                        </a:rPr>
                        <a:t>PMS-16</a:t>
                      </a:r>
                      <a:endParaRPr lang="es-CO"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s-CO" sz="1400" u="none" strike="noStrike" dirty="0">
                          <a:effectLst/>
                          <a:latin typeface="Arial" panose="020B0604020202020204" pitchFamily="34" charset="0"/>
                          <a:cs typeface="Arial" panose="020B0604020202020204" pitchFamily="34" charset="0"/>
                        </a:rPr>
                        <a:t>Programa de seguimiento al información y participación comunitaria</a:t>
                      </a: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6183072"/>
                  </a:ext>
                </a:extLst>
              </a:tr>
            </a:tbl>
          </a:graphicData>
        </a:graphic>
      </p:graphicFrame>
      <p:sp>
        <p:nvSpPr>
          <p:cNvPr id="4" name="Marcador de número de diapositiva 3">
            <a:extLst>
              <a:ext uri="{FF2B5EF4-FFF2-40B4-BE49-F238E27FC236}">
                <a16:creationId xmlns:a16="http://schemas.microsoft.com/office/drawing/2014/main" id="{6AF5FFE7-5FD7-3CD9-0EA6-34A735FA0883}"/>
              </a:ext>
            </a:extLst>
          </p:cNvPr>
          <p:cNvSpPr>
            <a:spLocks noGrp="1"/>
          </p:cNvSpPr>
          <p:nvPr>
            <p:ph type="sldNum" sz="quarter" idx="12"/>
          </p:nvPr>
        </p:nvSpPr>
        <p:spPr/>
        <p:txBody>
          <a:bodyPr/>
          <a:lstStyle/>
          <a:p>
            <a:fld id="{C58DBAC4-1E40-42E4-9228-EC798AFE2EEB}" type="slidenum">
              <a:rPr lang="es-CO" smtClean="0"/>
              <a:t>26</a:t>
            </a:fld>
            <a:endParaRPr lang="es-CO"/>
          </a:p>
        </p:txBody>
      </p:sp>
      <p:sp>
        <p:nvSpPr>
          <p:cNvPr id="5" name="Title 8">
            <a:extLst>
              <a:ext uri="{FF2B5EF4-FFF2-40B4-BE49-F238E27FC236}">
                <a16:creationId xmlns:a16="http://schemas.microsoft.com/office/drawing/2014/main" id="{A9DB5520-31E6-53F8-0BF2-AA556089665F}"/>
              </a:ext>
            </a:extLst>
          </p:cNvPr>
          <p:cNvSpPr txBox="1">
            <a:spLocks/>
          </p:cNvSpPr>
          <p:nvPr/>
        </p:nvSpPr>
        <p:spPr>
          <a:xfrm>
            <a:off x="441562" y="-433199"/>
            <a:ext cx="10672752" cy="1325563"/>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3200" b="1" kern="1200" baseline="0">
                <a:solidFill>
                  <a:schemeClr val="tx1"/>
                </a:solidFill>
                <a:latin typeface="+mj-lt"/>
                <a:ea typeface="+mj-ea"/>
                <a:cs typeface="+mj-cs"/>
              </a:defRPr>
            </a:lvl1pPr>
          </a:lstStyle>
          <a:p>
            <a:r>
              <a:rPr lang="es-MX" sz="2500" dirty="0"/>
              <a:t>Plan de Seguimiento y Monitoreo- Proyecto LAM0022 - HOCOL</a:t>
            </a:r>
            <a:endParaRPr lang="es-CO" sz="2500" dirty="0"/>
          </a:p>
        </p:txBody>
      </p:sp>
    </p:spTree>
    <p:extLst>
      <p:ext uri="{BB962C8B-B14F-4D97-AF65-F5344CB8AC3E}">
        <p14:creationId xmlns:p14="http://schemas.microsoft.com/office/powerpoint/2010/main" val="9126650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a:extLst>
              <a:ext uri="{FF2B5EF4-FFF2-40B4-BE49-F238E27FC236}">
                <a16:creationId xmlns:a16="http://schemas.microsoft.com/office/drawing/2014/main" id="{165C8F9A-1264-497F-A2CC-4415DE1FF079}"/>
              </a:ext>
            </a:extLst>
          </p:cNvPr>
          <p:cNvSpPr>
            <a:spLocks noGrp="1"/>
          </p:cNvSpPr>
          <p:nvPr>
            <p:ph type="title"/>
          </p:nvPr>
        </p:nvSpPr>
        <p:spPr>
          <a:xfrm>
            <a:off x="675191" y="356547"/>
            <a:ext cx="10935562" cy="1325563"/>
          </a:xfrm>
        </p:spPr>
        <p:txBody>
          <a:bodyPr>
            <a:noAutofit/>
          </a:bodyPr>
          <a:lstStyle/>
          <a:p>
            <a:r>
              <a:rPr lang="es-CO" sz="2800" dirty="0"/>
              <a:t>Manejo y responsabilidad individual de los impactos ambientales generados en el área superpuesta</a:t>
            </a:r>
            <a:endParaRPr lang="es-CO" sz="2400" dirty="0"/>
          </a:p>
        </p:txBody>
      </p:sp>
      <p:sp>
        <p:nvSpPr>
          <p:cNvPr id="9" name="Rectángulo 8">
            <a:extLst>
              <a:ext uri="{FF2B5EF4-FFF2-40B4-BE49-F238E27FC236}">
                <a16:creationId xmlns:a16="http://schemas.microsoft.com/office/drawing/2014/main" id="{102837DA-DAF8-4AB3-9F3B-EB3CA4530B66}"/>
              </a:ext>
            </a:extLst>
          </p:cNvPr>
          <p:cNvSpPr/>
          <p:nvPr/>
        </p:nvSpPr>
        <p:spPr>
          <a:xfrm>
            <a:off x="675191" y="2040867"/>
            <a:ext cx="10659116" cy="2862322"/>
          </a:xfrm>
          <a:prstGeom prst="rect">
            <a:avLst/>
          </a:prstGeom>
          <a:ln w="19050">
            <a:noFill/>
          </a:ln>
        </p:spPr>
        <p:txBody>
          <a:bodyPr wrap="square">
            <a:spAutoFit/>
          </a:bodyPr>
          <a:lstStyle/>
          <a:p>
            <a:pPr algn="just"/>
            <a:r>
              <a:rPr lang="es-MX" dirty="0"/>
              <a:t>El área de influencia del proyecto PARQUE SOLAR FOTOVOLTAICO HELICONIA 60 MW Y SU LINEA DE TRANSMISIÓN ELÉCTRICA A 115 kV HACIA LA SUBESTACIÓN SAN FELIPE se superpone con la infraestructura del LAM0022; sin embargo, se aclara que ambos proyectos contemplan medidas de manejo para el control de cada uno de los impactos ambientales generados en las fases aplicables a cada proyecto (constructiva, operativa y de desmantelamiento y abandono).</a:t>
            </a:r>
            <a:endParaRPr lang="es-ES" dirty="0"/>
          </a:p>
          <a:p>
            <a:pPr algn="just"/>
            <a:endParaRPr lang="es-ES" dirty="0"/>
          </a:p>
          <a:p>
            <a:pPr algn="just"/>
            <a:r>
              <a:rPr lang="es-MX" dirty="0"/>
              <a:t>De lo anterior, se concluye que los proyectos superpuestos pueden coexistir y que cada proyecto es responsable de la implementación de las medidas de manejo a que haya lugar conforme la identificación de impactos y la aprobación del instrumento de manejo y control por parte de la autoridad ambiental competente.</a:t>
            </a:r>
            <a:endParaRPr lang="es-MX" sz="1600" dirty="0"/>
          </a:p>
        </p:txBody>
      </p:sp>
    </p:spTree>
    <p:extLst>
      <p:ext uri="{BB962C8B-B14F-4D97-AF65-F5344CB8AC3E}">
        <p14:creationId xmlns:p14="http://schemas.microsoft.com/office/powerpoint/2010/main" val="13041830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grass, outdoor, lush, field&#10;&#10;Description automatically generated">
            <a:extLst>
              <a:ext uri="{FF2B5EF4-FFF2-40B4-BE49-F238E27FC236}">
                <a16:creationId xmlns:a16="http://schemas.microsoft.com/office/drawing/2014/main" id="{54985C7B-1BB9-4FEF-A6C5-7D2A68D5615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525"/>
            <a:ext cx="12192000" cy="6858000"/>
          </a:xfrm>
          <a:prstGeom prst="rect">
            <a:avLst/>
          </a:prstGeom>
        </p:spPr>
      </p:pic>
      <p:sp>
        <p:nvSpPr>
          <p:cNvPr id="9" name="Titre 2">
            <a:extLst>
              <a:ext uri="{FF2B5EF4-FFF2-40B4-BE49-F238E27FC236}">
                <a16:creationId xmlns:a16="http://schemas.microsoft.com/office/drawing/2014/main" id="{85538E08-118E-4833-A894-0A7A74312E97}"/>
              </a:ext>
            </a:extLst>
          </p:cNvPr>
          <p:cNvSpPr txBox="1">
            <a:spLocks/>
          </p:cNvSpPr>
          <p:nvPr/>
        </p:nvSpPr>
        <p:spPr>
          <a:xfrm>
            <a:off x="9970078" y="215647"/>
            <a:ext cx="1996073" cy="26233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10000"/>
              </a:lnSpc>
            </a:pPr>
            <a:r>
              <a:rPr lang="fr-FR" sz="800">
                <a:solidFill>
                  <a:schemeClr val="bg1"/>
                </a:solidFill>
                <a:latin typeface="+mn-lt"/>
                <a:cs typeface="Poppins Light" panose="00000400000000000000" pitchFamily="50" charset="0"/>
              </a:rPr>
              <a:t>Cabanon, France - 3 MW</a:t>
            </a:r>
            <a:endParaRPr lang="fr-FR" sz="800">
              <a:solidFill>
                <a:schemeClr val="bg1"/>
              </a:solidFill>
              <a:latin typeface="+mn-lt"/>
              <a:cs typeface="Poppins" panose="00000500000000000000" pitchFamily="50" charset="0"/>
            </a:endParaRPr>
          </a:p>
        </p:txBody>
      </p:sp>
      <p:sp>
        <p:nvSpPr>
          <p:cNvPr id="27" name="TextBox 26">
            <a:extLst>
              <a:ext uri="{FF2B5EF4-FFF2-40B4-BE49-F238E27FC236}">
                <a16:creationId xmlns:a16="http://schemas.microsoft.com/office/drawing/2014/main" id="{6CDFE2F9-64ED-4781-BEB3-59F17F333887}"/>
              </a:ext>
            </a:extLst>
          </p:cNvPr>
          <p:cNvSpPr txBox="1"/>
          <p:nvPr/>
        </p:nvSpPr>
        <p:spPr>
          <a:xfrm>
            <a:off x="7396681" y="4689148"/>
            <a:ext cx="3876061" cy="1615827"/>
          </a:xfrm>
          <a:prstGeom prst="rect">
            <a:avLst/>
          </a:prstGeom>
          <a:noFill/>
        </p:spPr>
        <p:txBody>
          <a:bodyPr wrap="square">
            <a:spAutoFit/>
          </a:bodyPr>
          <a:lstStyle/>
          <a:p>
            <a:pPr algn="r">
              <a:lnSpc>
                <a:spcPct val="150000"/>
              </a:lnSpc>
            </a:pPr>
            <a:r>
              <a:rPr lang="es-CO" sz="1600">
                <a:solidFill>
                  <a:schemeClr val="bg1"/>
                </a:solidFill>
                <a:latin typeface="Poppins Medium" panose="00000600000000000000" pitchFamily="50" charset="0"/>
                <a:ea typeface="Roboto" panose="02000000000000000000" pitchFamily="2" charset="0"/>
                <a:cs typeface="Poppins Medium" panose="00000600000000000000" pitchFamily="50" charset="0"/>
              </a:rPr>
              <a:t>Sede</a:t>
            </a:r>
            <a:r>
              <a:rPr lang="en-US" sz="1600">
                <a:solidFill>
                  <a:schemeClr val="bg1"/>
                </a:solidFill>
                <a:latin typeface="Poppins Medium" panose="00000600000000000000" pitchFamily="50" charset="0"/>
                <a:ea typeface="Roboto" panose="02000000000000000000" pitchFamily="2" charset="0"/>
                <a:cs typeface="Poppins Medium" panose="00000600000000000000" pitchFamily="50" charset="0"/>
              </a:rPr>
              <a:t> Colombia </a:t>
            </a:r>
            <a:endParaRPr lang="en-US" sz="1400">
              <a:solidFill>
                <a:schemeClr val="bg1"/>
              </a:solidFill>
              <a:latin typeface="Poppins Medium" panose="00000600000000000000" pitchFamily="50" charset="0"/>
              <a:ea typeface="Roboto" panose="02000000000000000000" pitchFamily="2" charset="0"/>
              <a:cs typeface="Poppins Medium" panose="00000600000000000000" pitchFamily="50" charset="0"/>
            </a:endParaRPr>
          </a:p>
          <a:p>
            <a:pPr algn="r">
              <a:lnSpc>
                <a:spcPct val="150000"/>
              </a:lnSpc>
            </a:pPr>
            <a:r>
              <a:rPr lang="es-ES" sz="1400" b="1">
                <a:solidFill>
                  <a:schemeClr val="bg1"/>
                </a:solidFill>
                <a:latin typeface="Roboto" panose="02000000000000000000" pitchFamily="2" charset="0"/>
                <a:ea typeface="Roboto" panose="02000000000000000000" pitchFamily="2" charset="0"/>
              </a:rPr>
              <a:t>Calle 110 # 9-25, oficina 905 – 906  </a:t>
            </a:r>
            <a:r>
              <a:rPr lang="en-US" sz="1400" b="1">
                <a:solidFill>
                  <a:schemeClr val="bg1"/>
                </a:solidFill>
                <a:latin typeface="Roboto" panose="02000000000000000000" pitchFamily="2" charset="0"/>
                <a:ea typeface="Roboto" panose="02000000000000000000" pitchFamily="2" charset="0"/>
              </a:rPr>
              <a:t>Bogotá</a:t>
            </a:r>
          </a:p>
          <a:p>
            <a:pPr algn="r"/>
            <a:r>
              <a:rPr lang="en-US" sz="1400" b="1">
                <a:solidFill>
                  <a:schemeClr val="bg1"/>
                </a:solidFill>
                <a:latin typeface="Roboto" panose="02000000000000000000" pitchFamily="2" charset="0"/>
                <a:ea typeface="Roboto" panose="02000000000000000000" pitchFamily="2" charset="0"/>
              </a:rPr>
              <a:t>+57 3160171634</a:t>
            </a:r>
          </a:p>
          <a:p>
            <a:pPr algn="r"/>
            <a:r>
              <a:rPr lang="en-US" sz="1200" b="1">
                <a:solidFill>
                  <a:schemeClr val="bg1"/>
                </a:solidFill>
                <a:latin typeface="Roboto" panose="02000000000000000000" pitchFamily="2" charset="0"/>
                <a:ea typeface="Roboto" panose="02000000000000000000" pitchFamily="2" charset="0"/>
                <a:hlinkClick r:id="rId3">
                  <a:extLst>
                    <a:ext uri="{A12FA001-AC4F-418D-AE19-62706E023703}">
                      <ahyp:hlinkClr xmlns:ahyp="http://schemas.microsoft.com/office/drawing/2018/hyperlinkcolor" val="tx"/>
                    </a:ext>
                  </a:extLst>
                </a:hlinkClick>
              </a:rPr>
              <a:t>Info.colombia@voltalia.com</a:t>
            </a:r>
            <a:endParaRPr lang="en-US" sz="1200" b="1">
              <a:solidFill>
                <a:schemeClr val="bg1"/>
              </a:solidFill>
              <a:latin typeface="Roboto" panose="02000000000000000000" pitchFamily="2" charset="0"/>
              <a:ea typeface="Roboto" panose="02000000000000000000" pitchFamily="2" charset="0"/>
            </a:endParaRPr>
          </a:p>
          <a:p>
            <a:pPr algn="r"/>
            <a:endParaRPr lang="en-US" sz="1600" b="1">
              <a:solidFill>
                <a:schemeClr val="bg1"/>
              </a:solidFill>
              <a:latin typeface="Roboto" panose="02000000000000000000" pitchFamily="2" charset="0"/>
              <a:ea typeface="Roboto" panose="02000000000000000000" pitchFamily="2" charset="0"/>
            </a:endParaRPr>
          </a:p>
          <a:p>
            <a:pPr algn="r"/>
            <a:r>
              <a:rPr lang="en-US" sz="1200" b="1" spc="225">
                <a:solidFill>
                  <a:schemeClr val="bg1"/>
                </a:solidFill>
              </a:rPr>
              <a:t>www.voltalia.com</a:t>
            </a:r>
          </a:p>
        </p:txBody>
      </p:sp>
      <p:sp>
        <p:nvSpPr>
          <p:cNvPr id="10" name="Rectangle 9">
            <a:extLst>
              <a:ext uri="{FF2B5EF4-FFF2-40B4-BE49-F238E27FC236}">
                <a16:creationId xmlns:a16="http://schemas.microsoft.com/office/drawing/2014/main" id="{AA0921B3-C878-4CF2-BC5D-7CF7574D1776}"/>
              </a:ext>
            </a:extLst>
          </p:cNvPr>
          <p:cNvSpPr/>
          <p:nvPr/>
        </p:nvSpPr>
        <p:spPr>
          <a:xfrm>
            <a:off x="10620009" y="4634284"/>
            <a:ext cx="543667" cy="548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2" name="TextBox 11">
            <a:extLst>
              <a:ext uri="{FF2B5EF4-FFF2-40B4-BE49-F238E27FC236}">
                <a16:creationId xmlns:a16="http://schemas.microsoft.com/office/drawing/2014/main" id="{C593C0DB-504C-44CF-8EBB-C5C06BDCBC7D}"/>
              </a:ext>
            </a:extLst>
          </p:cNvPr>
          <p:cNvSpPr txBox="1"/>
          <p:nvPr/>
        </p:nvSpPr>
        <p:spPr>
          <a:xfrm>
            <a:off x="7905366" y="3864778"/>
            <a:ext cx="3367376" cy="646331"/>
          </a:xfrm>
          <a:prstGeom prst="rect">
            <a:avLst/>
          </a:prstGeom>
          <a:noFill/>
        </p:spPr>
        <p:txBody>
          <a:bodyPr wrap="square" rtlCol="0">
            <a:spAutoFit/>
          </a:bodyPr>
          <a:lstStyle/>
          <a:p>
            <a:pPr algn="r"/>
            <a:r>
              <a:rPr lang="es-CO" sz="3600" b="1">
                <a:solidFill>
                  <a:schemeClr val="bg1"/>
                </a:solidFill>
                <a:latin typeface="Poppins" panose="00000500000000000000" pitchFamily="50" charset="0"/>
                <a:cs typeface="Poppins" panose="00000500000000000000" pitchFamily="50" charset="0"/>
              </a:rPr>
              <a:t>Contacto</a:t>
            </a:r>
          </a:p>
        </p:txBody>
      </p:sp>
    </p:spTree>
    <p:extLst>
      <p:ext uri="{BB962C8B-B14F-4D97-AF65-F5344CB8AC3E}">
        <p14:creationId xmlns:p14="http://schemas.microsoft.com/office/powerpoint/2010/main" val="614738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decel="100000" fill="hold" grpId="0" nodeType="after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additive="base">
                                        <p:cTn id="13" dur="1100" fill="hold"/>
                                        <p:tgtEl>
                                          <p:spTgt spid="12">
                                            <p:txEl>
                                              <p:pRg st="0" end="0"/>
                                            </p:txEl>
                                          </p:spTgt>
                                        </p:tgtEl>
                                        <p:attrNameLst>
                                          <p:attrName>ppt_x</p:attrName>
                                        </p:attrNameLst>
                                      </p:cBhvr>
                                      <p:tavLst>
                                        <p:tav tm="0">
                                          <p:val>
                                            <p:strVal val="0-#ppt_w/2"/>
                                          </p:val>
                                        </p:tav>
                                        <p:tav tm="100000">
                                          <p:val>
                                            <p:strVal val="#ppt_x"/>
                                          </p:val>
                                        </p:tav>
                                      </p:tavLst>
                                    </p:anim>
                                    <p:anim calcmode="lin" valueType="num">
                                      <p:cBhvr additive="base">
                                        <p:cTn id="14" dur="11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2"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8FB6B05-E146-4DA0-98A5-F2F2BF28E652}"/>
              </a:ext>
            </a:extLst>
          </p:cNvPr>
          <p:cNvSpPr txBox="1"/>
          <p:nvPr/>
        </p:nvSpPr>
        <p:spPr>
          <a:xfrm>
            <a:off x="2202874" y="1985235"/>
            <a:ext cx="8589818" cy="2887530"/>
          </a:xfrm>
          <a:prstGeom prst="rect">
            <a:avLst/>
          </a:prstGeom>
        </p:spPr>
        <p:txBody>
          <a:bodyPr wrap="square" rtlCol="0">
            <a:normAutofit fontScale="92500"/>
          </a:bodyPr>
          <a:lstStyle/>
          <a:p>
            <a:pPr algn="ctr">
              <a:lnSpc>
                <a:spcPct val="110000"/>
              </a:lnSpc>
            </a:pPr>
            <a:r>
              <a:rPr lang="es-ES" sz="3600">
                <a:solidFill>
                  <a:schemeClr val="bg1"/>
                </a:solidFill>
                <a:latin typeface="Poppins Light" panose="00000400000000000000" pitchFamily="50" charset="0"/>
                <a:cs typeface="Poppins Light" panose="00000400000000000000" pitchFamily="50" charset="0"/>
              </a:rPr>
              <a:t>PRESENTACIÓN ASISTENTES</a:t>
            </a:r>
          </a:p>
          <a:p>
            <a:pPr algn="ctr">
              <a:lnSpc>
                <a:spcPct val="110000"/>
              </a:lnSpc>
            </a:pPr>
            <a:endParaRPr lang="es-ES" sz="3600">
              <a:solidFill>
                <a:schemeClr val="bg1"/>
              </a:solidFill>
              <a:latin typeface="Poppins Light" panose="00000400000000000000" pitchFamily="50" charset="0"/>
              <a:cs typeface="Poppins Light" panose="00000400000000000000" pitchFamily="50" charset="0"/>
            </a:endParaRPr>
          </a:p>
          <a:p>
            <a:pPr algn="ctr">
              <a:lnSpc>
                <a:spcPct val="110000"/>
              </a:lnSpc>
            </a:pPr>
            <a:r>
              <a:rPr lang="es-ES" sz="3600">
                <a:solidFill>
                  <a:schemeClr val="bg1"/>
                </a:solidFill>
                <a:latin typeface="Poppins Light" panose="00000400000000000000" pitchFamily="50" charset="0"/>
                <a:cs typeface="Poppins Light" panose="00000400000000000000" pitchFamily="50" charset="0"/>
              </a:rPr>
              <a:t>Y</a:t>
            </a:r>
          </a:p>
          <a:p>
            <a:pPr algn="ctr">
              <a:lnSpc>
                <a:spcPct val="110000"/>
              </a:lnSpc>
            </a:pPr>
            <a:endParaRPr lang="es-ES" sz="3600">
              <a:solidFill>
                <a:schemeClr val="bg1"/>
              </a:solidFill>
              <a:latin typeface="Poppins Light" panose="00000400000000000000" pitchFamily="50" charset="0"/>
              <a:cs typeface="Poppins Light" panose="00000400000000000000" pitchFamily="50" charset="0"/>
            </a:endParaRPr>
          </a:p>
          <a:p>
            <a:pPr algn="ctr">
              <a:lnSpc>
                <a:spcPct val="110000"/>
              </a:lnSpc>
            </a:pPr>
            <a:r>
              <a:rPr lang="es-ES" sz="3600">
                <a:solidFill>
                  <a:schemeClr val="bg1"/>
                </a:solidFill>
                <a:latin typeface="Poppins Light" panose="00000400000000000000" pitchFamily="50" charset="0"/>
                <a:cs typeface="Poppins Light" panose="00000400000000000000" pitchFamily="50" charset="0"/>
              </a:rPr>
              <a:t>PRESENTACIÓN VOLTALIA COLOMBIA S.A.S</a:t>
            </a:r>
            <a:endParaRPr lang="es-CO" sz="3600">
              <a:solidFill>
                <a:schemeClr val="bg1"/>
              </a:solidFill>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1659167750"/>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re 2">
            <a:extLst>
              <a:ext uri="{FF2B5EF4-FFF2-40B4-BE49-F238E27FC236}">
                <a16:creationId xmlns:a16="http://schemas.microsoft.com/office/drawing/2014/main" id="{5B81E6EE-4B69-4C91-9960-F334291AFA20}"/>
              </a:ext>
            </a:extLst>
          </p:cNvPr>
          <p:cNvSpPr txBox="1">
            <a:spLocks/>
          </p:cNvSpPr>
          <p:nvPr/>
        </p:nvSpPr>
        <p:spPr>
          <a:xfrm>
            <a:off x="9970078" y="215647"/>
            <a:ext cx="1996073" cy="26233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10000"/>
              </a:lnSpc>
            </a:pPr>
            <a:r>
              <a:rPr lang="fr-FR" sz="800">
                <a:solidFill>
                  <a:schemeClr val="bg1"/>
                </a:solidFill>
                <a:latin typeface="+mn-lt"/>
                <a:cs typeface="Poppins Light" panose="00000400000000000000" pitchFamily="50" charset="0"/>
              </a:rPr>
              <a:t>Sarry, France - 22 MW</a:t>
            </a:r>
            <a:endParaRPr lang="fr-FR" sz="800">
              <a:solidFill>
                <a:schemeClr val="bg1"/>
              </a:solidFill>
              <a:latin typeface="+mn-lt"/>
              <a:cs typeface="Poppins" panose="00000500000000000000" pitchFamily="50" charset="0"/>
            </a:endParaRPr>
          </a:p>
        </p:txBody>
      </p:sp>
      <p:sp>
        <p:nvSpPr>
          <p:cNvPr id="24" name="Rectangle 23">
            <a:extLst>
              <a:ext uri="{FF2B5EF4-FFF2-40B4-BE49-F238E27FC236}">
                <a16:creationId xmlns:a16="http://schemas.microsoft.com/office/drawing/2014/main" id="{0397BB2F-FAD9-43E6-8B84-CB61AE67DE27}"/>
              </a:ext>
            </a:extLst>
          </p:cNvPr>
          <p:cNvSpPr/>
          <p:nvPr/>
        </p:nvSpPr>
        <p:spPr>
          <a:xfrm>
            <a:off x="849934" y="2330888"/>
            <a:ext cx="6371715" cy="3822826"/>
          </a:xfrm>
          <a:prstGeom prst="rect">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7C5EFEE-B7CA-47FB-B1BE-931A1D9963B7}"/>
              </a:ext>
            </a:extLst>
          </p:cNvPr>
          <p:cNvSpPr txBox="1"/>
          <p:nvPr/>
        </p:nvSpPr>
        <p:spPr>
          <a:xfrm>
            <a:off x="1091511" y="3493774"/>
            <a:ext cx="2657508" cy="1200329"/>
          </a:xfrm>
          <a:prstGeom prst="rect">
            <a:avLst/>
          </a:prstGeom>
          <a:noFill/>
        </p:spPr>
        <p:txBody>
          <a:bodyPr wrap="square" rtlCol="0">
            <a:spAutoFit/>
          </a:bodyPr>
          <a:lstStyle/>
          <a:p>
            <a:r>
              <a:rPr lang="es-CO" sz="2400">
                <a:solidFill>
                  <a:schemeClr val="accent2"/>
                </a:solidFill>
                <a:latin typeface="Poppins Light" panose="00000400000000000000" pitchFamily="50" charset="0"/>
                <a:cs typeface="Poppins Medium" panose="00000600000000000000" pitchFamily="50" charset="0"/>
              </a:rPr>
              <a:t>Generador de energía renovable</a:t>
            </a:r>
            <a:endParaRPr lang="es-CO">
              <a:solidFill>
                <a:schemeClr val="accent2"/>
              </a:solidFill>
              <a:latin typeface="Poppins Medium" panose="00000600000000000000" pitchFamily="50" charset="0"/>
              <a:cs typeface="Poppins Medium" panose="00000600000000000000" pitchFamily="50" charset="0"/>
            </a:endParaRPr>
          </a:p>
        </p:txBody>
      </p:sp>
      <p:sp>
        <p:nvSpPr>
          <p:cNvPr id="4" name="Rectangle 3">
            <a:extLst>
              <a:ext uri="{FF2B5EF4-FFF2-40B4-BE49-F238E27FC236}">
                <a16:creationId xmlns:a16="http://schemas.microsoft.com/office/drawing/2014/main" id="{A7EC3922-68E1-41F4-BE8B-834CBE8AE665}"/>
              </a:ext>
            </a:extLst>
          </p:cNvPr>
          <p:cNvSpPr/>
          <p:nvPr/>
        </p:nvSpPr>
        <p:spPr>
          <a:xfrm>
            <a:off x="1071425" y="4882819"/>
            <a:ext cx="2918556" cy="501676"/>
          </a:xfrm>
          <a:prstGeom prst="rect">
            <a:avLst/>
          </a:prstGeom>
        </p:spPr>
        <p:txBody>
          <a:bodyPr wrap="square" anchor="t">
            <a:spAutoFit/>
          </a:bodyPr>
          <a:lstStyle/>
          <a:p>
            <a:pPr marL="171450" indent="-171450">
              <a:buFont typeface="Arial" panose="020B0604020202020204" pitchFamily="34" charset="0"/>
              <a:buChar char="•"/>
            </a:pPr>
            <a:r>
              <a:rPr lang="es-CO" sz="1330">
                <a:solidFill>
                  <a:srgbClr val="5B5A5D"/>
                </a:solidFill>
                <a:ea typeface="Lato" panose="020F0502020204030203" pitchFamily="34" charset="0"/>
                <a:cs typeface="Lato" panose="020F0502020204030203" pitchFamily="34" charset="0"/>
              </a:rPr>
              <a:t>Plantas de </a:t>
            </a:r>
            <a:r>
              <a:rPr lang="es-MX" sz="1330">
                <a:solidFill>
                  <a:srgbClr val="5B5A5D"/>
                </a:solidFill>
              </a:rPr>
              <a:t>energía solar, eólica, hidráulica y biomasa.</a:t>
            </a:r>
            <a:endParaRPr lang="es-CO" sz="1330">
              <a:solidFill>
                <a:srgbClr val="5B5A5D"/>
              </a:solidFill>
            </a:endParaRPr>
          </a:p>
        </p:txBody>
      </p:sp>
      <p:sp>
        <p:nvSpPr>
          <p:cNvPr id="21" name="Graphic 5">
            <a:extLst>
              <a:ext uri="{FF2B5EF4-FFF2-40B4-BE49-F238E27FC236}">
                <a16:creationId xmlns:a16="http://schemas.microsoft.com/office/drawing/2014/main" id="{D3BCC7C4-6CE3-4E6B-8DD1-9F98BB4CDFCF}"/>
              </a:ext>
            </a:extLst>
          </p:cNvPr>
          <p:cNvSpPr/>
          <p:nvPr/>
        </p:nvSpPr>
        <p:spPr>
          <a:xfrm>
            <a:off x="1264918" y="2886703"/>
            <a:ext cx="316215" cy="485252"/>
          </a:xfrm>
          <a:custGeom>
            <a:avLst/>
            <a:gdLst>
              <a:gd name="connsiteX0" fmla="*/ 0 w 441928"/>
              <a:gd name="connsiteY0" fmla="*/ 393051 h 678166"/>
              <a:gd name="connsiteX1" fmla="*/ 291224 w 441928"/>
              <a:gd name="connsiteY1" fmla="*/ 0 h 678166"/>
              <a:gd name="connsiteX2" fmla="*/ 252530 w 441928"/>
              <a:gd name="connsiteY2" fmla="*/ 272896 h 678166"/>
              <a:gd name="connsiteX3" fmla="*/ 441928 w 441928"/>
              <a:gd name="connsiteY3" fmla="*/ 274932 h 678166"/>
              <a:gd name="connsiteX4" fmla="*/ 136448 w 441928"/>
              <a:gd name="connsiteY4" fmla="*/ 678166 h 678166"/>
              <a:gd name="connsiteX5" fmla="*/ 179215 w 441928"/>
              <a:gd name="connsiteY5" fmla="*/ 393051 h 67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928" h="678166">
                <a:moveTo>
                  <a:pt x="0" y="393051"/>
                </a:moveTo>
                <a:lnTo>
                  <a:pt x="291224" y="0"/>
                </a:lnTo>
                <a:lnTo>
                  <a:pt x="252530" y="272896"/>
                </a:lnTo>
                <a:lnTo>
                  <a:pt x="441928" y="274932"/>
                </a:lnTo>
                <a:lnTo>
                  <a:pt x="136448" y="678166"/>
                </a:lnTo>
                <a:lnTo>
                  <a:pt x="179215" y="393051"/>
                </a:lnTo>
                <a:close/>
              </a:path>
            </a:pathLst>
          </a:custGeom>
          <a:noFill/>
          <a:ln w="31750" cap="flat">
            <a:solidFill>
              <a:schemeClr val="accent2"/>
            </a:solidFill>
            <a:prstDash val="solid"/>
            <a:miter/>
          </a:ln>
        </p:spPr>
        <p:txBody>
          <a:bodyPr rtlCol="0" anchor="ctr"/>
          <a:lstStyle/>
          <a:p>
            <a:endParaRPr lang="en-US"/>
          </a:p>
        </p:txBody>
      </p:sp>
      <p:sp>
        <p:nvSpPr>
          <p:cNvPr id="18" name="Shape">
            <a:extLst>
              <a:ext uri="{FF2B5EF4-FFF2-40B4-BE49-F238E27FC236}">
                <a16:creationId xmlns:a16="http://schemas.microsoft.com/office/drawing/2014/main" id="{4FDD84BF-D8AA-4D1A-A1E0-18EB9DA7FEF8}"/>
              </a:ext>
            </a:extLst>
          </p:cNvPr>
          <p:cNvSpPr/>
          <p:nvPr/>
        </p:nvSpPr>
        <p:spPr>
          <a:xfrm>
            <a:off x="4394549" y="2678489"/>
            <a:ext cx="399991" cy="525497"/>
          </a:xfrm>
          <a:custGeom>
            <a:avLst/>
            <a:gdLst/>
            <a:ahLst/>
            <a:cxnLst>
              <a:cxn ang="0">
                <a:pos x="wd2" y="hd2"/>
              </a:cxn>
              <a:cxn ang="5400000">
                <a:pos x="wd2" y="hd2"/>
              </a:cxn>
              <a:cxn ang="10800000">
                <a:pos x="wd2" y="hd2"/>
              </a:cxn>
              <a:cxn ang="16200000">
                <a:pos x="wd2" y="hd2"/>
              </a:cxn>
            </a:cxnLst>
            <a:rect l="0" t="0" r="r" b="b"/>
            <a:pathLst>
              <a:path w="21494" h="21559" extrusionOk="0">
                <a:moveTo>
                  <a:pt x="10741" y="0"/>
                </a:moveTo>
                <a:cubicBezTo>
                  <a:pt x="10602" y="0"/>
                  <a:pt x="10463" y="40"/>
                  <a:pt x="10356" y="121"/>
                </a:cubicBezTo>
                <a:cubicBezTo>
                  <a:pt x="10144" y="284"/>
                  <a:pt x="10144" y="547"/>
                  <a:pt x="10356" y="709"/>
                </a:cubicBezTo>
                <a:cubicBezTo>
                  <a:pt x="10569" y="871"/>
                  <a:pt x="10914" y="871"/>
                  <a:pt x="11126" y="709"/>
                </a:cubicBezTo>
                <a:cubicBezTo>
                  <a:pt x="11339" y="547"/>
                  <a:pt x="11339" y="284"/>
                  <a:pt x="11126" y="121"/>
                </a:cubicBezTo>
                <a:cubicBezTo>
                  <a:pt x="11020" y="40"/>
                  <a:pt x="10881" y="0"/>
                  <a:pt x="10741" y="0"/>
                </a:cubicBezTo>
                <a:close/>
                <a:moveTo>
                  <a:pt x="5253" y="1005"/>
                </a:moveTo>
                <a:cubicBezTo>
                  <a:pt x="5113" y="1005"/>
                  <a:pt x="4974" y="1046"/>
                  <a:pt x="4868" y="1128"/>
                </a:cubicBezTo>
                <a:cubicBezTo>
                  <a:pt x="4655" y="1290"/>
                  <a:pt x="4655" y="1552"/>
                  <a:pt x="4868" y="1715"/>
                </a:cubicBezTo>
                <a:cubicBezTo>
                  <a:pt x="5080" y="1877"/>
                  <a:pt x="5425" y="1877"/>
                  <a:pt x="5638" y="1715"/>
                </a:cubicBezTo>
                <a:cubicBezTo>
                  <a:pt x="5850" y="1552"/>
                  <a:pt x="5850" y="1290"/>
                  <a:pt x="5638" y="1128"/>
                </a:cubicBezTo>
                <a:cubicBezTo>
                  <a:pt x="5531" y="1046"/>
                  <a:pt x="5392" y="1005"/>
                  <a:pt x="5253" y="1005"/>
                </a:cubicBezTo>
                <a:close/>
                <a:moveTo>
                  <a:pt x="16608" y="1015"/>
                </a:moveTo>
                <a:cubicBezTo>
                  <a:pt x="16469" y="1015"/>
                  <a:pt x="16329" y="1056"/>
                  <a:pt x="16223" y="1137"/>
                </a:cubicBezTo>
                <a:cubicBezTo>
                  <a:pt x="16011" y="1299"/>
                  <a:pt x="16011" y="1562"/>
                  <a:pt x="16223" y="1724"/>
                </a:cubicBezTo>
                <a:cubicBezTo>
                  <a:pt x="16436" y="1886"/>
                  <a:pt x="16780" y="1886"/>
                  <a:pt x="16992" y="1724"/>
                </a:cubicBezTo>
                <a:cubicBezTo>
                  <a:pt x="17205" y="1562"/>
                  <a:pt x="17205" y="1299"/>
                  <a:pt x="16992" y="1137"/>
                </a:cubicBezTo>
                <a:cubicBezTo>
                  <a:pt x="16886" y="1056"/>
                  <a:pt x="16747" y="1015"/>
                  <a:pt x="16608" y="1015"/>
                </a:cubicBezTo>
                <a:close/>
                <a:moveTo>
                  <a:pt x="10838" y="1758"/>
                </a:moveTo>
                <a:cubicBezTo>
                  <a:pt x="8356" y="1755"/>
                  <a:pt x="5902" y="2648"/>
                  <a:pt x="4273" y="4346"/>
                </a:cubicBezTo>
                <a:cubicBezTo>
                  <a:pt x="2854" y="5825"/>
                  <a:pt x="2425" y="7672"/>
                  <a:pt x="3015" y="9417"/>
                </a:cubicBezTo>
                <a:cubicBezTo>
                  <a:pt x="3207" y="9985"/>
                  <a:pt x="3509" y="10534"/>
                  <a:pt x="3929" y="11043"/>
                </a:cubicBezTo>
                <a:cubicBezTo>
                  <a:pt x="4141" y="11300"/>
                  <a:pt x="4382" y="11545"/>
                  <a:pt x="4648" y="11777"/>
                </a:cubicBezTo>
                <a:cubicBezTo>
                  <a:pt x="4925" y="12019"/>
                  <a:pt x="5228" y="12247"/>
                  <a:pt x="5510" y="12487"/>
                </a:cubicBezTo>
                <a:cubicBezTo>
                  <a:pt x="5801" y="12735"/>
                  <a:pt x="6071" y="12998"/>
                  <a:pt x="6262" y="13297"/>
                </a:cubicBezTo>
                <a:cubicBezTo>
                  <a:pt x="6456" y="13601"/>
                  <a:pt x="6563" y="13932"/>
                  <a:pt x="6575" y="14270"/>
                </a:cubicBezTo>
                <a:lnTo>
                  <a:pt x="6575" y="15393"/>
                </a:lnTo>
                <a:cubicBezTo>
                  <a:pt x="6578" y="15680"/>
                  <a:pt x="6695" y="15958"/>
                  <a:pt x="6912" y="16192"/>
                </a:cubicBezTo>
                <a:cubicBezTo>
                  <a:pt x="7059" y="16352"/>
                  <a:pt x="7247" y="16482"/>
                  <a:pt x="7459" y="16582"/>
                </a:cubicBezTo>
                <a:lnTo>
                  <a:pt x="7459" y="17908"/>
                </a:lnTo>
                <a:cubicBezTo>
                  <a:pt x="7459" y="18512"/>
                  <a:pt x="7458" y="18815"/>
                  <a:pt x="7591" y="19135"/>
                </a:cubicBezTo>
                <a:cubicBezTo>
                  <a:pt x="7758" y="19487"/>
                  <a:pt x="8121" y="19763"/>
                  <a:pt x="8581" y="19891"/>
                </a:cubicBezTo>
                <a:cubicBezTo>
                  <a:pt x="9001" y="19993"/>
                  <a:pt x="9397" y="19992"/>
                  <a:pt x="10176" y="19992"/>
                </a:cubicBezTo>
                <a:lnTo>
                  <a:pt x="11467" y="19992"/>
                </a:lnTo>
                <a:cubicBezTo>
                  <a:pt x="12259" y="19992"/>
                  <a:pt x="12655" y="19993"/>
                  <a:pt x="13075" y="19891"/>
                </a:cubicBezTo>
                <a:cubicBezTo>
                  <a:pt x="13535" y="19763"/>
                  <a:pt x="13897" y="19487"/>
                  <a:pt x="14064" y="19135"/>
                </a:cubicBezTo>
                <a:cubicBezTo>
                  <a:pt x="14197" y="18815"/>
                  <a:pt x="14197" y="18513"/>
                  <a:pt x="14197" y="17918"/>
                </a:cubicBezTo>
                <a:lnTo>
                  <a:pt x="14197" y="16579"/>
                </a:lnTo>
                <a:cubicBezTo>
                  <a:pt x="14407" y="16479"/>
                  <a:pt x="14593" y="16350"/>
                  <a:pt x="14739" y="16192"/>
                </a:cubicBezTo>
                <a:cubicBezTo>
                  <a:pt x="14955" y="15958"/>
                  <a:pt x="15072" y="15680"/>
                  <a:pt x="15075" y="15393"/>
                </a:cubicBezTo>
                <a:lnTo>
                  <a:pt x="15075" y="14270"/>
                </a:lnTo>
                <a:cubicBezTo>
                  <a:pt x="15087" y="13932"/>
                  <a:pt x="15194" y="13601"/>
                  <a:pt x="15389" y="13297"/>
                </a:cubicBezTo>
                <a:cubicBezTo>
                  <a:pt x="15580" y="12998"/>
                  <a:pt x="15850" y="12735"/>
                  <a:pt x="16140" y="12487"/>
                </a:cubicBezTo>
                <a:cubicBezTo>
                  <a:pt x="16423" y="12247"/>
                  <a:pt x="16725" y="12019"/>
                  <a:pt x="17003" y="11777"/>
                </a:cubicBezTo>
                <a:cubicBezTo>
                  <a:pt x="17268" y="11545"/>
                  <a:pt x="17509" y="11300"/>
                  <a:pt x="17721" y="11043"/>
                </a:cubicBezTo>
                <a:cubicBezTo>
                  <a:pt x="18142" y="10534"/>
                  <a:pt x="18442" y="9985"/>
                  <a:pt x="18634" y="9417"/>
                </a:cubicBezTo>
                <a:cubicBezTo>
                  <a:pt x="19224" y="7672"/>
                  <a:pt x="18796" y="5825"/>
                  <a:pt x="17377" y="4346"/>
                </a:cubicBezTo>
                <a:cubicBezTo>
                  <a:pt x="15754" y="2654"/>
                  <a:pt x="13312" y="1761"/>
                  <a:pt x="10838" y="1758"/>
                </a:cubicBezTo>
                <a:close/>
                <a:moveTo>
                  <a:pt x="10825" y="2600"/>
                </a:moveTo>
                <a:cubicBezTo>
                  <a:pt x="11905" y="2600"/>
                  <a:pt x="12985" y="2789"/>
                  <a:pt x="13967" y="3169"/>
                </a:cubicBezTo>
                <a:cubicBezTo>
                  <a:pt x="14959" y="3552"/>
                  <a:pt x="15821" y="4119"/>
                  <a:pt x="16478" y="4825"/>
                </a:cubicBezTo>
                <a:cubicBezTo>
                  <a:pt x="17536" y="5963"/>
                  <a:pt x="17977" y="7277"/>
                  <a:pt x="17726" y="8618"/>
                </a:cubicBezTo>
                <a:cubicBezTo>
                  <a:pt x="17604" y="9269"/>
                  <a:pt x="17318" y="9905"/>
                  <a:pt x="16875" y="10499"/>
                </a:cubicBezTo>
                <a:cubicBezTo>
                  <a:pt x="16667" y="10778"/>
                  <a:pt x="16425" y="11045"/>
                  <a:pt x="16149" y="11294"/>
                </a:cubicBezTo>
                <a:cubicBezTo>
                  <a:pt x="15866" y="11550"/>
                  <a:pt x="15548" y="11785"/>
                  <a:pt x="15258" y="12035"/>
                </a:cubicBezTo>
                <a:cubicBezTo>
                  <a:pt x="14914" y="12331"/>
                  <a:pt x="14612" y="12655"/>
                  <a:pt x="14394" y="13013"/>
                </a:cubicBezTo>
                <a:cubicBezTo>
                  <a:pt x="14166" y="13388"/>
                  <a:pt x="14037" y="13792"/>
                  <a:pt x="14013" y="14205"/>
                </a:cubicBezTo>
                <a:lnTo>
                  <a:pt x="14013" y="15262"/>
                </a:lnTo>
                <a:cubicBezTo>
                  <a:pt x="14024" y="15419"/>
                  <a:pt x="13962" y="15575"/>
                  <a:pt x="13837" y="15700"/>
                </a:cubicBezTo>
                <a:cubicBezTo>
                  <a:pt x="13687" y="15852"/>
                  <a:pt x="13461" y="15947"/>
                  <a:pt x="13213" y="15964"/>
                </a:cubicBezTo>
                <a:lnTo>
                  <a:pt x="11499" y="15964"/>
                </a:lnTo>
                <a:lnTo>
                  <a:pt x="11352" y="15964"/>
                </a:lnTo>
                <a:lnTo>
                  <a:pt x="11352" y="14591"/>
                </a:lnTo>
                <a:cubicBezTo>
                  <a:pt x="11352" y="14370"/>
                  <a:pt x="11117" y="14191"/>
                  <a:pt x="10828" y="14191"/>
                </a:cubicBezTo>
                <a:cubicBezTo>
                  <a:pt x="10539" y="14191"/>
                  <a:pt x="10304" y="14370"/>
                  <a:pt x="10304" y="14591"/>
                </a:cubicBezTo>
                <a:lnTo>
                  <a:pt x="10304" y="15964"/>
                </a:lnTo>
                <a:lnTo>
                  <a:pt x="10151" y="15964"/>
                </a:lnTo>
                <a:lnTo>
                  <a:pt x="8437" y="15964"/>
                </a:lnTo>
                <a:cubicBezTo>
                  <a:pt x="8190" y="15947"/>
                  <a:pt x="7963" y="15852"/>
                  <a:pt x="7813" y="15700"/>
                </a:cubicBezTo>
                <a:cubicBezTo>
                  <a:pt x="7688" y="15575"/>
                  <a:pt x="7626" y="15419"/>
                  <a:pt x="7638" y="15262"/>
                </a:cubicBezTo>
                <a:lnTo>
                  <a:pt x="7638" y="14205"/>
                </a:lnTo>
                <a:cubicBezTo>
                  <a:pt x="7613" y="13792"/>
                  <a:pt x="7485" y="13388"/>
                  <a:pt x="7257" y="13013"/>
                </a:cubicBezTo>
                <a:cubicBezTo>
                  <a:pt x="7038" y="12655"/>
                  <a:pt x="6736" y="12331"/>
                  <a:pt x="6392" y="12035"/>
                </a:cubicBezTo>
                <a:cubicBezTo>
                  <a:pt x="6102" y="11785"/>
                  <a:pt x="5785" y="11550"/>
                  <a:pt x="5501" y="11294"/>
                </a:cubicBezTo>
                <a:cubicBezTo>
                  <a:pt x="5225" y="11045"/>
                  <a:pt x="4983" y="10778"/>
                  <a:pt x="4775" y="10499"/>
                </a:cubicBezTo>
                <a:cubicBezTo>
                  <a:pt x="4332" y="9905"/>
                  <a:pt x="4046" y="9269"/>
                  <a:pt x="3924" y="8618"/>
                </a:cubicBezTo>
                <a:cubicBezTo>
                  <a:pt x="3673" y="7277"/>
                  <a:pt x="4115" y="5963"/>
                  <a:pt x="5173" y="4825"/>
                </a:cubicBezTo>
                <a:cubicBezTo>
                  <a:pt x="5829" y="4119"/>
                  <a:pt x="6692" y="3552"/>
                  <a:pt x="7683" y="3169"/>
                </a:cubicBezTo>
                <a:cubicBezTo>
                  <a:pt x="8665" y="2789"/>
                  <a:pt x="9745" y="2600"/>
                  <a:pt x="10825" y="2600"/>
                </a:cubicBezTo>
                <a:close/>
                <a:moveTo>
                  <a:pt x="19670" y="3631"/>
                </a:moveTo>
                <a:cubicBezTo>
                  <a:pt x="19531" y="3631"/>
                  <a:pt x="19391" y="3672"/>
                  <a:pt x="19285" y="3753"/>
                </a:cubicBezTo>
                <a:cubicBezTo>
                  <a:pt x="19072" y="3915"/>
                  <a:pt x="19072" y="4178"/>
                  <a:pt x="19285" y="4341"/>
                </a:cubicBezTo>
                <a:cubicBezTo>
                  <a:pt x="19497" y="4503"/>
                  <a:pt x="19841" y="4503"/>
                  <a:pt x="20054" y="4341"/>
                </a:cubicBezTo>
                <a:cubicBezTo>
                  <a:pt x="20266" y="4178"/>
                  <a:pt x="20266" y="3915"/>
                  <a:pt x="20054" y="3753"/>
                </a:cubicBezTo>
                <a:cubicBezTo>
                  <a:pt x="19948" y="3672"/>
                  <a:pt x="19809" y="3631"/>
                  <a:pt x="19670" y="3631"/>
                </a:cubicBezTo>
                <a:close/>
                <a:moveTo>
                  <a:pt x="1972" y="3641"/>
                </a:moveTo>
                <a:cubicBezTo>
                  <a:pt x="1833" y="3641"/>
                  <a:pt x="1693" y="3681"/>
                  <a:pt x="1587" y="3762"/>
                </a:cubicBezTo>
                <a:cubicBezTo>
                  <a:pt x="1374" y="3925"/>
                  <a:pt x="1374" y="4187"/>
                  <a:pt x="1587" y="4349"/>
                </a:cubicBezTo>
                <a:cubicBezTo>
                  <a:pt x="1799" y="4512"/>
                  <a:pt x="2143" y="4512"/>
                  <a:pt x="2356" y="4349"/>
                </a:cubicBezTo>
                <a:cubicBezTo>
                  <a:pt x="2568" y="4187"/>
                  <a:pt x="2568" y="3925"/>
                  <a:pt x="2356" y="3762"/>
                </a:cubicBezTo>
                <a:cubicBezTo>
                  <a:pt x="2250" y="3681"/>
                  <a:pt x="2111" y="3641"/>
                  <a:pt x="1972" y="3641"/>
                </a:cubicBezTo>
                <a:close/>
                <a:moveTo>
                  <a:pt x="10828" y="3757"/>
                </a:moveTo>
                <a:cubicBezTo>
                  <a:pt x="9452" y="3757"/>
                  <a:pt x="8077" y="4158"/>
                  <a:pt x="7028" y="4959"/>
                </a:cubicBezTo>
                <a:cubicBezTo>
                  <a:pt x="5961" y="5773"/>
                  <a:pt x="5439" y="6844"/>
                  <a:pt x="5457" y="7911"/>
                </a:cubicBezTo>
                <a:cubicBezTo>
                  <a:pt x="5469" y="8140"/>
                  <a:pt x="5718" y="8319"/>
                  <a:pt x="6018" y="8316"/>
                </a:cubicBezTo>
                <a:cubicBezTo>
                  <a:pt x="6311" y="8313"/>
                  <a:pt x="6550" y="8135"/>
                  <a:pt x="6562" y="7911"/>
                </a:cubicBezTo>
                <a:cubicBezTo>
                  <a:pt x="6545" y="7060"/>
                  <a:pt x="6959" y="6205"/>
                  <a:pt x="7809" y="5556"/>
                </a:cubicBezTo>
                <a:cubicBezTo>
                  <a:pt x="8643" y="4920"/>
                  <a:pt x="9736" y="4602"/>
                  <a:pt x="10828" y="4602"/>
                </a:cubicBezTo>
                <a:cubicBezTo>
                  <a:pt x="11920" y="4602"/>
                  <a:pt x="13013" y="4920"/>
                  <a:pt x="13847" y="5556"/>
                </a:cubicBezTo>
                <a:cubicBezTo>
                  <a:pt x="14697" y="6205"/>
                  <a:pt x="15111" y="7060"/>
                  <a:pt x="15094" y="7911"/>
                </a:cubicBezTo>
                <a:cubicBezTo>
                  <a:pt x="15081" y="8154"/>
                  <a:pt x="15338" y="8355"/>
                  <a:pt x="15656" y="8351"/>
                </a:cubicBezTo>
                <a:cubicBezTo>
                  <a:pt x="15968" y="8348"/>
                  <a:pt x="16213" y="8148"/>
                  <a:pt x="16199" y="7911"/>
                </a:cubicBezTo>
                <a:cubicBezTo>
                  <a:pt x="16216" y="6844"/>
                  <a:pt x="15694" y="5773"/>
                  <a:pt x="14628" y="4959"/>
                </a:cubicBezTo>
                <a:cubicBezTo>
                  <a:pt x="13579" y="4158"/>
                  <a:pt x="12203" y="3757"/>
                  <a:pt x="10828" y="3757"/>
                </a:cubicBezTo>
                <a:close/>
                <a:moveTo>
                  <a:pt x="10741" y="6359"/>
                </a:moveTo>
                <a:cubicBezTo>
                  <a:pt x="10238" y="6359"/>
                  <a:pt x="9734" y="6505"/>
                  <a:pt x="9350" y="6799"/>
                </a:cubicBezTo>
                <a:cubicBezTo>
                  <a:pt x="8602" y="7370"/>
                  <a:pt x="8584" y="8286"/>
                  <a:pt x="9294" y="8875"/>
                </a:cubicBezTo>
                <a:cubicBezTo>
                  <a:pt x="9098" y="8936"/>
                  <a:pt x="8910" y="9010"/>
                  <a:pt x="8731" y="9099"/>
                </a:cubicBezTo>
                <a:cubicBezTo>
                  <a:pt x="8018" y="9454"/>
                  <a:pt x="7509" y="10003"/>
                  <a:pt x="7305" y="10635"/>
                </a:cubicBezTo>
                <a:cubicBezTo>
                  <a:pt x="7280" y="10717"/>
                  <a:pt x="7282" y="10803"/>
                  <a:pt x="7312" y="10885"/>
                </a:cubicBezTo>
                <a:cubicBezTo>
                  <a:pt x="7342" y="10969"/>
                  <a:pt x="7400" y="11045"/>
                  <a:pt x="7480" y="11107"/>
                </a:cubicBezTo>
                <a:cubicBezTo>
                  <a:pt x="8424" y="11687"/>
                  <a:pt x="9597" y="12004"/>
                  <a:pt x="10808" y="12005"/>
                </a:cubicBezTo>
                <a:cubicBezTo>
                  <a:pt x="12024" y="12006"/>
                  <a:pt x="13204" y="11689"/>
                  <a:pt x="14151" y="11107"/>
                </a:cubicBezTo>
                <a:cubicBezTo>
                  <a:pt x="14242" y="11058"/>
                  <a:pt x="14312" y="10991"/>
                  <a:pt x="14353" y="10912"/>
                </a:cubicBezTo>
                <a:cubicBezTo>
                  <a:pt x="14396" y="10828"/>
                  <a:pt x="14405" y="10736"/>
                  <a:pt x="14378" y="10649"/>
                </a:cubicBezTo>
                <a:cubicBezTo>
                  <a:pt x="14195" y="10083"/>
                  <a:pt x="13768" y="9581"/>
                  <a:pt x="13164" y="9225"/>
                </a:cubicBezTo>
                <a:cubicBezTo>
                  <a:pt x="12881" y="9057"/>
                  <a:pt x="12565" y="8929"/>
                  <a:pt x="12233" y="8838"/>
                </a:cubicBezTo>
                <a:cubicBezTo>
                  <a:pt x="12898" y="8248"/>
                  <a:pt x="12865" y="7358"/>
                  <a:pt x="12133" y="6799"/>
                </a:cubicBezTo>
                <a:cubicBezTo>
                  <a:pt x="11748" y="6505"/>
                  <a:pt x="11245" y="6359"/>
                  <a:pt x="10741" y="6359"/>
                </a:cubicBezTo>
                <a:close/>
                <a:moveTo>
                  <a:pt x="10741" y="7175"/>
                </a:moveTo>
                <a:cubicBezTo>
                  <a:pt x="10971" y="7175"/>
                  <a:pt x="11201" y="7242"/>
                  <a:pt x="11376" y="7376"/>
                </a:cubicBezTo>
                <a:cubicBezTo>
                  <a:pt x="11727" y="7643"/>
                  <a:pt x="11727" y="8078"/>
                  <a:pt x="11376" y="8345"/>
                </a:cubicBezTo>
                <a:cubicBezTo>
                  <a:pt x="11025" y="8613"/>
                  <a:pt x="10457" y="8613"/>
                  <a:pt x="10107" y="8345"/>
                </a:cubicBezTo>
                <a:cubicBezTo>
                  <a:pt x="9756" y="8078"/>
                  <a:pt x="9756" y="7643"/>
                  <a:pt x="10107" y="7376"/>
                </a:cubicBezTo>
                <a:cubicBezTo>
                  <a:pt x="10282" y="7242"/>
                  <a:pt x="10511" y="7175"/>
                  <a:pt x="10741" y="7175"/>
                </a:cubicBezTo>
                <a:close/>
                <a:moveTo>
                  <a:pt x="20951" y="7496"/>
                </a:moveTo>
                <a:cubicBezTo>
                  <a:pt x="20811" y="7496"/>
                  <a:pt x="20672" y="7536"/>
                  <a:pt x="20566" y="7617"/>
                </a:cubicBezTo>
                <a:cubicBezTo>
                  <a:pt x="20353" y="7779"/>
                  <a:pt x="20353" y="8043"/>
                  <a:pt x="20566" y="8205"/>
                </a:cubicBezTo>
                <a:cubicBezTo>
                  <a:pt x="20778" y="8367"/>
                  <a:pt x="21122" y="8367"/>
                  <a:pt x="21335" y="8205"/>
                </a:cubicBezTo>
                <a:cubicBezTo>
                  <a:pt x="21547" y="8043"/>
                  <a:pt x="21547" y="7779"/>
                  <a:pt x="21335" y="7617"/>
                </a:cubicBezTo>
                <a:cubicBezTo>
                  <a:pt x="21228" y="7536"/>
                  <a:pt x="21090" y="7496"/>
                  <a:pt x="20951" y="7496"/>
                </a:cubicBezTo>
                <a:close/>
                <a:moveTo>
                  <a:pt x="544" y="7505"/>
                </a:moveTo>
                <a:cubicBezTo>
                  <a:pt x="405" y="7505"/>
                  <a:pt x="266" y="7545"/>
                  <a:pt x="159" y="7627"/>
                </a:cubicBezTo>
                <a:cubicBezTo>
                  <a:pt x="-53" y="7789"/>
                  <a:pt x="-53" y="8051"/>
                  <a:pt x="159" y="8214"/>
                </a:cubicBezTo>
                <a:cubicBezTo>
                  <a:pt x="372" y="8376"/>
                  <a:pt x="717" y="8376"/>
                  <a:pt x="929" y="8214"/>
                </a:cubicBezTo>
                <a:cubicBezTo>
                  <a:pt x="1142" y="8051"/>
                  <a:pt x="1142" y="7789"/>
                  <a:pt x="929" y="7627"/>
                </a:cubicBezTo>
                <a:cubicBezTo>
                  <a:pt x="823" y="7545"/>
                  <a:pt x="684" y="7505"/>
                  <a:pt x="544" y="7505"/>
                </a:cubicBezTo>
                <a:close/>
                <a:moveTo>
                  <a:pt x="10848" y="9415"/>
                </a:moveTo>
                <a:cubicBezTo>
                  <a:pt x="11874" y="9421"/>
                  <a:pt x="12796" y="9893"/>
                  <a:pt x="13195" y="10614"/>
                </a:cubicBezTo>
                <a:cubicBezTo>
                  <a:pt x="12498" y="10966"/>
                  <a:pt x="11683" y="11154"/>
                  <a:pt x="10848" y="11158"/>
                </a:cubicBezTo>
                <a:cubicBezTo>
                  <a:pt x="9998" y="11161"/>
                  <a:pt x="9166" y="10972"/>
                  <a:pt x="8457" y="10614"/>
                </a:cubicBezTo>
                <a:cubicBezTo>
                  <a:pt x="8863" y="9882"/>
                  <a:pt x="9807" y="9409"/>
                  <a:pt x="10848" y="9415"/>
                </a:cubicBezTo>
                <a:close/>
                <a:moveTo>
                  <a:pt x="10828" y="12686"/>
                </a:moveTo>
                <a:cubicBezTo>
                  <a:pt x="10539" y="12686"/>
                  <a:pt x="10304" y="12865"/>
                  <a:pt x="10304" y="13086"/>
                </a:cubicBezTo>
                <a:lnTo>
                  <a:pt x="10304" y="13117"/>
                </a:lnTo>
                <a:cubicBezTo>
                  <a:pt x="10304" y="13337"/>
                  <a:pt x="10539" y="13517"/>
                  <a:pt x="10828" y="13517"/>
                </a:cubicBezTo>
                <a:cubicBezTo>
                  <a:pt x="11117" y="13517"/>
                  <a:pt x="11352" y="13337"/>
                  <a:pt x="11352" y="13117"/>
                </a:cubicBezTo>
                <a:lnTo>
                  <a:pt x="11352" y="13086"/>
                </a:lnTo>
                <a:cubicBezTo>
                  <a:pt x="11352" y="12865"/>
                  <a:pt x="11117" y="12686"/>
                  <a:pt x="10828" y="12686"/>
                </a:cubicBezTo>
                <a:close/>
                <a:moveTo>
                  <a:pt x="8525" y="16799"/>
                </a:moveTo>
                <a:lnTo>
                  <a:pt x="10136" y="16799"/>
                </a:lnTo>
                <a:lnTo>
                  <a:pt x="11514" y="16799"/>
                </a:lnTo>
                <a:lnTo>
                  <a:pt x="13130" y="16799"/>
                </a:lnTo>
                <a:lnTo>
                  <a:pt x="13130" y="18311"/>
                </a:lnTo>
                <a:cubicBezTo>
                  <a:pt x="13130" y="18559"/>
                  <a:pt x="13131" y="18686"/>
                  <a:pt x="13075" y="18820"/>
                </a:cubicBezTo>
                <a:cubicBezTo>
                  <a:pt x="13005" y="18967"/>
                  <a:pt x="12854" y="19082"/>
                  <a:pt x="12661" y="19135"/>
                </a:cubicBezTo>
                <a:cubicBezTo>
                  <a:pt x="12486" y="19178"/>
                  <a:pt x="12320" y="19178"/>
                  <a:pt x="11990" y="19178"/>
                </a:cubicBezTo>
                <a:lnTo>
                  <a:pt x="9662" y="19178"/>
                </a:lnTo>
                <a:cubicBezTo>
                  <a:pt x="9336" y="19178"/>
                  <a:pt x="9170" y="19178"/>
                  <a:pt x="8995" y="19135"/>
                </a:cubicBezTo>
                <a:cubicBezTo>
                  <a:pt x="8802" y="19082"/>
                  <a:pt x="8651" y="18967"/>
                  <a:pt x="8581" y="18820"/>
                </a:cubicBezTo>
                <a:cubicBezTo>
                  <a:pt x="8525" y="18686"/>
                  <a:pt x="8525" y="18559"/>
                  <a:pt x="8525" y="18307"/>
                </a:cubicBezTo>
                <a:lnTo>
                  <a:pt x="8525" y="16799"/>
                </a:lnTo>
                <a:close/>
                <a:moveTo>
                  <a:pt x="10807" y="20729"/>
                </a:moveTo>
                <a:cubicBezTo>
                  <a:pt x="10668" y="20729"/>
                  <a:pt x="10528" y="20770"/>
                  <a:pt x="10422" y="20851"/>
                </a:cubicBezTo>
                <a:cubicBezTo>
                  <a:pt x="10210" y="21013"/>
                  <a:pt x="10210" y="21276"/>
                  <a:pt x="10422" y="21438"/>
                </a:cubicBezTo>
                <a:cubicBezTo>
                  <a:pt x="10635" y="21600"/>
                  <a:pt x="10980" y="21600"/>
                  <a:pt x="11192" y="21438"/>
                </a:cubicBezTo>
                <a:cubicBezTo>
                  <a:pt x="11404" y="21276"/>
                  <a:pt x="11404" y="21013"/>
                  <a:pt x="11192" y="20851"/>
                </a:cubicBezTo>
                <a:cubicBezTo>
                  <a:pt x="11086" y="20770"/>
                  <a:pt x="10946" y="20729"/>
                  <a:pt x="10807" y="20729"/>
                </a:cubicBez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lang="en-US" sz="3200">
              <a:solidFill>
                <a:srgbClr val="FFFFFF"/>
              </a:solidFill>
              <a:sym typeface="Helvetica Neue Medium"/>
            </a:endParaRPr>
          </a:p>
        </p:txBody>
      </p:sp>
      <p:sp>
        <p:nvSpPr>
          <p:cNvPr id="19" name="TextBox 18">
            <a:extLst>
              <a:ext uri="{FF2B5EF4-FFF2-40B4-BE49-F238E27FC236}">
                <a16:creationId xmlns:a16="http://schemas.microsoft.com/office/drawing/2014/main" id="{704A6486-D501-4173-A46F-01EEBF11D9EC}"/>
              </a:ext>
            </a:extLst>
          </p:cNvPr>
          <p:cNvSpPr txBox="1"/>
          <p:nvPr/>
        </p:nvSpPr>
        <p:spPr>
          <a:xfrm>
            <a:off x="4328973" y="3309108"/>
            <a:ext cx="2930957" cy="1015663"/>
          </a:xfrm>
          <a:prstGeom prst="rect">
            <a:avLst/>
          </a:prstGeom>
          <a:noFill/>
        </p:spPr>
        <p:txBody>
          <a:bodyPr wrap="square" rtlCol="0" anchor="t">
            <a:spAutoFit/>
          </a:bodyPr>
          <a:lstStyle/>
          <a:p>
            <a:pPr>
              <a:lnSpc>
                <a:spcPts val="2400"/>
              </a:lnSpc>
            </a:pPr>
            <a:r>
              <a:rPr lang="es-CO" sz="2000">
                <a:solidFill>
                  <a:schemeClr val="accent2"/>
                </a:solidFill>
                <a:latin typeface="Poppins Light"/>
                <a:cs typeface="Poppins Light" panose="00000400000000000000" pitchFamily="50" charset="0"/>
              </a:rPr>
              <a:t>Proveedor de servicios para proyectos internos y externos</a:t>
            </a:r>
            <a:endParaRPr lang="es-CO" sz="2000">
              <a:solidFill>
                <a:schemeClr val="accent2"/>
              </a:solidFill>
              <a:latin typeface="Poppins SemiBold"/>
              <a:cs typeface="Poppins SemiBold" panose="00000700000000000000" pitchFamily="50" charset="0"/>
            </a:endParaRPr>
          </a:p>
        </p:txBody>
      </p:sp>
      <p:sp>
        <p:nvSpPr>
          <p:cNvPr id="23" name="object 13">
            <a:extLst>
              <a:ext uri="{FF2B5EF4-FFF2-40B4-BE49-F238E27FC236}">
                <a16:creationId xmlns:a16="http://schemas.microsoft.com/office/drawing/2014/main" id="{9210D477-B419-428C-A561-D0498C67AFAE}"/>
              </a:ext>
            </a:extLst>
          </p:cNvPr>
          <p:cNvSpPr txBox="1"/>
          <p:nvPr/>
        </p:nvSpPr>
        <p:spPr>
          <a:xfrm>
            <a:off x="4378482" y="4630691"/>
            <a:ext cx="2862307" cy="1139927"/>
          </a:xfrm>
          <a:prstGeom prst="rect">
            <a:avLst/>
          </a:prstGeom>
        </p:spPr>
        <p:txBody>
          <a:bodyPr vert="horz" wrap="square" lIns="0" tIns="13335" rIns="0" bIns="0" rtlCol="0">
            <a:spAutoFit/>
          </a:bodyPr>
          <a:lstStyle/>
          <a:p>
            <a:pPr marL="247015" marR="107314" indent="-234950">
              <a:spcBef>
                <a:spcPts val="105"/>
              </a:spcBef>
              <a:buFont typeface="Arial" panose="020B0604020202020204" pitchFamily="34" charset="0"/>
              <a:buChar char="•"/>
            </a:pPr>
            <a:r>
              <a:rPr lang="es-MX" sz="1330">
                <a:solidFill>
                  <a:srgbClr val="5B5A5D"/>
                </a:solidFill>
                <a:ea typeface="Lato" panose="020F0502020204030203" pitchFamily="34" charset="0"/>
                <a:cs typeface="Lato" panose="020F0502020204030203" pitchFamily="34" charset="0"/>
              </a:rPr>
              <a:t>Desarrollo de proyectos renovables desde cero.</a:t>
            </a:r>
            <a:endParaRPr lang="fr-FR" sz="1330">
              <a:solidFill>
                <a:srgbClr val="5B5A5D"/>
              </a:solidFill>
              <a:ea typeface="Lato" panose="020F0502020204030203" pitchFamily="34" charset="0"/>
              <a:cs typeface="Lato" panose="020F0502020204030203" pitchFamily="34" charset="0"/>
            </a:endParaRPr>
          </a:p>
          <a:p>
            <a:pPr marL="247015" marR="277495" indent="-234950">
              <a:spcBef>
                <a:spcPts val="1200"/>
              </a:spcBef>
              <a:buFont typeface="Arial" panose="020B0604020202020204" pitchFamily="34" charset="0"/>
              <a:buChar char="•"/>
            </a:pPr>
            <a:r>
              <a:rPr lang="es-CO" sz="1330">
                <a:solidFill>
                  <a:srgbClr val="5B5A5D"/>
                </a:solidFill>
                <a:ea typeface="Lato" panose="020F0502020204030203" pitchFamily="34" charset="0"/>
                <a:cs typeface="Lato" panose="020F0502020204030203" pitchFamily="34" charset="0"/>
              </a:rPr>
              <a:t>Ingeniería y construcción.</a:t>
            </a:r>
          </a:p>
          <a:p>
            <a:pPr marL="184150" indent="-171450">
              <a:spcBef>
                <a:spcPts val="1200"/>
              </a:spcBef>
              <a:buFont typeface="Arial" panose="020B0604020202020204" pitchFamily="34" charset="0"/>
              <a:buChar char="•"/>
            </a:pPr>
            <a:r>
              <a:rPr lang="es-MX" sz="1330">
                <a:solidFill>
                  <a:srgbClr val="5B5A5D"/>
                </a:solidFill>
                <a:ea typeface="Lato" panose="020F0502020204030203" pitchFamily="34" charset="0"/>
                <a:cs typeface="Lato" panose="020F0502020204030203" pitchFamily="34" charset="0"/>
              </a:rPr>
              <a:t>Operación y mantenimiento</a:t>
            </a:r>
            <a:r>
              <a:rPr lang="es-CO" sz="1330">
                <a:solidFill>
                  <a:srgbClr val="5B5A5D"/>
                </a:solidFill>
                <a:ea typeface="Lato" panose="020F0502020204030203" pitchFamily="34" charset="0"/>
                <a:cs typeface="Lato" panose="020F0502020204030203" pitchFamily="34" charset="0"/>
              </a:rPr>
              <a:t> </a:t>
            </a:r>
            <a:r>
              <a:rPr lang="en-US" sz="1330">
                <a:solidFill>
                  <a:srgbClr val="5B5A5D"/>
                </a:solidFill>
                <a:ea typeface="Lato" panose="020F0502020204030203" pitchFamily="34" charset="0"/>
                <a:cs typeface="Lato" panose="020F0502020204030203" pitchFamily="34" charset="0"/>
              </a:rPr>
              <a:t>- O&amp;M</a:t>
            </a:r>
            <a:r>
              <a:rPr lang="en-US" sz="1330" b="1">
                <a:solidFill>
                  <a:srgbClr val="5B5A5D"/>
                </a:solidFill>
                <a:ea typeface="Lato" panose="020F0502020204030203" pitchFamily="34" charset="0"/>
                <a:cs typeface="Lato" panose="020F0502020204030203" pitchFamily="34" charset="0"/>
              </a:rPr>
              <a:t>.</a:t>
            </a:r>
            <a:endParaRPr sz="1330" b="1">
              <a:solidFill>
                <a:srgbClr val="5B5A5D"/>
              </a:solidFill>
              <a:ea typeface="Lato" panose="020F0502020204030203" pitchFamily="34" charset="0"/>
              <a:cs typeface="Lato" panose="020F0502020204030203" pitchFamily="34" charset="0"/>
            </a:endParaRPr>
          </a:p>
        </p:txBody>
      </p:sp>
      <p:sp>
        <p:nvSpPr>
          <p:cNvPr id="31" name="Rectangle 30">
            <a:extLst>
              <a:ext uri="{FF2B5EF4-FFF2-40B4-BE49-F238E27FC236}">
                <a16:creationId xmlns:a16="http://schemas.microsoft.com/office/drawing/2014/main" id="{1BC2490A-3A18-4946-A9D3-C70ECECAF89C}"/>
              </a:ext>
            </a:extLst>
          </p:cNvPr>
          <p:cNvSpPr/>
          <p:nvPr/>
        </p:nvSpPr>
        <p:spPr>
          <a:xfrm rot="5400000">
            <a:off x="2147231" y="4233050"/>
            <a:ext cx="3914051" cy="1097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Marcador de posición de imagen 2">
            <a:extLst>
              <a:ext uri="{FF2B5EF4-FFF2-40B4-BE49-F238E27FC236}">
                <a16:creationId xmlns:a16="http://schemas.microsoft.com/office/drawing/2014/main" id="{242E95B1-69E4-428B-BDB2-5D125AB3902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8128000" y="0"/>
            <a:ext cx="4064000" cy="6858000"/>
          </a:xfrm>
        </p:spPr>
      </p:pic>
      <p:sp>
        <p:nvSpPr>
          <p:cNvPr id="6" name="CuadroTexto 5">
            <a:extLst>
              <a:ext uri="{FF2B5EF4-FFF2-40B4-BE49-F238E27FC236}">
                <a16:creationId xmlns:a16="http://schemas.microsoft.com/office/drawing/2014/main" id="{8CDEDC7D-7337-44B1-A994-5FBC1B69B1C1}"/>
              </a:ext>
            </a:extLst>
          </p:cNvPr>
          <p:cNvSpPr txBox="1"/>
          <p:nvPr/>
        </p:nvSpPr>
        <p:spPr>
          <a:xfrm>
            <a:off x="5515583" y="6614809"/>
            <a:ext cx="2373549" cy="161001"/>
          </a:xfrm>
          <a:prstGeom prst="rect">
            <a:avLst/>
          </a:prstGeom>
        </p:spPr>
        <p:txBody>
          <a:bodyPr wrap="square" rtlCol="0">
            <a:normAutofit fontScale="25000" lnSpcReduction="20000"/>
          </a:bodyPr>
          <a:lstStyle/>
          <a:p>
            <a:pPr algn="r">
              <a:lnSpc>
                <a:spcPct val="110000"/>
              </a:lnSpc>
            </a:pPr>
            <a:r>
              <a:rPr lang="es-CO" sz="2000">
                <a:latin typeface="Poppins Light" panose="00000400000000000000" pitchFamily="50" charset="0"/>
                <a:cs typeface="Poppins Light" panose="00000400000000000000" pitchFamily="50" charset="0"/>
              </a:rPr>
              <a:t>https://energynews.pro/es/voltalia-continua-su-expansion-en-el-reino-unido/</a:t>
            </a:r>
          </a:p>
        </p:txBody>
      </p:sp>
      <p:pic>
        <p:nvPicPr>
          <p:cNvPr id="20" name="Picture 234">
            <a:extLst>
              <a:ext uri="{FF2B5EF4-FFF2-40B4-BE49-F238E27FC236}">
                <a16:creationId xmlns:a16="http://schemas.microsoft.com/office/drawing/2014/main" id="{851C7529-5C6D-46BF-BA9C-B01AC897DE1D}"/>
              </a:ext>
            </a:extLst>
          </p:cNvPr>
          <p:cNvPicPr/>
          <p:nvPr/>
        </p:nvPicPr>
        <p:blipFill>
          <a:blip r:embed="rId3">
            <a:extLst>
              <a:ext uri="{28A0092B-C50C-407E-A947-70E740481C1C}">
                <a14:useLocalDpi xmlns:a14="http://schemas.microsoft.com/office/drawing/2010/main" val="0"/>
              </a:ext>
            </a:extLst>
          </a:blip>
          <a:stretch>
            <a:fillRect/>
          </a:stretch>
        </p:blipFill>
        <p:spPr>
          <a:xfrm>
            <a:off x="260081" y="-72955"/>
            <a:ext cx="7551420" cy="918210"/>
          </a:xfrm>
          <a:prstGeom prst="rect">
            <a:avLst/>
          </a:prstGeom>
        </p:spPr>
      </p:pic>
      <p:sp>
        <p:nvSpPr>
          <p:cNvPr id="2" name="Title 1">
            <a:extLst>
              <a:ext uri="{FF2B5EF4-FFF2-40B4-BE49-F238E27FC236}">
                <a16:creationId xmlns:a16="http://schemas.microsoft.com/office/drawing/2014/main" id="{50FACF9D-550E-406A-DE34-36616B624F31}"/>
              </a:ext>
            </a:extLst>
          </p:cNvPr>
          <p:cNvSpPr>
            <a:spLocks noGrp="1"/>
          </p:cNvSpPr>
          <p:nvPr>
            <p:ph type="title"/>
          </p:nvPr>
        </p:nvSpPr>
        <p:spPr>
          <a:xfrm>
            <a:off x="825077" y="989117"/>
            <a:ext cx="6849747" cy="1159032"/>
          </a:xfrm>
        </p:spPr>
        <p:txBody>
          <a:bodyPr/>
          <a:lstStyle/>
          <a:p>
            <a:r>
              <a:rPr lang="es-CO"/>
              <a:t>Generador de Energía y Proveedor de Servicios</a:t>
            </a:r>
          </a:p>
        </p:txBody>
      </p:sp>
    </p:spTree>
    <p:extLst>
      <p:ext uri="{BB962C8B-B14F-4D97-AF65-F5344CB8AC3E}">
        <p14:creationId xmlns:p14="http://schemas.microsoft.com/office/powerpoint/2010/main" val="73014023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CE2CDFFC-E6C2-4AD2-AD50-0731C25F4424}"/>
              </a:ext>
            </a:extLst>
          </p:cNvPr>
          <p:cNvSpPr txBox="1"/>
          <p:nvPr/>
        </p:nvSpPr>
        <p:spPr>
          <a:xfrm>
            <a:off x="5557371" y="3862619"/>
            <a:ext cx="5527675" cy="400110"/>
          </a:xfrm>
          <a:prstGeom prst="rect">
            <a:avLst/>
          </a:prstGeom>
          <a:noFill/>
        </p:spPr>
        <p:txBody>
          <a:bodyPr wrap="square">
            <a:spAutoFit/>
          </a:bodyPr>
          <a:lstStyle>
            <a:defPPr>
              <a:defRPr lang="en-US"/>
            </a:defPPr>
            <a:lvl1pPr fontAlgn="auto">
              <a:spcBef>
                <a:spcPts val="0"/>
              </a:spcBef>
              <a:spcAft>
                <a:spcPts val="0"/>
              </a:spcAft>
              <a:defRPr sz="2000" b="1" spc="30">
                <a:solidFill>
                  <a:schemeClr val="accent5"/>
                </a:solidFill>
                <a:latin typeface="Poppins Medium" panose="00000600000000000000" pitchFamily="2" charset="0"/>
                <a:ea typeface="Montserrat" charset="0"/>
                <a:cs typeface="Poppins Medium" panose="00000600000000000000" pitchFamily="2" charset="0"/>
              </a:defRPr>
            </a:lvl1pPr>
          </a:lstStyle>
          <a:p>
            <a:r>
              <a:rPr lang="es-CO"/>
              <a:t>Nuestros Valores</a:t>
            </a:r>
          </a:p>
        </p:txBody>
      </p:sp>
      <p:grpSp>
        <p:nvGrpSpPr>
          <p:cNvPr id="2" name="Group 1">
            <a:extLst>
              <a:ext uri="{FF2B5EF4-FFF2-40B4-BE49-F238E27FC236}">
                <a16:creationId xmlns:a16="http://schemas.microsoft.com/office/drawing/2014/main" id="{7DA4DC3D-3AFB-4FF1-AE4D-FC877B0AA78F}"/>
              </a:ext>
            </a:extLst>
          </p:cNvPr>
          <p:cNvGrpSpPr/>
          <p:nvPr/>
        </p:nvGrpSpPr>
        <p:grpSpPr>
          <a:xfrm>
            <a:off x="5557371" y="1399351"/>
            <a:ext cx="6363845" cy="1787910"/>
            <a:chOff x="4114766" y="1046505"/>
            <a:chExt cx="6363845" cy="1787910"/>
          </a:xfrm>
        </p:grpSpPr>
        <p:sp>
          <p:nvSpPr>
            <p:cNvPr id="34" name="TextBox 33">
              <a:extLst>
                <a:ext uri="{FF2B5EF4-FFF2-40B4-BE49-F238E27FC236}">
                  <a16:creationId xmlns:a16="http://schemas.microsoft.com/office/drawing/2014/main" id="{0E8348DC-88E8-4721-8FC4-928D9F8E2357}"/>
                </a:ext>
              </a:extLst>
            </p:cNvPr>
            <p:cNvSpPr txBox="1"/>
            <p:nvPr/>
          </p:nvSpPr>
          <p:spPr>
            <a:xfrm>
              <a:off x="4115541" y="1046505"/>
              <a:ext cx="5527675" cy="400110"/>
            </a:xfrm>
            <a:prstGeom prst="rect">
              <a:avLst/>
            </a:prstGeom>
            <a:noFill/>
          </p:spPr>
          <p:txBody>
            <a:bodyPr wrap="square">
              <a:spAutoFit/>
            </a:bodyPr>
            <a:lstStyle/>
            <a:p>
              <a:pPr eaLnBrk="1" fontAlgn="auto" hangingPunct="1">
                <a:spcBef>
                  <a:spcPts val="0"/>
                </a:spcBef>
                <a:spcAft>
                  <a:spcPts val="0"/>
                </a:spcAft>
                <a:defRPr/>
              </a:pPr>
              <a:r>
                <a:rPr lang="es-CO" sz="2000" b="1" spc="30">
                  <a:solidFill>
                    <a:schemeClr val="accent5"/>
                  </a:solidFill>
                  <a:latin typeface="Poppins Medium" panose="00000600000000000000" pitchFamily="2" charset="0"/>
                  <a:ea typeface="Montserrat" charset="0"/>
                  <a:cs typeface="Poppins Medium" panose="00000600000000000000" pitchFamily="2" charset="0"/>
                </a:rPr>
                <a:t>Nuestro Propósito</a:t>
              </a:r>
            </a:p>
          </p:txBody>
        </p:sp>
        <p:sp>
          <p:nvSpPr>
            <p:cNvPr id="51" name="Rectangle 50">
              <a:extLst>
                <a:ext uri="{FF2B5EF4-FFF2-40B4-BE49-F238E27FC236}">
                  <a16:creationId xmlns:a16="http://schemas.microsoft.com/office/drawing/2014/main" id="{A8D19248-DDFD-472C-B0BC-78F5214DA1C7}"/>
                </a:ext>
              </a:extLst>
            </p:cNvPr>
            <p:cNvSpPr/>
            <p:nvPr/>
          </p:nvSpPr>
          <p:spPr>
            <a:xfrm>
              <a:off x="4114766" y="1704747"/>
              <a:ext cx="6363845" cy="1129668"/>
            </a:xfrm>
            <a:prstGeom prst="rect">
              <a:avLst/>
            </a:prstGeom>
          </p:spPr>
          <p:txBody>
            <a:bodyPr wrap="square">
              <a:spAutoFit/>
            </a:bodyPr>
            <a:lstStyle/>
            <a:p>
              <a:pPr eaLnBrk="1" fontAlgn="auto" hangingPunct="1">
                <a:lnSpc>
                  <a:spcPts val="4200"/>
                </a:lnSpc>
                <a:spcBef>
                  <a:spcPts val="0"/>
                </a:spcBef>
                <a:spcAft>
                  <a:spcPts val="0"/>
                </a:spcAft>
                <a:defRPr/>
              </a:pPr>
              <a:r>
                <a:rPr lang="es-CO" sz="2800" i="1">
                  <a:latin typeface="Poppins SemiBold" panose="00000700000000000000" pitchFamily="2" charset="0"/>
                  <a:cs typeface="Poppins SemiBold" panose="00000700000000000000" pitchFamily="2" charset="0"/>
                </a:rPr>
                <a:t>Mejorar</a:t>
              </a:r>
              <a:r>
                <a:rPr lang="en-US" sz="2800" i="1">
                  <a:latin typeface="Poppins SemiBold" panose="00000700000000000000" pitchFamily="2" charset="0"/>
                  <a:cs typeface="Poppins SemiBold" panose="00000700000000000000" pitchFamily="2" charset="0"/>
                </a:rPr>
                <a:t> el </a:t>
              </a:r>
              <a:r>
                <a:rPr lang="es-CO" sz="2800" i="1">
                  <a:latin typeface="Poppins SemiBold" panose="00000700000000000000" pitchFamily="2" charset="0"/>
                  <a:cs typeface="Poppins SemiBold" panose="00000700000000000000" pitchFamily="2" charset="0"/>
                </a:rPr>
                <a:t>entorno global fomentando el Desarrollo local.</a:t>
              </a:r>
            </a:p>
          </p:txBody>
        </p:sp>
      </p:grpSp>
      <p:grpSp>
        <p:nvGrpSpPr>
          <p:cNvPr id="32" name="Group 31">
            <a:extLst>
              <a:ext uri="{FF2B5EF4-FFF2-40B4-BE49-F238E27FC236}">
                <a16:creationId xmlns:a16="http://schemas.microsoft.com/office/drawing/2014/main" id="{5A0238A8-117B-4C79-91F2-EB3323D5C8C6}"/>
              </a:ext>
            </a:extLst>
          </p:cNvPr>
          <p:cNvGrpSpPr/>
          <p:nvPr/>
        </p:nvGrpSpPr>
        <p:grpSpPr>
          <a:xfrm>
            <a:off x="5653202" y="5291794"/>
            <a:ext cx="5221188" cy="461668"/>
            <a:chOff x="4836842" y="5002662"/>
            <a:chExt cx="6282199" cy="555484"/>
          </a:xfrm>
        </p:grpSpPr>
        <p:sp>
          <p:nvSpPr>
            <p:cNvPr id="18" name="Прямоугольник 31">
              <a:extLst>
                <a:ext uri="{FF2B5EF4-FFF2-40B4-BE49-F238E27FC236}">
                  <a16:creationId xmlns:a16="http://schemas.microsoft.com/office/drawing/2014/main" id="{09B29B86-A1C3-453C-A658-69459850C840}"/>
                </a:ext>
              </a:extLst>
            </p:cNvPr>
            <p:cNvSpPr>
              <a:spLocks noChangeArrowheads="1"/>
            </p:cNvSpPr>
            <p:nvPr/>
          </p:nvSpPr>
          <p:spPr bwMode="auto">
            <a:xfrm>
              <a:off x="9648264" y="5002666"/>
              <a:ext cx="1470777" cy="555480"/>
            </a:xfrm>
            <a:prstGeom prst="rect">
              <a:avLst/>
            </a:prstGeom>
            <a:noFill/>
            <a:ln w="9525">
              <a:noFill/>
              <a:miter lim="800000"/>
              <a:headEnd/>
              <a:tailEnd/>
            </a:ln>
          </p:spPr>
          <p:txBody>
            <a:bodyPr wrap="square">
              <a:spAutoFit/>
            </a:bodyPr>
            <a:lstStyle/>
            <a:p>
              <a:pPr algn="ctr"/>
              <a:r>
                <a:rPr lang="en-US" altLang="en-US" sz="1200" b="1">
                  <a:latin typeface="Poppins Medium" panose="00000600000000000000" pitchFamily="50" charset="0"/>
                  <a:ea typeface="Roboto Medium" panose="02000000000000000000" pitchFamily="2" charset="0"/>
                  <a:cs typeface="Poppins Medium" panose="00000600000000000000" pitchFamily="50" charset="0"/>
                </a:rPr>
                <a:t>ESPIRITU DE EQUIPO</a:t>
              </a:r>
              <a:endParaRPr lang="ru-RU" altLang="en-US" sz="1200" b="1">
                <a:ea typeface="Roboto Medium" panose="02000000000000000000" pitchFamily="2" charset="0"/>
                <a:cs typeface="Poppins Medium" panose="00000600000000000000" pitchFamily="50" charset="0"/>
              </a:endParaRPr>
            </a:p>
          </p:txBody>
        </p:sp>
        <p:sp>
          <p:nvSpPr>
            <p:cNvPr id="23" name="Прямоугольник 32">
              <a:extLst>
                <a:ext uri="{FF2B5EF4-FFF2-40B4-BE49-F238E27FC236}">
                  <a16:creationId xmlns:a16="http://schemas.microsoft.com/office/drawing/2014/main" id="{6F1C312A-70BC-4568-8128-9887E680EA25}"/>
                </a:ext>
              </a:extLst>
            </p:cNvPr>
            <p:cNvSpPr>
              <a:spLocks noChangeArrowheads="1"/>
            </p:cNvSpPr>
            <p:nvPr/>
          </p:nvSpPr>
          <p:spPr bwMode="auto">
            <a:xfrm>
              <a:off x="6232590" y="5002666"/>
              <a:ext cx="1400978" cy="333289"/>
            </a:xfrm>
            <a:prstGeom prst="rect">
              <a:avLst/>
            </a:prstGeom>
            <a:noFill/>
            <a:ln w="9525">
              <a:noFill/>
              <a:miter lim="800000"/>
              <a:headEnd/>
              <a:tailEnd/>
            </a:ln>
          </p:spPr>
          <p:txBody>
            <a:bodyPr wrap="square" lIns="91440" tIns="45720" rIns="91440" bIns="45720" anchor="t">
              <a:spAutoFit/>
            </a:bodyPr>
            <a:lstStyle/>
            <a:p>
              <a:pPr algn="ctr"/>
              <a:r>
                <a:rPr lang="en-US" sz="1200" b="1">
                  <a:latin typeface="Poppins Medium"/>
                  <a:ea typeface="Roboto Medium"/>
                  <a:cs typeface="Poppins Medium"/>
                </a:rPr>
                <a:t>INGENIO</a:t>
              </a:r>
              <a:endParaRPr lang="ru-RU" altLang="en-US" sz="1200" b="1">
                <a:ea typeface="Roboto Medium" panose="02000000000000000000" pitchFamily="2" charset="0"/>
                <a:cs typeface="Poppins Medium" panose="00000600000000000000" pitchFamily="50" charset="0"/>
              </a:endParaRPr>
            </a:p>
          </p:txBody>
        </p:sp>
        <p:sp>
          <p:nvSpPr>
            <p:cNvPr id="25" name="Прямоугольник 31">
              <a:extLst>
                <a:ext uri="{FF2B5EF4-FFF2-40B4-BE49-F238E27FC236}">
                  <a16:creationId xmlns:a16="http://schemas.microsoft.com/office/drawing/2014/main" id="{AC22BEA5-F57B-4AE8-B567-C8C011F92714}"/>
                </a:ext>
              </a:extLst>
            </p:cNvPr>
            <p:cNvSpPr>
              <a:spLocks noChangeArrowheads="1"/>
            </p:cNvSpPr>
            <p:nvPr/>
          </p:nvSpPr>
          <p:spPr bwMode="auto">
            <a:xfrm>
              <a:off x="4836842" y="5002666"/>
              <a:ext cx="1346947" cy="333285"/>
            </a:xfrm>
            <a:prstGeom prst="rect">
              <a:avLst/>
            </a:prstGeom>
            <a:noFill/>
            <a:ln w="9525">
              <a:noFill/>
              <a:miter lim="800000"/>
              <a:headEnd/>
              <a:tailEnd/>
            </a:ln>
          </p:spPr>
          <p:txBody>
            <a:bodyPr wrap="square">
              <a:spAutoFit/>
            </a:bodyPr>
            <a:lstStyle/>
            <a:p>
              <a:pPr algn="ctr"/>
              <a:r>
                <a:rPr lang="en-US" sz="1200" b="1">
                  <a:latin typeface="Poppins Medium" panose="00000600000000000000" pitchFamily="50" charset="0"/>
                  <a:ea typeface="Roboto Medium" panose="02000000000000000000" pitchFamily="2" charset="0"/>
                  <a:cs typeface="Poppins Medium" panose="00000600000000000000" pitchFamily="50" charset="0"/>
                </a:rPr>
                <a:t>INTEGRIDAD</a:t>
              </a:r>
              <a:endParaRPr lang="ru-RU" altLang="en-US" sz="1200" b="1">
                <a:ea typeface="Roboto Medium" panose="02000000000000000000" pitchFamily="2" charset="0"/>
                <a:cs typeface="Poppins Medium" panose="00000600000000000000" pitchFamily="50" charset="0"/>
              </a:endParaRPr>
            </a:p>
          </p:txBody>
        </p:sp>
        <p:sp>
          <p:nvSpPr>
            <p:cNvPr id="21" name="Прямоугольник 30">
              <a:extLst>
                <a:ext uri="{FF2B5EF4-FFF2-40B4-BE49-F238E27FC236}">
                  <a16:creationId xmlns:a16="http://schemas.microsoft.com/office/drawing/2014/main" id="{6484AD52-EC7B-439A-A879-80AA8B658549}"/>
                </a:ext>
              </a:extLst>
            </p:cNvPr>
            <p:cNvSpPr>
              <a:spLocks noChangeArrowheads="1"/>
            </p:cNvSpPr>
            <p:nvPr/>
          </p:nvSpPr>
          <p:spPr bwMode="auto">
            <a:xfrm>
              <a:off x="7682370" y="5002662"/>
              <a:ext cx="1964140" cy="333288"/>
            </a:xfrm>
            <a:prstGeom prst="rect">
              <a:avLst/>
            </a:prstGeom>
            <a:noFill/>
            <a:ln w="9525">
              <a:noFill/>
              <a:miter lim="800000"/>
              <a:headEnd/>
              <a:tailEnd/>
            </a:ln>
          </p:spPr>
          <p:txBody>
            <a:bodyPr wrap="square">
              <a:spAutoFit/>
            </a:bodyPr>
            <a:lstStyle/>
            <a:p>
              <a:pPr algn="ctr"/>
              <a:r>
                <a:rPr lang="es-MX" altLang="en-US" sz="1200" b="1">
                  <a:latin typeface="+mj-lt"/>
                  <a:ea typeface="Roboto Medium" panose="02000000000000000000" pitchFamily="2" charset="0"/>
                  <a:cs typeface="Poppins Medium" panose="00000600000000000000" pitchFamily="50" charset="0"/>
                </a:rPr>
                <a:t>EMPRENDIMIENTO</a:t>
              </a:r>
              <a:endParaRPr lang="ru-RU" altLang="en-US" sz="1200" b="1">
                <a:latin typeface="+mj-lt"/>
                <a:ea typeface="Roboto Medium" panose="02000000000000000000" pitchFamily="2" charset="0"/>
                <a:cs typeface="Poppins Medium" panose="00000600000000000000" pitchFamily="50" charset="0"/>
              </a:endParaRPr>
            </a:p>
          </p:txBody>
        </p:sp>
      </p:grpSp>
      <p:sp>
        <p:nvSpPr>
          <p:cNvPr id="17" name="Rectangle 16">
            <a:extLst>
              <a:ext uri="{FF2B5EF4-FFF2-40B4-BE49-F238E27FC236}">
                <a16:creationId xmlns:a16="http://schemas.microsoft.com/office/drawing/2014/main" id="{31B11AA5-820B-411D-BDA0-B2C29695660D}"/>
              </a:ext>
            </a:extLst>
          </p:cNvPr>
          <p:cNvSpPr/>
          <p:nvPr/>
        </p:nvSpPr>
        <p:spPr>
          <a:xfrm>
            <a:off x="5653202" y="3489548"/>
            <a:ext cx="543667"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pic>
        <p:nvPicPr>
          <p:cNvPr id="4" name="Graphic 3">
            <a:extLst>
              <a:ext uri="{FF2B5EF4-FFF2-40B4-BE49-F238E27FC236}">
                <a16:creationId xmlns:a16="http://schemas.microsoft.com/office/drawing/2014/main" id="{E5087064-DFFA-4BD1-AAE6-B2E6F122F4F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65351" y="4305548"/>
            <a:ext cx="4946634" cy="900610"/>
          </a:xfrm>
          <a:prstGeom prst="rect">
            <a:avLst/>
          </a:prstGeom>
        </p:spPr>
      </p:pic>
      <p:sp>
        <p:nvSpPr>
          <p:cNvPr id="29" name="Rectangle 28">
            <a:extLst>
              <a:ext uri="{FF2B5EF4-FFF2-40B4-BE49-F238E27FC236}">
                <a16:creationId xmlns:a16="http://schemas.microsoft.com/office/drawing/2014/main" id="{3630CE5F-DC30-4C51-9614-D0F01119FC63}"/>
              </a:ext>
            </a:extLst>
          </p:cNvPr>
          <p:cNvSpPr/>
          <p:nvPr/>
        </p:nvSpPr>
        <p:spPr>
          <a:xfrm>
            <a:off x="5653203" y="-1"/>
            <a:ext cx="5168484" cy="109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re 2">
            <a:extLst>
              <a:ext uri="{FF2B5EF4-FFF2-40B4-BE49-F238E27FC236}">
                <a16:creationId xmlns:a16="http://schemas.microsoft.com/office/drawing/2014/main" id="{FF62DE32-1F97-417D-8E78-C41B779EF629}"/>
              </a:ext>
            </a:extLst>
          </p:cNvPr>
          <p:cNvSpPr txBox="1">
            <a:spLocks/>
          </p:cNvSpPr>
          <p:nvPr/>
        </p:nvSpPr>
        <p:spPr>
          <a:xfrm>
            <a:off x="3211385" y="215647"/>
            <a:ext cx="1536312" cy="33373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10000"/>
              </a:lnSpc>
            </a:pPr>
            <a:r>
              <a:rPr lang="fr-FR" sz="800">
                <a:solidFill>
                  <a:schemeClr val="tx2"/>
                </a:solidFill>
                <a:latin typeface="+mn-lt"/>
                <a:cs typeface="Poppins Light" panose="00000400000000000000" pitchFamily="50" charset="0"/>
              </a:rPr>
              <a:t>Taconnaz, France - 4.5 MW</a:t>
            </a:r>
            <a:endParaRPr lang="fr-FR" sz="800">
              <a:solidFill>
                <a:schemeClr val="tx2"/>
              </a:solidFill>
              <a:latin typeface="+mn-lt"/>
              <a:cs typeface="Poppins" panose="00000500000000000000" pitchFamily="50" charset="0"/>
            </a:endParaRPr>
          </a:p>
        </p:txBody>
      </p:sp>
      <p:pic>
        <p:nvPicPr>
          <p:cNvPr id="26" name="Picture 234">
            <a:extLst>
              <a:ext uri="{FF2B5EF4-FFF2-40B4-BE49-F238E27FC236}">
                <a16:creationId xmlns:a16="http://schemas.microsoft.com/office/drawing/2014/main" id="{26461E45-76BA-4F8F-9D26-141BDAC5CAEB}"/>
              </a:ext>
            </a:extLst>
          </p:cNvPr>
          <p:cNvPicPr/>
          <p:nvPr/>
        </p:nvPicPr>
        <p:blipFill>
          <a:blip r:embed="rId5">
            <a:extLst>
              <a:ext uri="{28A0092B-C50C-407E-A947-70E740481C1C}">
                <a14:useLocalDpi xmlns:a14="http://schemas.microsoft.com/office/drawing/2010/main" val="0"/>
              </a:ext>
            </a:extLst>
          </a:blip>
          <a:stretch>
            <a:fillRect/>
          </a:stretch>
        </p:blipFill>
        <p:spPr>
          <a:xfrm>
            <a:off x="4461735" y="82715"/>
            <a:ext cx="7551420" cy="918210"/>
          </a:xfrm>
          <a:prstGeom prst="rect">
            <a:avLst/>
          </a:prstGeom>
        </p:spPr>
      </p:pic>
      <p:pic>
        <p:nvPicPr>
          <p:cNvPr id="12" name="Marcador de posición de imagen 11">
            <a:extLst>
              <a:ext uri="{FF2B5EF4-FFF2-40B4-BE49-F238E27FC236}">
                <a16:creationId xmlns:a16="http://schemas.microsoft.com/office/drawing/2014/main" id="{03B52324-31C4-433C-AF4E-75354E813E2D}"/>
              </a:ext>
            </a:extLst>
          </p:cNvPr>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a:stretch>
            <a:fillRect/>
          </a:stretch>
        </p:blipFill>
        <p:spPr/>
      </p:pic>
      <p:sp>
        <p:nvSpPr>
          <p:cNvPr id="13" name="CuadroTexto 12">
            <a:extLst>
              <a:ext uri="{FF2B5EF4-FFF2-40B4-BE49-F238E27FC236}">
                <a16:creationId xmlns:a16="http://schemas.microsoft.com/office/drawing/2014/main" id="{6983976F-F68A-4821-AF1C-06F7F5851D66}"/>
              </a:ext>
            </a:extLst>
          </p:cNvPr>
          <p:cNvSpPr txBox="1"/>
          <p:nvPr/>
        </p:nvSpPr>
        <p:spPr>
          <a:xfrm>
            <a:off x="5068112" y="6274340"/>
            <a:ext cx="4153710" cy="276999"/>
          </a:xfrm>
          <a:prstGeom prst="rect">
            <a:avLst/>
          </a:prstGeom>
        </p:spPr>
        <p:txBody>
          <a:bodyPr wrap="square" rtlCol="0">
            <a:normAutofit fontScale="62500" lnSpcReduction="20000"/>
          </a:bodyPr>
          <a:lstStyle/>
          <a:p>
            <a:pPr>
              <a:lnSpc>
                <a:spcPct val="110000"/>
              </a:lnSpc>
            </a:pPr>
            <a:r>
              <a:rPr lang="es-CO"/>
              <a:t>Morgado de Arge - Cotovio, construida por Voltalia en Portugal.</a:t>
            </a:r>
            <a:endParaRPr lang="es-CO" sz="2000">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26301862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8FB6B05-E146-4DA0-98A5-F2F2BF28E652}"/>
              </a:ext>
            </a:extLst>
          </p:cNvPr>
          <p:cNvSpPr txBox="1"/>
          <p:nvPr/>
        </p:nvSpPr>
        <p:spPr>
          <a:xfrm>
            <a:off x="2047874" y="2475991"/>
            <a:ext cx="8429626" cy="1906017"/>
          </a:xfrm>
          <a:prstGeom prst="rect">
            <a:avLst/>
          </a:prstGeom>
        </p:spPr>
        <p:txBody>
          <a:bodyPr wrap="square" rtlCol="0">
            <a:normAutofit fontScale="77500" lnSpcReduction="20000"/>
          </a:bodyPr>
          <a:lstStyle/>
          <a:p>
            <a:pPr algn="ctr">
              <a:lnSpc>
                <a:spcPct val="110000"/>
              </a:lnSpc>
            </a:pPr>
            <a:r>
              <a:rPr lang="es-ES" sz="3600" dirty="0">
                <a:solidFill>
                  <a:schemeClr val="bg1"/>
                </a:solidFill>
                <a:latin typeface="Poppins Light" panose="00000400000000000000" pitchFamily="50" charset="0"/>
                <a:cs typeface="Poppins Light" panose="00000400000000000000" pitchFamily="50" charset="0"/>
              </a:rPr>
              <a:t>OBJETIVO Y LOCALIZACIÓN DEL PROYECTO PARQUE SOLAR FOTOVOLTAICO HELICONIA 60 MW Y SU LINEA DE TRANSMISIÓN ELÉCTRICA A 115 kV HACIA LA SUBESTACÓN SAN FELIPE</a:t>
            </a:r>
            <a:endParaRPr lang="es-CO" sz="3600" dirty="0">
              <a:solidFill>
                <a:schemeClr val="bg1"/>
              </a:solidFill>
              <a:latin typeface="Poppins Light" panose="00000400000000000000" pitchFamily="50" charset="0"/>
              <a:cs typeface="Poppins Light" panose="00000400000000000000" pitchFamily="50" charset="0"/>
            </a:endParaRPr>
          </a:p>
        </p:txBody>
      </p:sp>
    </p:spTree>
    <p:extLst>
      <p:ext uri="{BB962C8B-B14F-4D97-AF65-F5344CB8AC3E}">
        <p14:creationId xmlns:p14="http://schemas.microsoft.com/office/powerpoint/2010/main" val="878908352"/>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CC4DEB-6B1E-468D-90F1-D5855C2AE84B}"/>
              </a:ext>
            </a:extLst>
          </p:cNvPr>
          <p:cNvSpPr>
            <a:spLocks noGrp="1"/>
          </p:cNvSpPr>
          <p:nvPr>
            <p:ph type="title"/>
          </p:nvPr>
        </p:nvSpPr>
        <p:spPr>
          <a:xfrm>
            <a:off x="1576514" y="535040"/>
            <a:ext cx="9038972" cy="1325563"/>
          </a:xfrm>
        </p:spPr>
        <p:txBody>
          <a:bodyPr/>
          <a:lstStyle/>
          <a:p>
            <a:pPr algn="ctr"/>
            <a:r>
              <a:rPr lang="es-ES" dirty="0"/>
              <a:t>Objetivo</a:t>
            </a:r>
            <a:endParaRPr lang="es-CO" dirty="0"/>
          </a:p>
        </p:txBody>
      </p:sp>
      <p:sp>
        <p:nvSpPr>
          <p:cNvPr id="4" name="Rectángulo 3">
            <a:extLst>
              <a:ext uri="{FF2B5EF4-FFF2-40B4-BE49-F238E27FC236}">
                <a16:creationId xmlns:a16="http://schemas.microsoft.com/office/drawing/2014/main" id="{02EA3E81-3DD1-41FE-9B82-71472F3613E3}"/>
              </a:ext>
            </a:extLst>
          </p:cNvPr>
          <p:cNvSpPr/>
          <p:nvPr/>
        </p:nvSpPr>
        <p:spPr>
          <a:xfrm>
            <a:off x="1355324" y="1764847"/>
            <a:ext cx="9481352" cy="4462760"/>
          </a:xfrm>
          <a:prstGeom prst="rect">
            <a:avLst/>
          </a:prstGeom>
        </p:spPr>
        <p:txBody>
          <a:bodyPr wrap="square">
            <a:spAutoFit/>
          </a:bodyPr>
          <a:lstStyle/>
          <a:p>
            <a:pPr algn="just">
              <a:spcBef>
                <a:spcPts val="600"/>
              </a:spcBef>
              <a:spcAft>
                <a:spcPts val="600"/>
              </a:spcAft>
            </a:pPr>
            <a:r>
              <a:rPr lang="es-CO" sz="2400" dirty="0">
                <a:latin typeface="Roboto" panose="02000000000000000000"/>
                <a:ea typeface="Calibri" panose="020F0502020204030204" pitchFamily="34" charset="0"/>
                <a:cs typeface="Times New Roman" panose="02020603050405020304" pitchFamily="18" charset="0"/>
              </a:rPr>
              <a:t>El objetivo del </a:t>
            </a:r>
            <a:r>
              <a:rPr lang="es-CO" sz="2400" dirty="0">
                <a:latin typeface="Roboto" panose="02000000000000000000"/>
                <a:cs typeface="Times New Roman" panose="02020603050405020304" pitchFamily="18" charset="0"/>
              </a:rPr>
              <a:t>proyecto </a:t>
            </a:r>
            <a:r>
              <a:rPr lang="es-MX" sz="2400" dirty="0">
                <a:latin typeface="Roboto" panose="02000000000000000000"/>
                <a:cs typeface="Times New Roman" panose="02020603050405020304" pitchFamily="18" charset="0"/>
              </a:rPr>
              <a:t>consiste en construir y operar aproximadamente 118.496 módulos fotovoltaicos para generar energía eléctrica a través del uso de energía solar, con una potencia pico instalada de 72,28 </a:t>
            </a:r>
            <a:r>
              <a:rPr lang="es-MX" sz="2400" dirty="0" err="1">
                <a:latin typeface="Roboto" panose="02000000000000000000"/>
                <a:cs typeface="Times New Roman" panose="02020603050405020304" pitchFamily="18" charset="0"/>
              </a:rPr>
              <a:t>MWp</a:t>
            </a:r>
            <a:r>
              <a:rPr lang="es-MX" sz="2400" dirty="0">
                <a:latin typeface="Roboto" panose="02000000000000000000"/>
                <a:cs typeface="Times New Roman" panose="02020603050405020304" pitchFamily="18" charset="0"/>
              </a:rPr>
              <a:t> (DC </a:t>
            </a:r>
            <a:r>
              <a:rPr lang="es-MX" sz="2400" dirty="0" err="1">
                <a:latin typeface="Roboto" panose="02000000000000000000"/>
                <a:cs typeface="Times New Roman" panose="02020603050405020304" pitchFamily="18" charset="0"/>
              </a:rPr>
              <a:t>Power</a:t>
            </a:r>
            <a:r>
              <a:rPr lang="es-MX" sz="2400" dirty="0">
                <a:latin typeface="Roboto" panose="02000000000000000000"/>
                <a:cs typeface="Times New Roman" panose="02020603050405020304" pitchFamily="18" charset="0"/>
              </a:rPr>
              <a:t>) equivalente a una potencia nominal final de 60 MW (Potencia AC), una subestación elevadora y sus respectivas obras complementarias.</a:t>
            </a:r>
          </a:p>
          <a:p>
            <a:pPr algn="just">
              <a:spcBef>
                <a:spcPts val="600"/>
              </a:spcBef>
              <a:spcAft>
                <a:spcPts val="600"/>
              </a:spcAft>
            </a:pPr>
            <a:r>
              <a:rPr lang="es-MX" sz="2400" dirty="0">
                <a:latin typeface="Roboto" panose="02000000000000000000"/>
                <a:cs typeface="Times New Roman" panose="02020603050405020304" pitchFamily="18" charset="0"/>
              </a:rPr>
              <a:t>Adicionalmente se construirá la línea de transmisión eléctrica que se conectará a la Subestación San Felipe en 115 kV, esta línea tendrá una longitud aproximada de 7,380 km y será en circuito sencillo.  </a:t>
            </a:r>
            <a:endParaRPr lang="es-CO" sz="2400" dirty="0">
              <a:latin typeface="Roboto" panose="02000000000000000000"/>
              <a:cs typeface="Times New Roman" panose="02020603050405020304" pitchFamily="18" charset="0"/>
            </a:endParaRPr>
          </a:p>
          <a:p>
            <a:pPr algn="just">
              <a:spcBef>
                <a:spcPts val="600"/>
              </a:spcBef>
              <a:spcAft>
                <a:spcPts val="600"/>
              </a:spcAft>
            </a:pPr>
            <a:r>
              <a:rPr lang="es-CO" sz="2400" dirty="0">
                <a:latin typeface="Roboto" panose="02000000000000000000"/>
                <a:ea typeface="Calibri" panose="020F0502020204030204" pitchFamily="34" charset="0"/>
                <a:cs typeface="Times New Roman" panose="02020603050405020304" pitchFamily="18" charset="0"/>
              </a:rPr>
              <a:t>.</a:t>
            </a:r>
            <a:endParaRPr lang="es-CO" dirty="0">
              <a:effectLst/>
              <a:latin typeface="Roboto" panose="020000000000000000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1603201"/>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8">
            <a:extLst>
              <a:ext uri="{FF2B5EF4-FFF2-40B4-BE49-F238E27FC236}">
                <a16:creationId xmlns:a16="http://schemas.microsoft.com/office/drawing/2014/main" id="{954D13CF-01AA-4145-A9D8-A83CB87B24D2}"/>
              </a:ext>
            </a:extLst>
          </p:cNvPr>
          <p:cNvSpPr>
            <a:spLocks noGrp="1"/>
          </p:cNvSpPr>
          <p:nvPr>
            <p:ph type="title"/>
          </p:nvPr>
        </p:nvSpPr>
        <p:spPr>
          <a:xfrm>
            <a:off x="768476" y="202103"/>
            <a:ext cx="5722970" cy="1325563"/>
          </a:xfrm>
        </p:spPr>
        <p:txBody>
          <a:bodyPr>
            <a:normAutofit/>
          </a:bodyPr>
          <a:lstStyle/>
          <a:p>
            <a:r>
              <a:rPr lang="es-CO" dirty="0"/>
              <a:t>Localización del proyecto</a:t>
            </a:r>
          </a:p>
        </p:txBody>
      </p:sp>
      <p:pic>
        <p:nvPicPr>
          <p:cNvPr id="3" name="Imagen 2">
            <a:extLst>
              <a:ext uri="{FF2B5EF4-FFF2-40B4-BE49-F238E27FC236}">
                <a16:creationId xmlns:a16="http://schemas.microsoft.com/office/drawing/2014/main" id="{EE21BC14-BA72-DE98-753A-BEC8EE39B5A8}"/>
              </a:ext>
            </a:extLst>
          </p:cNvPr>
          <p:cNvPicPr>
            <a:picLocks noChangeAspect="1"/>
          </p:cNvPicPr>
          <p:nvPr/>
        </p:nvPicPr>
        <p:blipFill>
          <a:blip r:embed="rId2"/>
          <a:stretch>
            <a:fillRect/>
          </a:stretch>
        </p:blipFill>
        <p:spPr>
          <a:xfrm>
            <a:off x="307731" y="1144010"/>
            <a:ext cx="6997448" cy="5409250"/>
          </a:xfrm>
          <a:prstGeom prst="rect">
            <a:avLst/>
          </a:prstGeom>
        </p:spPr>
      </p:pic>
      <p:graphicFrame>
        <p:nvGraphicFramePr>
          <p:cNvPr id="5" name="Tabla 4">
            <a:extLst>
              <a:ext uri="{FF2B5EF4-FFF2-40B4-BE49-F238E27FC236}">
                <a16:creationId xmlns:a16="http://schemas.microsoft.com/office/drawing/2014/main" id="{188A71EF-9523-BECC-5D72-9FC68BFE639C}"/>
              </a:ext>
            </a:extLst>
          </p:cNvPr>
          <p:cNvGraphicFramePr>
            <a:graphicFrameLocks noGrp="1"/>
          </p:cNvGraphicFramePr>
          <p:nvPr>
            <p:extLst>
              <p:ext uri="{D42A27DB-BD31-4B8C-83A1-F6EECF244321}">
                <p14:modId xmlns:p14="http://schemas.microsoft.com/office/powerpoint/2010/main" val="3738884848"/>
              </p:ext>
            </p:extLst>
          </p:nvPr>
        </p:nvGraphicFramePr>
        <p:xfrm>
          <a:off x="7586221" y="2250421"/>
          <a:ext cx="4298048" cy="3048000"/>
        </p:xfrm>
        <a:graphic>
          <a:graphicData uri="http://schemas.openxmlformats.org/drawingml/2006/table">
            <a:tbl>
              <a:tblPr firstRow="1" firstCol="1" bandRow="1">
                <a:tableStyleId>{5940675A-B579-460E-94D1-54222C63F5DA}</a:tableStyleId>
              </a:tblPr>
              <a:tblGrid>
                <a:gridCol w="1701129">
                  <a:extLst>
                    <a:ext uri="{9D8B030D-6E8A-4147-A177-3AD203B41FA5}">
                      <a16:colId xmlns:a16="http://schemas.microsoft.com/office/drawing/2014/main" val="3508750034"/>
                    </a:ext>
                  </a:extLst>
                </a:gridCol>
                <a:gridCol w="2596919">
                  <a:extLst>
                    <a:ext uri="{9D8B030D-6E8A-4147-A177-3AD203B41FA5}">
                      <a16:colId xmlns:a16="http://schemas.microsoft.com/office/drawing/2014/main" val="1535370619"/>
                    </a:ext>
                  </a:extLst>
                </a:gridCol>
              </a:tblGrid>
              <a:tr h="298707">
                <a:tc>
                  <a:txBody>
                    <a:bodyPr/>
                    <a:lstStyle/>
                    <a:p>
                      <a:pPr algn="ctr"/>
                      <a:r>
                        <a:rPr lang="es-MX" sz="2000" dirty="0">
                          <a:solidFill>
                            <a:schemeClr val="bg1"/>
                          </a:solidFill>
                          <a:effectLst/>
                        </a:rPr>
                        <a:t>Municipio</a:t>
                      </a:r>
                      <a:endParaRPr lang="es-CO" sz="2000" dirty="0">
                        <a:solidFill>
                          <a:schemeClr val="bg1"/>
                        </a:solidFill>
                        <a:effectLst/>
                        <a:latin typeface="Arial"/>
                        <a:ea typeface="Calibri"/>
                        <a:cs typeface="Times New Roman"/>
                      </a:endParaRPr>
                    </a:p>
                  </a:txBody>
                  <a:tcPr marL="68580" marR="68580" marT="0" marB="0">
                    <a:solidFill>
                      <a:srgbClr val="1E437B"/>
                    </a:solidFill>
                  </a:tcPr>
                </a:tc>
                <a:tc>
                  <a:txBody>
                    <a:bodyPr/>
                    <a:lstStyle/>
                    <a:p>
                      <a:pPr algn="ctr"/>
                      <a:r>
                        <a:rPr lang="es-MX" sz="2000" dirty="0">
                          <a:solidFill>
                            <a:schemeClr val="bg1"/>
                          </a:solidFill>
                          <a:effectLst/>
                        </a:rPr>
                        <a:t>Unidad territorial</a:t>
                      </a:r>
                      <a:endParaRPr lang="es-CO" sz="2000">
                        <a:solidFill>
                          <a:schemeClr val="bg1"/>
                        </a:solidFill>
                        <a:effectLst/>
                        <a:latin typeface="Arial"/>
                        <a:ea typeface="Calibri"/>
                        <a:cs typeface="Times New Roman"/>
                      </a:endParaRPr>
                    </a:p>
                  </a:txBody>
                  <a:tcPr marL="68580" marR="68580" marT="0" marB="0">
                    <a:solidFill>
                      <a:srgbClr val="1E437B"/>
                    </a:solidFill>
                  </a:tcPr>
                </a:tc>
                <a:extLst>
                  <a:ext uri="{0D108BD9-81ED-4DB2-BD59-A6C34878D82A}">
                    <a16:rowId xmlns:a16="http://schemas.microsoft.com/office/drawing/2014/main" val="3854752277"/>
                  </a:ext>
                </a:extLst>
              </a:tr>
              <a:tr h="267414">
                <a:tc rowSpan="5">
                  <a:txBody>
                    <a:bodyPr/>
                    <a:lstStyle/>
                    <a:p>
                      <a:pPr algn="ctr"/>
                      <a:r>
                        <a:rPr lang="es-MX" sz="2000" dirty="0">
                          <a:effectLst/>
                        </a:rPr>
                        <a:t> </a:t>
                      </a:r>
                      <a:endParaRPr lang="es-CO" sz="2000" dirty="0">
                        <a:effectLst/>
                      </a:endParaRPr>
                    </a:p>
                    <a:p>
                      <a:pPr algn="ctr"/>
                      <a:r>
                        <a:rPr lang="es-MX" sz="2000" dirty="0">
                          <a:effectLst/>
                        </a:rPr>
                        <a:t> </a:t>
                      </a:r>
                      <a:endParaRPr lang="es-CO" sz="2000" dirty="0">
                        <a:effectLst/>
                      </a:endParaRPr>
                    </a:p>
                    <a:p>
                      <a:pPr algn="ctr"/>
                      <a:r>
                        <a:rPr lang="es-MX" sz="2000" dirty="0">
                          <a:effectLst/>
                        </a:rPr>
                        <a:t>Armero-Guayabal</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r>
                        <a:rPr lang="es-CO" sz="2000" dirty="0">
                          <a:effectLst/>
                        </a:rPr>
                        <a:t>Nuevo Horizonte</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21179084"/>
                  </a:ext>
                </a:extLst>
              </a:tr>
              <a:tr h="267414">
                <a:tc vMerge="1">
                  <a:txBody>
                    <a:bodyPr/>
                    <a:lstStyle/>
                    <a:p>
                      <a:endParaRPr lang="es-CO"/>
                    </a:p>
                  </a:txBody>
                  <a:tcPr/>
                </a:tc>
                <a:tc>
                  <a:txBody>
                    <a:bodyPr/>
                    <a:lstStyle/>
                    <a:p>
                      <a:pPr algn="l"/>
                      <a:r>
                        <a:rPr lang="es-CO" sz="2000" dirty="0">
                          <a:effectLst/>
                        </a:rPr>
                        <a:t>Paraíso</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31456018"/>
                  </a:ext>
                </a:extLst>
              </a:tr>
              <a:tr h="534829">
                <a:tc vMerge="1">
                  <a:txBody>
                    <a:bodyPr/>
                    <a:lstStyle/>
                    <a:p>
                      <a:endParaRPr lang="es-CO"/>
                    </a:p>
                  </a:txBody>
                  <a:tcPr/>
                </a:tc>
                <a:tc>
                  <a:txBody>
                    <a:bodyPr/>
                    <a:lstStyle/>
                    <a:p>
                      <a:pPr algn="l"/>
                      <a:r>
                        <a:rPr lang="es-CO" sz="2000" dirty="0">
                          <a:effectLst/>
                        </a:rPr>
                        <a:t>La Esperanza -Santa Cecilia</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68926683"/>
                  </a:ext>
                </a:extLst>
              </a:tr>
              <a:tr h="267414">
                <a:tc vMerge="1">
                  <a:txBody>
                    <a:bodyPr/>
                    <a:lstStyle/>
                    <a:p>
                      <a:endParaRPr lang="es-CO"/>
                    </a:p>
                  </a:txBody>
                  <a:tcPr/>
                </a:tc>
                <a:tc>
                  <a:txBody>
                    <a:bodyPr/>
                    <a:lstStyle/>
                    <a:p>
                      <a:pPr algn="l"/>
                      <a:r>
                        <a:rPr lang="es-CO" sz="2000" dirty="0">
                          <a:effectLst/>
                        </a:rPr>
                        <a:t>Fundadores</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87531835"/>
                  </a:ext>
                </a:extLst>
              </a:tr>
              <a:tr h="576972">
                <a:tc vMerge="1">
                  <a:txBody>
                    <a:bodyPr/>
                    <a:lstStyle/>
                    <a:p>
                      <a:endParaRPr lang="es-CO"/>
                    </a:p>
                  </a:txBody>
                  <a:tcPr/>
                </a:tc>
                <a:tc>
                  <a:txBody>
                    <a:bodyPr/>
                    <a:lstStyle/>
                    <a:p>
                      <a:pPr algn="l"/>
                      <a:r>
                        <a:rPr lang="es-CO" sz="2000" dirty="0">
                          <a:effectLst/>
                        </a:rPr>
                        <a:t>San Felipe (sectores La Ceiba y Antiguo)</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76706999"/>
                  </a:ext>
                </a:extLst>
              </a:tr>
              <a:tr h="267414">
                <a:tc rowSpan="2">
                  <a:txBody>
                    <a:bodyPr/>
                    <a:lstStyle/>
                    <a:p>
                      <a:pPr algn="ctr"/>
                      <a:endParaRPr lang="es-MX" sz="1100" dirty="0">
                        <a:effectLst/>
                      </a:endParaRPr>
                    </a:p>
                    <a:p>
                      <a:pPr algn="ctr"/>
                      <a:r>
                        <a:rPr lang="es-MX" sz="2000" dirty="0">
                          <a:effectLst/>
                        </a:rPr>
                        <a:t>Falan</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r>
                        <a:rPr lang="es-MX" sz="2000" dirty="0">
                          <a:effectLst/>
                        </a:rPr>
                        <a:t>San Antonio</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68406976"/>
                  </a:ext>
                </a:extLst>
              </a:tr>
              <a:tr h="267414">
                <a:tc vMerge="1">
                  <a:txBody>
                    <a:bodyPr/>
                    <a:lstStyle/>
                    <a:p>
                      <a:endParaRPr lang="es-CO"/>
                    </a:p>
                  </a:txBody>
                  <a:tcPr/>
                </a:tc>
                <a:tc>
                  <a:txBody>
                    <a:bodyPr/>
                    <a:lstStyle/>
                    <a:p>
                      <a:pPr algn="just"/>
                      <a:r>
                        <a:rPr lang="es-MX" sz="2000" dirty="0">
                          <a:effectLst/>
                        </a:rPr>
                        <a:t>La Lajosa</a:t>
                      </a:r>
                      <a:endParaRPr lang="es-C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05626135"/>
                  </a:ext>
                </a:extLst>
              </a:tr>
            </a:tbl>
          </a:graphicData>
        </a:graphic>
      </p:graphicFrame>
    </p:spTree>
    <p:extLst>
      <p:ext uri="{BB962C8B-B14F-4D97-AF65-F5344CB8AC3E}">
        <p14:creationId xmlns:p14="http://schemas.microsoft.com/office/powerpoint/2010/main" val="4158836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EABAD-14F8-CF30-3B55-83EB34159562}"/>
            </a:ext>
          </a:extLst>
        </p:cNvPr>
        <p:cNvGrpSpPr/>
        <p:nvPr/>
      </p:nvGrpSpPr>
      <p:grpSpPr>
        <a:xfrm>
          <a:off x="0" y="0"/>
          <a:ext cx="0" cy="0"/>
          <a:chOff x="0" y="0"/>
          <a:chExt cx="0" cy="0"/>
        </a:xfrm>
      </p:grpSpPr>
      <p:sp>
        <p:nvSpPr>
          <p:cNvPr id="13" name="Title 8">
            <a:extLst>
              <a:ext uri="{FF2B5EF4-FFF2-40B4-BE49-F238E27FC236}">
                <a16:creationId xmlns:a16="http://schemas.microsoft.com/office/drawing/2014/main" id="{D1275187-699D-C643-7F37-64A3418EB22F}"/>
              </a:ext>
            </a:extLst>
          </p:cNvPr>
          <p:cNvSpPr>
            <a:spLocks noGrp="1"/>
          </p:cNvSpPr>
          <p:nvPr>
            <p:ph type="title"/>
          </p:nvPr>
        </p:nvSpPr>
        <p:spPr>
          <a:xfrm>
            <a:off x="1192042" y="-10599"/>
            <a:ext cx="9954494" cy="1325563"/>
          </a:xfrm>
        </p:spPr>
        <p:txBody>
          <a:bodyPr>
            <a:normAutofit/>
          </a:bodyPr>
          <a:lstStyle/>
          <a:p>
            <a:r>
              <a:rPr lang="es-CO" dirty="0"/>
              <a:t>Estrategia para la superposición del proyecto</a:t>
            </a:r>
          </a:p>
        </p:txBody>
      </p:sp>
      <p:sp>
        <p:nvSpPr>
          <p:cNvPr id="6" name="CuadroTexto 5">
            <a:extLst>
              <a:ext uri="{FF2B5EF4-FFF2-40B4-BE49-F238E27FC236}">
                <a16:creationId xmlns:a16="http://schemas.microsoft.com/office/drawing/2014/main" id="{4A1E9919-9D15-211A-0BEA-F8F2F2D459C5}"/>
              </a:ext>
            </a:extLst>
          </p:cNvPr>
          <p:cNvSpPr txBox="1"/>
          <p:nvPr/>
        </p:nvSpPr>
        <p:spPr>
          <a:xfrm>
            <a:off x="659218" y="1797784"/>
            <a:ext cx="10873564" cy="1631216"/>
          </a:xfrm>
          <a:prstGeom prst="rect">
            <a:avLst/>
          </a:prstGeom>
          <a:noFill/>
        </p:spPr>
        <p:txBody>
          <a:bodyPr wrap="square">
            <a:spAutoFit/>
          </a:bodyPr>
          <a:lstStyle/>
          <a:p>
            <a:pPr algn="just"/>
            <a:r>
              <a:rPr lang="es-ES" sz="2000" b="1" i="1" dirty="0" err="1">
                <a:solidFill>
                  <a:srgbClr val="333333"/>
                </a:solidFill>
                <a:effectLst/>
              </a:rPr>
              <a:t>Dec</a:t>
            </a:r>
            <a:r>
              <a:rPr lang="es-ES" sz="2000" b="1" i="1" dirty="0">
                <a:solidFill>
                  <a:srgbClr val="333333"/>
                </a:solidFill>
                <a:effectLst/>
              </a:rPr>
              <a:t>. 1076/2015. Art. 2.2.2.3.6.4. Superposición de proyectos.</a:t>
            </a:r>
            <a:r>
              <a:rPr lang="es-ES" sz="2000" b="0" i="1" dirty="0">
                <a:solidFill>
                  <a:srgbClr val="333333"/>
                </a:solidFill>
                <a:effectLst/>
              </a:rPr>
              <a:t> La AA competente podrá otorgar LA a proyectos cuyas áreas se superpongan con proyectos licenciados, </a:t>
            </a:r>
            <a:r>
              <a:rPr lang="es-ES" sz="2000" i="1" dirty="0">
                <a:solidFill>
                  <a:srgbClr val="333333"/>
                </a:solidFill>
                <a:effectLst/>
              </a:rPr>
              <a:t>siempre y cuando el interesado </a:t>
            </a:r>
            <a:r>
              <a:rPr lang="es-ES" sz="2000" b="0" i="1" dirty="0">
                <a:solidFill>
                  <a:srgbClr val="333333"/>
                </a:solidFill>
                <a:effectLst/>
              </a:rPr>
              <a:t>en el proyecto a </a:t>
            </a:r>
            <a:r>
              <a:rPr lang="es-ES" sz="2000" i="1" dirty="0">
                <a:solidFill>
                  <a:srgbClr val="333333"/>
                </a:solidFill>
                <a:effectLst/>
              </a:rPr>
              <a:t>licenciar demuestre que estos pueden coexistir e identifique además, el manejo y la responsabilidad individual de los impactos ambientales generados en el área superpuesta.</a:t>
            </a:r>
            <a:endParaRPr lang="es-CO" sz="2000" i="1" dirty="0"/>
          </a:p>
        </p:txBody>
      </p:sp>
      <p:sp>
        <p:nvSpPr>
          <p:cNvPr id="15" name="Rectángulo: esquinas redondeadas 14">
            <a:extLst>
              <a:ext uri="{FF2B5EF4-FFF2-40B4-BE49-F238E27FC236}">
                <a16:creationId xmlns:a16="http://schemas.microsoft.com/office/drawing/2014/main" id="{94B26B96-0F98-E058-435B-5D8FDA14757F}"/>
              </a:ext>
            </a:extLst>
          </p:cNvPr>
          <p:cNvSpPr/>
          <p:nvPr/>
        </p:nvSpPr>
        <p:spPr>
          <a:xfrm>
            <a:off x="584789" y="4227711"/>
            <a:ext cx="5273749" cy="1446028"/>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s-ES" sz="2000" b="0" i="1" dirty="0">
                <a:solidFill>
                  <a:schemeClr val="bg2">
                    <a:lumMod val="10000"/>
                  </a:schemeClr>
                </a:solidFill>
                <a:effectLst/>
              </a:rPr>
              <a:t>1. Llevar a cabo reunión en la que Voltalia presente el proyecto, el área de influencia y el análisis de individualización de impactos.</a:t>
            </a:r>
          </a:p>
        </p:txBody>
      </p:sp>
      <p:sp>
        <p:nvSpPr>
          <p:cNvPr id="16" name="Rectángulo: esquinas redondeadas 15">
            <a:extLst>
              <a:ext uri="{FF2B5EF4-FFF2-40B4-BE49-F238E27FC236}">
                <a16:creationId xmlns:a16="http://schemas.microsoft.com/office/drawing/2014/main" id="{7DB92C00-C7BD-5C0F-7440-AEA22F8BD82F}"/>
              </a:ext>
            </a:extLst>
          </p:cNvPr>
          <p:cNvSpPr/>
          <p:nvPr/>
        </p:nvSpPr>
        <p:spPr>
          <a:xfrm>
            <a:off x="6333463" y="4227711"/>
            <a:ext cx="5199319" cy="1446028"/>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s-ES" sz="2000" b="0" i="1" dirty="0">
                <a:solidFill>
                  <a:schemeClr val="bg2">
                    <a:lumMod val="10000"/>
                  </a:schemeClr>
                </a:solidFill>
                <a:effectLst/>
              </a:rPr>
              <a:t>2. Generar acta de la reunión. Soporte de que ambas compañías acuerden la superposición de los proyectos y se concluya que pueden coexistir.</a:t>
            </a:r>
          </a:p>
        </p:txBody>
      </p:sp>
    </p:spTree>
    <p:extLst>
      <p:ext uri="{BB962C8B-B14F-4D97-AF65-F5344CB8AC3E}">
        <p14:creationId xmlns:p14="http://schemas.microsoft.com/office/powerpoint/2010/main" val="3514784687"/>
      </p:ext>
    </p:extLst>
  </p:cSld>
  <p:clrMapOvr>
    <a:masterClrMapping/>
  </p:clrMapOvr>
</p:sld>
</file>

<file path=ppt/theme/theme1.xml><?xml version="1.0" encoding="utf-8"?>
<a:theme xmlns:a="http://schemas.openxmlformats.org/drawingml/2006/main" name="Office Theme">
  <a:themeElements>
    <a:clrScheme name="Custom 4">
      <a:dk1>
        <a:srgbClr val="10253E"/>
      </a:dk1>
      <a:lt1>
        <a:srgbClr val="FFFFFF"/>
      </a:lt1>
      <a:dk2>
        <a:srgbClr val="5A5B5D"/>
      </a:dk2>
      <a:lt2>
        <a:srgbClr val="F2F2F2"/>
      </a:lt2>
      <a:accent1>
        <a:srgbClr val="4DC2C4"/>
      </a:accent1>
      <a:accent2>
        <a:srgbClr val="1F98A0"/>
      </a:accent2>
      <a:accent3>
        <a:srgbClr val="287182"/>
      </a:accent3>
      <a:accent4>
        <a:srgbClr val="1D437B"/>
      </a:accent4>
      <a:accent5>
        <a:srgbClr val="10253E"/>
      </a:accent5>
      <a:accent6>
        <a:srgbClr val="E3E4E5"/>
      </a:accent6>
      <a:hlink>
        <a:srgbClr val="1F98A0"/>
      </a:hlink>
      <a:folHlink>
        <a:srgbClr val="10253E"/>
      </a:folHlink>
    </a:clrScheme>
    <a:fontScheme name="Custom 3">
      <a:majorFont>
        <a:latin typeface="Poppins Bol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rmAutofit fontScale="85000" lnSpcReduction="20000"/>
      </a:bodyPr>
      <a:lstStyle>
        <a:defPPr algn="r">
          <a:lnSpc>
            <a:spcPct val="110000"/>
          </a:lnSpc>
          <a:defRPr sz="2000" dirty="0">
            <a:solidFill>
              <a:schemeClr val="bg1"/>
            </a:solidFill>
            <a:latin typeface="Poppins Light" panose="00000400000000000000" pitchFamily="50" charset="0"/>
            <a:cs typeface="Poppins Light" panose="00000400000000000000" pitchFamily="50"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3c8c15-5687-441c-8933-f75099a00193" xsi:nil="true"/>
    <lcf76f155ced4ddcb4097134ff3c332f xmlns="e1289675-475e-4a03-b306-f1a8ce86572e">
      <Terms xmlns="http://schemas.microsoft.com/office/infopath/2007/PartnerControls"/>
    </lcf76f155ced4ddcb4097134ff3c332f>
    <SharedWithUsers xmlns="b63c8c15-5687-441c-8933-f75099a00193">
      <UserInfo>
        <DisplayName>Diana LOZANO</DisplayName>
        <AccountId>7738</AccountId>
        <AccountType/>
      </UserInfo>
      <UserInfo>
        <DisplayName>Laura MADERO</DisplayName>
        <AccountId>14081</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63A702D8D8C3143817610DA8741BB82" ma:contentTypeVersion="19" ma:contentTypeDescription="Create a new document." ma:contentTypeScope="" ma:versionID="8dacf1dab702db872f2fd2310e73a45e">
  <xsd:schema xmlns:xsd="http://www.w3.org/2001/XMLSchema" xmlns:xs="http://www.w3.org/2001/XMLSchema" xmlns:p="http://schemas.microsoft.com/office/2006/metadata/properties" xmlns:ns2="b63c8c15-5687-441c-8933-f75099a00193" xmlns:ns3="e1289675-475e-4a03-b306-f1a8ce86572e" targetNamespace="http://schemas.microsoft.com/office/2006/metadata/properties" ma:root="true" ma:fieldsID="a2d0dfa5e67f650b91c3fb108a1b9cb1" ns2:_="" ns3:_="">
    <xsd:import namespace="b63c8c15-5687-441c-8933-f75099a00193"/>
    <xsd:import namespace="e1289675-475e-4a03-b306-f1a8ce86572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Location" minOccurs="0"/>
                <xsd:element ref="ns3:MediaServiceGenerationTime" minOccurs="0"/>
                <xsd:element ref="ns3:MediaServiceEventHashCode" minOccurs="0"/>
                <xsd:element ref="ns3:MediaServiceOCR"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63c8c15-5687-441c-8933-f75099a0019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0449ec2-02a7-4187-986e-92853359f314}" ma:internalName="TaxCatchAll" ma:showField="CatchAllData" ma:web="b63c8c15-5687-441c-8933-f75099a0019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1289675-475e-4a03-b306-f1a8ce86572e"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a219a01-8d24-4c9e-a527-0b9dc355222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694158-0CE2-4F4B-9F44-CD1182B351D2}">
  <ds:schemaRefs>
    <ds:schemaRef ds:uri="http://purl.org/dc/elements/1.1/"/>
    <ds:schemaRef ds:uri="http://schemas.openxmlformats.org/package/2006/metadata/core-properties"/>
    <ds:schemaRef ds:uri="bd072968-8a76-49ca-ad7d-773b9dfd79d9"/>
    <ds:schemaRef ds:uri="http://schemas.microsoft.com/sharepoint/v3"/>
    <ds:schemaRef ds:uri="http://schemas.microsoft.com/office/2006/documentManagement/types"/>
    <ds:schemaRef ds:uri="http://schemas.microsoft.com/office/infopath/2007/PartnerControls"/>
    <ds:schemaRef ds:uri="f90588b8-c86a-4ceb-a909-9e4d4f685817"/>
    <ds:schemaRef ds:uri="71aa652b-0ba1-44af-bcf7-15adc3aeca43"/>
    <ds:schemaRef ds:uri="http://purl.org/dc/terms/"/>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78B0D39D-98E1-4D8C-A3CC-EEB888AF21F4}">
  <ds:schemaRefs>
    <ds:schemaRef ds:uri="http://schemas.microsoft.com/sharepoint/v3/contenttype/forms"/>
  </ds:schemaRefs>
</ds:datastoreItem>
</file>

<file path=customXml/itemProps3.xml><?xml version="1.0" encoding="utf-8"?>
<ds:datastoreItem xmlns:ds="http://schemas.openxmlformats.org/officeDocument/2006/customXml" ds:itemID="{6035867D-C5C0-4621-8A57-36C729624816}"/>
</file>

<file path=docProps/app.xml><?xml version="1.0" encoding="utf-8"?>
<Properties xmlns="http://schemas.openxmlformats.org/officeDocument/2006/extended-properties" xmlns:vt="http://schemas.openxmlformats.org/officeDocument/2006/docPropsVTypes">
  <Template>Office Theme</Template>
  <TotalTime>1739</TotalTime>
  <Words>4026</Words>
  <Application>Microsoft Office PowerPoint</Application>
  <PresentationFormat>Panorámica</PresentationFormat>
  <Paragraphs>523</Paragraphs>
  <Slides>28</Slides>
  <Notes>4</Notes>
  <HiddenSlides>0</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28</vt:i4>
      </vt:variant>
    </vt:vector>
  </HeadingPairs>
  <TitlesOfParts>
    <vt:vector size="39" baseType="lpstr">
      <vt:lpstr>Arial</vt:lpstr>
      <vt:lpstr>Calibri</vt:lpstr>
      <vt:lpstr>Helvetica Light</vt:lpstr>
      <vt:lpstr>Poppins</vt:lpstr>
      <vt:lpstr>Poppins Bold</vt:lpstr>
      <vt:lpstr>Poppins Light</vt:lpstr>
      <vt:lpstr>Poppins Medium</vt:lpstr>
      <vt:lpstr>Poppins SemiBold</vt:lpstr>
      <vt:lpstr>Roboto</vt:lpstr>
      <vt:lpstr>Wingdings</vt:lpstr>
      <vt:lpstr>Office Theme</vt:lpstr>
      <vt:lpstr>ESTUDIO DE IMPACTO AMBIENTAL PARA EL PROYECTO PARQUE SOLAR FOTOVOLTAICO HELICONIA 60 MW Y SU LÍNEA DE TRANSMISIÓN ELÉCTRICA A 115 kV HACIA LA SUBESTACIÓN SAN FELIPE (ARMERO GUAYABAL Y FALAN - TOLIMA)</vt:lpstr>
      <vt:lpstr>Agenda de la reunión</vt:lpstr>
      <vt:lpstr>Presentación de PowerPoint</vt:lpstr>
      <vt:lpstr>Generador de Energía y Proveedor de Servicios</vt:lpstr>
      <vt:lpstr>Presentación de PowerPoint</vt:lpstr>
      <vt:lpstr>Presentación de PowerPoint</vt:lpstr>
      <vt:lpstr>Objetivo</vt:lpstr>
      <vt:lpstr>Localización del proyecto</vt:lpstr>
      <vt:lpstr>Estrategia para la superposición del proyecto</vt:lpstr>
      <vt:lpstr>Agenda de la reunión Superposición de proyectos</vt:lpstr>
      <vt:lpstr>Presentación de PowerPoint</vt:lpstr>
      <vt:lpstr>Presentación de PowerPoint</vt:lpstr>
      <vt:lpstr>Descripción del proyecto Parque Solar Heliconia</vt:lpstr>
      <vt:lpstr>Fases y actividades del proyecto</vt:lpstr>
      <vt:lpstr>Presentación de PowerPoint</vt:lpstr>
      <vt:lpstr>Superposición ambiental de proyectos  Comunicación ANLA</vt:lpstr>
      <vt:lpstr>Presentación de PowerPoint</vt:lpstr>
      <vt:lpstr>Impactos ambientales proyecto Heliconia Medio abiótico</vt:lpstr>
      <vt:lpstr>Presentación de PowerPoint</vt:lpstr>
      <vt:lpstr>Presentación de PowerPoint</vt:lpstr>
      <vt:lpstr>Presentación de PowerPoint</vt:lpstr>
      <vt:lpstr>PLAN DE MANEJO AMBIENTAL</vt:lpstr>
      <vt:lpstr>Presentación de PowerPoint</vt:lpstr>
      <vt:lpstr>Impactos ambientales Proyecto LAM0022 - HOCOL</vt:lpstr>
      <vt:lpstr>Presentación de PowerPoint</vt:lpstr>
      <vt:lpstr>Presentación de PowerPoint</vt:lpstr>
      <vt:lpstr>Manejo y responsabilidad individual de los impactos ambientales generados en el área superpuesta</vt:lpstr>
      <vt:lpstr>Presentación de PowerPoint</vt:lpstr>
    </vt:vector>
  </TitlesOfParts>
  <Company>Voltalia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Diana LOZANO</dc:creator>
  <cp:lastModifiedBy>Ramirezg, Luz (BOGOTA D.C.)</cp:lastModifiedBy>
  <cp:revision>8</cp:revision>
  <dcterms:created xsi:type="dcterms:W3CDTF">2020-03-23T15:08:52Z</dcterms:created>
  <dcterms:modified xsi:type="dcterms:W3CDTF">2024-06-05T21:25:49Z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0x010100863A702D8D8C3143817610DA8741BB82</vt:lpwstr>
  </property>
  <property fmtid="{D5CDD505-2E9C-101B-9397-08002B2CF9AE}" pid="3" name="MediaServiceImageTags">
    <vt:lpwstr/>
  </property>
  <property fmtid="{D5CDD505-2E9C-101B-9397-08002B2CF9AE}" pid="4" name="Order">
    <vt:r8>1123500</vt:r8>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_ExtendedDescription">
    <vt:lpwstr/>
  </property>
</Properties>
</file>